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256" r:id="rId2"/>
    <p:sldId id="257" r:id="rId3"/>
    <p:sldId id="571" r:id="rId4"/>
    <p:sldId id="570" r:id="rId5"/>
    <p:sldId id="569" r:id="rId6"/>
    <p:sldId id="575" r:id="rId7"/>
    <p:sldId id="574" r:id="rId8"/>
    <p:sldId id="260" r:id="rId9"/>
    <p:sldId id="258" r:id="rId10"/>
    <p:sldId id="259" r:id="rId11"/>
    <p:sldId id="595" r:id="rId12"/>
    <p:sldId id="596" r:id="rId13"/>
    <p:sldId id="573" r:id="rId14"/>
    <p:sldId id="262" r:id="rId15"/>
    <p:sldId id="572" r:id="rId16"/>
    <p:sldId id="584" r:id="rId17"/>
    <p:sldId id="585" r:id="rId18"/>
    <p:sldId id="576" r:id="rId19"/>
    <p:sldId id="577" r:id="rId20"/>
    <p:sldId id="578" r:id="rId21"/>
    <p:sldId id="265" r:id="rId22"/>
    <p:sldId id="579" r:id="rId23"/>
    <p:sldId id="586" r:id="rId24"/>
    <p:sldId id="580" r:id="rId25"/>
    <p:sldId id="588" r:id="rId26"/>
    <p:sldId id="589" r:id="rId27"/>
    <p:sldId id="590" r:id="rId28"/>
    <p:sldId id="591" r:id="rId29"/>
    <p:sldId id="592" r:id="rId30"/>
    <p:sldId id="593" r:id="rId31"/>
    <p:sldId id="594" r:id="rId32"/>
    <p:sldId id="279" r:id="rId33"/>
    <p:sldId id="568"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560" r:id="rId54"/>
    <p:sldId id="561" r:id="rId55"/>
    <p:sldId id="552" r:id="rId56"/>
    <p:sldId id="564" r:id="rId57"/>
    <p:sldId id="566" r:id="rId58"/>
    <p:sldId id="549" r:id="rId59"/>
    <p:sldId id="550" r:id="rId60"/>
    <p:sldId id="551" r:id="rId61"/>
    <p:sldId id="562" r:id="rId62"/>
    <p:sldId id="315" r:id="rId63"/>
    <p:sldId id="317" r:id="rId64"/>
    <p:sldId id="320" r:id="rId65"/>
    <p:sldId id="446" r:id="rId66"/>
    <p:sldId id="496" r:id="rId67"/>
    <p:sldId id="498" r:id="rId68"/>
    <p:sldId id="500" r:id="rId69"/>
    <p:sldId id="539" r:id="rId70"/>
    <p:sldId id="541" r:id="rId71"/>
    <p:sldId id="318" r:id="rId72"/>
    <p:sldId id="505" r:id="rId73"/>
    <p:sldId id="319" r:id="rId74"/>
    <p:sldId id="325" r:id="rId75"/>
    <p:sldId id="326" r:id="rId76"/>
    <p:sldId id="327" r:id="rId77"/>
    <p:sldId id="328" r:id="rId78"/>
    <p:sldId id="329" r:id="rId79"/>
    <p:sldId id="330" r:id="rId80"/>
    <p:sldId id="277" r:id="rId81"/>
    <p:sldId id="281" r:id="rId82"/>
    <p:sldId id="597" r:id="rId83"/>
    <p:sldId id="598" r:id="rId84"/>
  </p:sldIdLst>
  <p:sldSz cx="12192000" cy="6858000"/>
  <p:notesSz cx="6858000" cy="9144000"/>
  <p:defaultTextStyle>
    <a:defPPr>
      <a:defRPr lang="en-N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96" d="100"/>
          <a:sy n="96" d="100"/>
        </p:scale>
        <p:origin x="149"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6DCB27-6E92-4B45-95FB-652D51C21430}" type="datetimeFigureOut">
              <a:rPr lang="en-NG" smtClean="0"/>
              <a:t>14/10/2023</a:t>
            </a:fld>
            <a:endParaRPr lang="en-N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12C83E-3DA5-4B33-96B6-46141A1269DA}" type="slidenum">
              <a:rPr lang="en-NG" smtClean="0"/>
              <a:t>‹#›</a:t>
            </a:fld>
            <a:endParaRPr lang="en-NG"/>
          </a:p>
        </p:txBody>
      </p:sp>
    </p:spTree>
    <p:extLst>
      <p:ext uri="{BB962C8B-B14F-4D97-AF65-F5344CB8AC3E}">
        <p14:creationId xmlns:p14="http://schemas.microsoft.com/office/powerpoint/2010/main" val="2683179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G" dirty="0"/>
          </a:p>
        </p:txBody>
      </p:sp>
      <p:sp>
        <p:nvSpPr>
          <p:cNvPr id="4" name="Slide Number Placeholder 3"/>
          <p:cNvSpPr>
            <a:spLocks noGrp="1"/>
          </p:cNvSpPr>
          <p:nvPr>
            <p:ph type="sldNum" sz="quarter" idx="5"/>
          </p:nvPr>
        </p:nvSpPr>
        <p:spPr/>
        <p:txBody>
          <a:bodyPr/>
          <a:lstStyle/>
          <a:p>
            <a:fld id="{5D12C83E-3DA5-4B33-96B6-46141A1269DA}" type="slidenum">
              <a:rPr lang="en-NG" smtClean="0"/>
              <a:t>1</a:t>
            </a:fld>
            <a:endParaRPr lang="en-NG"/>
          </a:p>
        </p:txBody>
      </p:sp>
    </p:spTree>
    <p:extLst>
      <p:ext uri="{BB962C8B-B14F-4D97-AF65-F5344CB8AC3E}">
        <p14:creationId xmlns:p14="http://schemas.microsoft.com/office/powerpoint/2010/main" val="3387827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F366E7-9C05-405E-B3C9-6EA5CD9ED298}" type="slidenum">
              <a:rPr lang="x-none" smtClean="0"/>
              <a:pPr/>
              <a:t>67</a:t>
            </a:fld>
            <a:endParaRPr lang="x-non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4B052-4B9E-E845-9379-CD6C00036C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G"/>
          </a:p>
        </p:txBody>
      </p:sp>
      <p:sp>
        <p:nvSpPr>
          <p:cNvPr id="3" name="Subtitle 2">
            <a:extLst>
              <a:ext uri="{FF2B5EF4-FFF2-40B4-BE49-F238E27FC236}">
                <a16:creationId xmlns:a16="http://schemas.microsoft.com/office/drawing/2014/main" id="{152BB84E-84DD-B12E-E8DA-7353CCADE0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G"/>
          </a:p>
        </p:txBody>
      </p:sp>
      <p:sp>
        <p:nvSpPr>
          <p:cNvPr id="4" name="Date Placeholder 3">
            <a:extLst>
              <a:ext uri="{FF2B5EF4-FFF2-40B4-BE49-F238E27FC236}">
                <a16:creationId xmlns:a16="http://schemas.microsoft.com/office/drawing/2014/main" id="{308A5363-CE84-D6BC-9AD4-48BC5706B06D}"/>
              </a:ext>
            </a:extLst>
          </p:cNvPr>
          <p:cNvSpPr>
            <a:spLocks noGrp="1"/>
          </p:cNvSpPr>
          <p:nvPr>
            <p:ph type="dt" sz="half" idx="10"/>
          </p:nvPr>
        </p:nvSpPr>
        <p:spPr/>
        <p:txBody>
          <a:bodyPr/>
          <a:lstStyle/>
          <a:p>
            <a:fld id="{85D425FA-B123-4210-8C70-FCA7680546BE}" type="datetimeFigureOut">
              <a:rPr lang="en-NG" smtClean="0"/>
              <a:t>14/10/2023</a:t>
            </a:fld>
            <a:endParaRPr lang="en-NG"/>
          </a:p>
        </p:txBody>
      </p:sp>
      <p:sp>
        <p:nvSpPr>
          <p:cNvPr id="5" name="Footer Placeholder 4">
            <a:extLst>
              <a:ext uri="{FF2B5EF4-FFF2-40B4-BE49-F238E27FC236}">
                <a16:creationId xmlns:a16="http://schemas.microsoft.com/office/drawing/2014/main" id="{04947BDF-BD38-487B-D950-59037B91335C}"/>
              </a:ext>
            </a:extLst>
          </p:cNvPr>
          <p:cNvSpPr>
            <a:spLocks noGrp="1"/>
          </p:cNvSpPr>
          <p:nvPr>
            <p:ph type="ftr" sz="quarter" idx="11"/>
          </p:nvPr>
        </p:nvSpPr>
        <p:spPr/>
        <p:txBody>
          <a:bodyPr/>
          <a:lstStyle/>
          <a:p>
            <a:endParaRPr lang="en-NG"/>
          </a:p>
        </p:txBody>
      </p:sp>
      <p:sp>
        <p:nvSpPr>
          <p:cNvPr id="6" name="Slide Number Placeholder 5">
            <a:extLst>
              <a:ext uri="{FF2B5EF4-FFF2-40B4-BE49-F238E27FC236}">
                <a16:creationId xmlns:a16="http://schemas.microsoft.com/office/drawing/2014/main" id="{4228BAA8-8A91-A157-1C54-71666420DA41}"/>
              </a:ext>
            </a:extLst>
          </p:cNvPr>
          <p:cNvSpPr>
            <a:spLocks noGrp="1"/>
          </p:cNvSpPr>
          <p:nvPr>
            <p:ph type="sldNum" sz="quarter" idx="12"/>
          </p:nvPr>
        </p:nvSpPr>
        <p:spPr/>
        <p:txBody>
          <a:bodyPr/>
          <a:lstStyle/>
          <a:p>
            <a:fld id="{D17B7D7E-6829-41F2-B5D8-E51E36DBFBF7}" type="slidenum">
              <a:rPr lang="en-NG" smtClean="0"/>
              <a:t>‹#›</a:t>
            </a:fld>
            <a:endParaRPr lang="en-NG"/>
          </a:p>
        </p:txBody>
      </p:sp>
    </p:spTree>
    <p:extLst>
      <p:ext uri="{BB962C8B-B14F-4D97-AF65-F5344CB8AC3E}">
        <p14:creationId xmlns:p14="http://schemas.microsoft.com/office/powerpoint/2010/main" val="3710697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29F65-3E02-D080-0FA0-70C787571CC1}"/>
              </a:ext>
            </a:extLst>
          </p:cNvPr>
          <p:cNvSpPr>
            <a:spLocks noGrp="1"/>
          </p:cNvSpPr>
          <p:nvPr>
            <p:ph type="title"/>
          </p:nvPr>
        </p:nvSpPr>
        <p:spPr/>
        <p:txBody>
          <a:bodyPr/>
          <a:lstStyle/>
          <a:p>
            <a:r>
              <a:rPr lang="en-US"/>
              <a:t>Click to edit Master title style</a:t>
            </a:r>
            <a:endParaRPr lang="en-NG"/>
          </a:p>
        </p:txBody>
      </p:sp>
      <p:sp>
        <p:nvSpPr>
          <p:cNvPr id="3" name="Vertical Text Placeholder 2">
            <a:extLst>
              <a:ext uri="{FF2B5EF4-FFF2-40B4-BE49-F238E27FC236}">
                <a16:creationId xmlns:a16="http://schemas.microsoft.com/office/drawing/2014/main" id="{FB8C55B2-6417-78DF-8E75-179C479FE4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Date Placeholder 3">
            <a:extLst>
              <a:ext uri="{FF2B5EF4-FFF2-40B4-BE49-F238E27FC236}">
                <a16:creationId xmlns:a16="http://schemas.microsoft.com/office/drawing/2014/main" id="{341F78B1-57FB-E9DF-CBFE-85E9031103F4}"/>
              </a:ext>
            </a:extLst>
          </p:cNvPr>
          <p:cNvSpPr>
            <a:spLocks noGrp="1"/>
          </p:cNvSpPr>
          <p:nvPr>
            <p:ph type="dt" sz="half" idx="10"/>
          </p:nvPr>
        </p:nvSpPr>
        <p:spPr/>
        <p:txBody>
          <a:bodyPr/>
          <a:lstStyle/>
          <a:p>
            <a:fld id="{85D425FA-B123-4210-8C70-FCA7680546BE}" type="datetimeFigureOut">
              <a:rPr lang="en-NG" smtClean="0"/>
              <a:t>14/10/2023</a:t>
            </a:fld>
            <a:endParaRPr lang="en-NG"/>
          </a:p>
        </p:txBody>
      </p:sp>
      <p:sp>
        <p:nvSpPr>
          <p:cNvPr id="5" name="Footer Placeholder 4">
            <a:extLst>
              <a:ext uri="{FF2B5EF4-FFF2-40B4-BE49-F238E27FC236}">
                <a16:creationId xmlns:a16="http://schemas.microsoft.com/office/drawing/2014/main" id="{4182F9B0-C313-60DC-9D79-C6DD00C5A2C3}"/>
              </a:ext>
            </a:extLst>
          </p:cNvPr>
          <p:cNvSpPr>
            <a:spLocks noGrp="1"/>
          </p:cNvSpPr>
          <p:nvPr>
            <p:ph type="ftr" sz="quarter" idx="11"/>
          </p:nvPr>
        </p:nvSpPr>
        <p:spPr/>
        <p:txBody>
          <a:bodyPr/>
          <a:lstStyle/>
          <a:p>
            <a:endParaRPr lang="en-NG"/>
          </a:p>
        </p:txBody>
      </p:sp>
      <p:sp>
        <p:nvSpPr>
          <p:cNvPr id="6" name="Slide Number Placeholder 5">
            <a:extLst>
              <a:ext uri="{FF2B5EF4-FFF2-40B4-BE49-F238E27FC236}">
                <a16:creationId xmlns:a16="http://schemas.microsoft.com/office/drawing/2014/main" id="{00D7B1C2-61BC-B76B-8DF7-47DF54DA0524}"/>
              </a:ext>
            </a:extLst>
          </p:cNvPr>
          <p:cNvSpPr>
            <a:spLocks noGrp="1"/>
          </p:cNvSpPr>
          <p:nvPr>
            <p:ph type="sldNum" sz="quarter" idx="12"/>
          </p:nvPr>
        </p:nvSpPr>
        <p:spPr/>
        <p:txBody>
          <a:bodyPr/>
          <a:lstStyle/>
          <a:p>
            <a:fld id="{D17B7D7E-6829-41F2-B5D8-E51E36DBFBF7}" type="slidenum">
              <a:rPr lang="en-NG" smtClean="0"/>
              <a:t>‹#›</a:t>
            </a:fld>
            <a:endParaRPr lang="en-NG"/>
          </a:p>
        </p:txBody>
      </p:sp>
    </p:spTree>
    <p:extLst>
      <p:ext uri="{BB962C8B-B14F-4D97-AF65-F5344CB8AC3E}">
        <p14:creationId xmlns:p14="http://schemas.microsoft.com/office/powerpoint/2010/main" val="2210401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DD3D36-8075-65B4-D793-F05EB0D3C17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G"/>
          </a:p>
        </p:txBody>
      </p:sp>
      <p:sp>
        <p:nvSpPr>
          <p:cNvPr id="3" name="Vertical Text Placeholder 2">
            <a:extLst>
              <a:ext uri="{FF2B5EF4-FFF2-40B4-BE49-F238E27FC236}">
                <a16:creationId xmlns:a16="http://schemas.microsoft.com/office/drawing/2014/main" id="{D4AED6ED-44DC-0A6A-ED12-6BB39C5200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Date Placeholder 3">
            <a:extLst>
              <a:ext uri="{FF2B5EF4-FFF2-40B4-BE49-F238E27FC236}">
                <a16:creationId xmlns:a16="http://schemas.microsoft.com/office/drawing/2014/main" id="{315A0C32-0680-8B83-BA17-A6BD36DCB433}"/>
              </a:ext>
            </a:extLst>
          </p:cNvPr>
          <p:cNvSpPr>
            <a:spLocks noGrp="1"/>
          </p:cNvSpPr>
          <p:nvPr>
            <p:ph type="dt" sz="half" idx="10"/>
          </p:nvPr>
        </p:nvSpPr>
        <p:spPr/>
        <p:txBody>
          <a:bodyPr/>
          <a:lstStyle/>
          <a:p>
            <a:fld id="{85D425FA-B123-4210-8C70-FCA7680546BE}" type="datetimeFigureOut">
              <a:rPr lang="en-NG" smtClean="0"/>
              <a:t>14/10/2023</a:t>
            </a:fld>
            <a:endParaRPr lang="en-NG"/>
          </a:p>
        </p:txBody>
      </p:sp>
      <p:sp>
        <p:nvSpPr>
          <p:cNvPr id="5" name="Footer Placeholder 4">
            <a:extLst>
              <a:ext uri="{FF2B5EF4-FFF2-40B4-BE49-F238E27FC236}">
                <a16:creationId xmlns:a16="http://schemas.microsoft.com/office/drawing/2014/main" id="{0D4662DF-230B-322E-227C-4A48F5485FE3}"/>
              </a:ext>
            </a:extLst>
          </p:cNvPr>
          <p:cNvSpPr>
            <a:spLocks noGrp="1"/>
          </p:cNvSpPr>
          <p:nvPr>
            <p:ph type="ftr" sz="quarter" idx="11"/>
          </p:nvPr>
        </p:nvSpPr>
        <p:spPr/>
        <p:txBody>
          <a:bodyPr/>
          <a:lstStyle/>
          <a:p>
            <a:endParaRPr lang="en-NG"/>
          </a:p>
        </p:txBody>
      </p:sp>
      <p:sp>
        <p:nvSpPr>
          <p:cNvPr id="6" name="Slide Number Placeholder 5">
            <a:extLst>
              <a:ext uri="{FF2B5EF4-FFF2-40B4-BE49-F238E27FC236}">
                <a16:creationId xmlns:a16="http://schemas.microsoft.com/office/drawing/2014/main" id="{18B76241-07F4-3BDE-44AE-697C23A02190}"/>
              </a:ext>
            </a:extLst>
          </p:cNvPr>
          <p:cNvSpPr>
            <a:spLocks noGrp="1"/>
          </p:cNvSpPr>
          <p:nvPr>
            <p:ph type="sldNum" sz="quarter" idx="12"/>
          </p:nvPr>
        </p:nvSpPr>
        <p:spPr/>
        <p:txBody>
          <a:bodyPr/>
          <a:lstStyle/>
          <a:p>
            <a:fld id="{D17B7D7E-6829-41F2-B5D8-E51E36DBFBF7}" type="slidenum">
              <a:rPr lang="en-NG" smtClean="0"/>
              <a:t>‹#›</a:t>
            </a:fld>
            <a:endParaRPr lang="en-NG"/>
          </a:p>
        </p:txBody>
      </p:sp>
    </p:spTree>
    <p:extLst>
      <p:ext uri="{BB962C8B-B14F-4D97-AF65-F5344CB8AC3E}">
        <p14:creationId xmlns:p14="http://schemas.microsoft.com/office/powerpoint/2010/main" val="2643165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77906-7D58-707A-66B0-FF9243C1D8B9}"/>
              </a:ext>
            </a:extLst>
          </p:cNvPr>
          <p:cNvSpPr>
            <a:spLocks noGrp="1"/>
          </p:cNvSpPr>
          <p:nvPr>
            <p:ph type="title"/>
          </p:nvPr>
        </p:nvSpPr>
        <p:spPr/>
        <p:txBody>
          <a:bodyPr/>
          <a:lstStyle/>
          <a:p>
            <a:r>
              <a:rPr lang="en-US"/>
              <a:t>Click to edit Master title style</a:t>
            </a:r>
            <a:endParaRPr lang="en-NG"/>
          </a:p>
        </p:txBody>
      </p:sp>
      <p:sp>
        <p:nvSpPr>
          <p:cNvPr id="3" name="Content Placeholder 2">
            <a:extLst>
              <a:ext uri="{FF2B5EF4-FFF2-40B4-BE49-F238E27FC236}">
                <a16:creationId xmlns:a16="http://schemas.microsoft.com/office/drawing/2014/main" id="{ED3FA061-147E-9D0F-84F5-688813DEEE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Date Placeholder 3">
            <a:extLst>
              <a:ext uri="{FF2B5EF4-FFF2-40B4-BE49-F238E27FC236}">
                <a16:creationId xmlns:a16="http://schemas.microsoft.com/office/drawing/2014/main" id="{64B31713-E50F-2228-EE24-8E62153A90B2}"/>
              </a:ext>
            </a:extLst>
          </p:cNvPr>
          <p:cNvSpPr>
            <a:spLocks noGrp="1"/>
          </p:cNvSpPr>
          <p:nvPr>
            <p:ph type="dt" sz="half" idx="10"/>
          </p:nvPr>
        </p:nvSpPr>
        <p:spPr/>
        <p:txBody>
          <a:bodyPr/>
          <a:lstStyle/>
          <a:p>
            <a:fld id="{85D425FA-B123-4210-8C70-FCA7680546BE}" type="datetimeFigureOut">
              <a:rPr lang="en-NG" smtClean="0"/>
              <a:t>14/10/2023</a:t>
            </a:fld>
            <a:endParaRPr lang="en-NG"/>
          </a:p>
        </p:txBody>
      </p:sp>
      <p:sp>
        <p:nvSpPr>
          <p:cNvPr id="5" name="Footer Placeholder 4">
            <a:extLst>
              <a:ext uri="{FF2B5EF4-FFF2-40B4-BE49-F238E27FC236}">
                <a16:creationId xmlns:a16="http://schemas.microsoft.com/office/drawing/2014/main" id="{3F5E5292-CDDF-FD9E-F29D-FC540CD16466}"/>
              </a:ext>
            </a:extLst>
          </p:cNvPr>
          <p:cNvSpPr>
            <a:spLocks noGrp="1"/>
          </p:cNvSpPr>
          <p:nvPr>
            <p:ph type="ftr" sz="quarter" idx="11"/>
          </p:nvPr>
        </p:nvSpPr>
        <p:spPr/>
        <p:txBody>
          <a:bodyPr/>
          <a:lstStyle/>
          <a:p>
            <a:endParaRPr lang="en-NG"/>
          </a:p>
        </p:txBody>
      </p:sp>
      <p:sp>
        <p:nvSpPr>
          <p:cNvPr id="6" name="Slide Number Placeholder 5">
            <a:extLst>
              <a:ext uri="{FF2B5EF4-FFF2-40B4-BE49-F238E27FC236}">
                <a16:creationId xmlns:a16="http://schemas.microsoft.com/office/drawing/2014/main" id="{13D6C385-ED6D-A9AE-883F-5087AC0FC4CF}"/>
              </a:ext>
            </a:extLst>
          </p:cNvPr>
          <p:cNvSpPr>
            <a:spLocks noGrp="1"/>
          </p:cNvSpPr>
          <p:nvPr>
            <p:ph type="sldNum" sz="quarter" idx="12"/>
          </p:nvPr>
        </p:nvSpPr>
        <p:spPr/>
        <p:txBody>
          <a:bodyPr/>
          <a:lstStyle/>
          <a:p>
            <a:fld id="{D17B7D7E-6829-41F2-B5D8-E51E36DBFBF7}" type="slidenum">
              <a:rPr lang="en-NG" smtClean="0"/>
              <a:t>‹#›</a:t>
            </a:fld>
            <a:endParaRPr lang="en-NG"/>
          </a:p>
        </p:txBody>
      </p:sp>
    </p:spTree>
    <p:extLst>
      <p:ext uri="{BB962C8B-B14F-4D97-AF65-F5344CB8AC3E}">
        <p14:creationId xmlns:p14="http://schemas.microsoft.com/office/powerpoint/2010/main" val="1724363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A47AC-18C3-6A29-FD2B-D1DF3FD457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G"/>
          </a:p>
        </p:txBody>
      </p:sp>
      <p:sp>
        <p:nvSpPr>
          <p:cNvPr id="3" name="Text Placeholder 2">
            <a:extLst>
              <a:ext uri="{FF2B5EF4-FFF2-40B4-BE49-F238E27FC236}">
                <a16:creationId xmlns:a16="http://schemas.microsoft.com/office/drawing/2014/main" id="{363868F3-C758-F1A5-009F-DD1ED199C8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3BA2EE-4CD4-8FC9-9F6F-457A96C32313}"/>
              </a:ext>
            </a:extLst>
          </p:cNvPr>
          <p:cNvSpPr>
            <a:spLocks noGrp="1"/>
          </p:cNvSpPr>
          <p:nvPr>
            <p:ph type="dt" sz="half" idx="10"/>
          </p:nvPr>
        </p:nvSpPr>
        <p:spPr/>
        <p:txBody>
          <a:bodyPr/>
          <a:lstStyle/>
          <a:p>
            <a:fld id="{85D425FA-B123-4210-8C70-FCA7680546BE}" type="datetimeFigureOut">
              <a:rPr lang="en-NG" smtClean="0"/>
              <a:t>14/10/2023</a:t>
            </a:fld>
            <a:endParaRPr lang="en-NG"/>
          </a:p>
        </p:txBody>
      </p:sp>
      <p:sp>
        <p:nvSpPr>
          <p:cNvPr id="5" name="Footer Placeholder 4">
            <a:extLst>
              <a:ext uri="{FF2B5EF4-FFF2-40B4-BE49-F238E27FC236}">
                <a16:creationId xmlns:a16="http://schemas.microsoft.com/office/drawing/2014/main" id="{C65527A5-08A6-62CE-075A-413B4CE18F77}"/>
              </a:ext>
            </a:extLst>
          </p:cNvPr>
          <p:cNvSpPr>
            <a:spLocks noGrp="1"/>
          </p:cNvSpPr>
          <p:nvPr>
            <p:ph type="ftr" sz="quarter" idx="11"/>
          </p:nvPr>
        </p:nvSpPr>
        <p:spPr/>
        <p:txBody>
          <a:bodyPr/>
          <a:lstStyle/>
          <a:p>
            <a:endParaRPr lang="en-NG"/>
          </a:p>
        </p:txBody>
      </p:sp>
      <p:sp>
        <p:nvSpPr>
          <p:cNvPr id="6" name="Slide Number Placeholder 5">
            <a:extLst>
              <a:ext uri="{FF2B5EF4-FFF2-40B4-BE49-F238E27FC236}">
                <a16:creationId xmlns:a16="http://schemas.microsoft.com/office/drawing/2014/main" id="{BC29C994-FE8D-B164-08EC-8ABD75895BFF}"/>
              </a:ext>
            </a:extLst>
          </p:cNvPr>
          <p:cNvSpPr>
            <a:spLocks noGrp="1"/>
          </p:cNvSpPr>
          <p:nvPr>
            <p:ph type="sldNum" sz="quarter" idx="12"/>
          </p:nvPr>
        </p:nvSpPr>
        <p:spPr/>
        <p:txBody>
          <a:bodyPr/>
          <a:lstStyle/>
          <a:p>
            <a:fld id="{D17B7D7E-6829-41F2-B5D8-E51E36DBFBF7}" type="slidenum">
              <a:rPr lang="en-NG" smtClean="0"/>
              <a:t>‹#›</a:t>
            </a:fld>
            <a:endParaRPr lang="en-NG"/>
          </a:p>
        </p:txBody>
      </p:sp>
    </p:spTree>
    <p:extLst>
      <p:ext uri="{BB962C8B-B14F-4D97-AF65-F5344CB8AC3E}">
        <p14:creationId xmlns:p14="http://schemas.microsoft.com/office/powerpoint/2010/main" val="2825348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4B53-E382-B89B-5AD7-6874266BD6E2}"/>
              </a:ext>
            </a:extLst>
          </p:cNvPr>
          <p:cNvSpPr>
            <a:spLocks noGrp="1"/>
          </p:cNvSpPr>
          <p:nvPr>
            <p:ph type="title"/>
          </p:nvPr>
        </p:nvSpPr>
        <p:spPr/>
        <p:txBody>
          <a:bodyPr/>
          <a:lstStyle/>
          <a:p>
            <a:r>
              <a:rPr lang="en-US"/>
              <a:t>Click to edit Master title style</a:t>
            </a:r>
            <a:endParaRPr lang="en-NG"/>
          </a:p>
        </p:txBody>
      </p:sp>
      <p:sp>
        <p:nvSpPr>
          <p:cNvPr id="3" name="Content Placeholder 2">
            <a:extLst>
              <a:ext uri="{FF2B5EF4-FFF2-40B4-BE49-F238E27FC236}">
                <a16:creationId xmlns:a16="http://schemas.microsoft.com/office/drawing/2014/main" id="{EFD050F2-E287-4A69-217B-EBE97F80E9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Content Placeholder 3">
            <a:extLst>
              <a:ext uri="{FF2B5EF4-FFF2-40B4-BE49-F238E27FC236}">
                <a16:creationId xmlns:a16="http://schemas.microsoft.com/office/drawing/2014/main" id="{44328026-34A0-0812-146C-0413011014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5" name="Date Placeholder 4">
            <a:extLst>
              <a:ext uri="{FF2B5EF4-FFF2-40B4-BE49-F238E27FC236}">
                <a16:creationId xmlns:a16="http://schemas.microsoft.com/office/drawing/2014/main" id="{82CD0E70-7BA8-8595-B8D5-A2F384336E08}"/>
              </a:ext>
            </a:extLst>
          </p:cNvPr>
          <p:cNvSpPr>
            <a:spLocks noGrp="1"/>
          </p:cNvSpPr>
          <p:nvPr>
            <p:ph type="dt" sz="half" idx="10"/>
          </p:nvPr>
        </p:nvSpPr>
        <p:spPr/>
        <p:txBody>
          <a:bodyPr/>
          <a:lstStyle/>
          <a:p>
            <a:fld id="{85D425FA-B123-4210-8C70-FCA7680546BE}" type="datetimeFigureOut">
              <a:rPr lang="en-NG" smtClean="0"/>
              <a:t>14/10/2023</a:t>
            </a:fld>
            <a:endParaRPr lang="en-NG"/>
          </a:p>
        </p:txBody>
      </p:sp>
      <p:sp>
        <p:nvSpPr>
          <p:cNvPr id="6" name="Footer Placeholder 5">
            <a:extLst>
              <a:ext uri="{FF2B5EF4-FFF2-40B4-BE49-F238E27FC236}">
                <a16:creationId xmlns:a16="http://schemas.microsoft.com/office/drawing/2014/main" id="{4736D6EF-54C0-4741-1C7A-1E20DE729A6F}"/>
              </a:ext>
            </a:extLst>
          </p:cNvPr>
          <p:cNvSpPr>
            <a:spLocks noGrp="1"/>
          </p:cNvSpPr>
          <p:nvPr>
            <p:ph type="ftr" sz="quarter" idx="11"/>
          </p:nvPr>
        </p:nvSpPr>
        <p:spPr/>
        <p:txBody>
          <a:bodyPr/>
          <a:lstStyle/>
          <a:p>
            <a:endParaRPr lang="en-NG"/>
          </a:p>
        </p:txBody>
      </p:sp>
      <p:sp>
        <p:nvSpPr>
          <p:cNvPr id="7" name="Slide Number Placeholder 6">
            <a:extLst>
              <a:ext uri="{FF2B5EF4-FFF2-40B4-BE49-F238E27FC236}">
                <a16:creationId xmlns:a16="http://schemas.microsoft.com/office/drawing/2014/main" id="{0DC2E1B3-DEF0-B0E3-CE92-F85E2953E706}"/>
              </a:ext>
            </a:extLst>
          </p:cNvPr>
          <p:cNvSpPr>
            <a:spLocks noGrp="1"/>
          </p:cNvSpPr>
          <p:nvPr>
            <p:ph type="sldNum" sz="quarter" idx="12"/>
          </p:nvPr>
        </p:nvSpPr>
        <p:spPr/>
        <p:txBody>
          <a:bodyPr/>
          <a:lstStyle/>
          <a:p>
            <a:fld id="{D17B7D7E-6829-41F2-B5D8-E51E36DBFBF7}" type="slidenum">
              <a:rPr lang="en-NG" smtClean="0"/>
              <a:t>‹#›</a:t>
            </a:fld>
            <a:endParaRPr lang="en-NG"/>
          </a:p>
        </p:txBody>
      </p:sp>
    </p:spTree>
    <p:extLst>
      <p:ext uri="{BB962C8B-B14F-4D97-AF65-F5344CB8AC3E}">
        <p14:creationId xmlns:p14="http://schemas.microsoft.com/office/powerpoint/2010/main" val="135319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2F33B-D7FF-71E9-EC58-931145CC0FE1}"/>
              </a:ext>
            </a:extLst>
          </p:cNvPr>
          <p:cNvSpPr>
            <a:spLocks noGrp="1"/>
          </p:cNvSpPr>
          <p:nvPr>
            <p:ph type="title"/>
          </p:nvPr>
        </p:nvSpPr>
        <p:spPr>
          <a:xfrm>
            <a:off x="839788" y="365125"/>
            <a:ext cx="10515600" cy="1325563"/>
          </a:xfrm>
        </p:spPr>
        <p:txBody>
          <a:bodyPr/>
          <a:lstStyle/>
          <a:p>
            <a:r>
              <a:rPr lang="en-US"/>
              <a:t>Click to edit Master title style</a:t>
            </a:r>
            <a:endParaRPr lang="en-NG"/>
          </a:p>
        </p:txBody>
      </p:sp>
      <p:sp>
        <p:nvSpPr>
          <p:cNvPr id="3" name="Text Placeholder 2">
            <a:extLst>
              <a:ext uri="{FF2B5EF4-FFF2-40B4-BE49-F238E27FC236}">
                <a16:creationId xmlns:a16="http://schemas.microsoft.com/office/drawing/2014/main" id="{1BA8D8EB-FAE1-112F-0127-4321D67F4D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2C1B33-130D-F06F-8BEA-5253C17752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5" name="Text Placeholder 4">
            <a:extLst>
              <a:ext uri="{FF2B5EF4-FFF2-40B4-BE49-F238E27FC236}">
                <a16:creationId xmlns:a16="http://schemas.microsoft.com/office/drawing/2014/main" id="{DE4E35BB-2F45-EC5A-741B-BDD4F8E057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269770-8D1C-A7AA-AA43-D55EB4197A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7" name="Date Placeholder 6">
            <a:extLst>
              <a:ext uri="{FF2B5EF4-FFF2-40B4-BE49-F238E27FC236}">
                <a16:creationId xmlns:a16="http://schemas.microsoft.com/office/drawing/2014/main" id="{ED4D35B8-F4BA-994C-B80C-488FBDCFEB63}"/>
              </a:ext>
            </a:extLst>
          </p:cNvPr>
          <p:cNvSpPr>
            <a:spLocks noGrp="1"/>
          </p:cNvSpPr>
          <p:nvPr>
            <p:ph type="dt" sz="half" idx="10"/>
          </p:nvPr>
        </p:nvSpPr>
        <p:spPr/>
        <p:txBody>
          <a:bodyPr/>
          <a:lstStyle/>
          <a:p>
            <a:fld id="{85D425FA-B123-4210-8C70-FCA7680546BE}" type="datetimeFigureOut">
              <a:rPr lang="en-NG" smtClean="0"/>
              <a:t>14/10/2023</a:t>
            </a:fld>
            <a:endParaRPr lang="en-NG"/>
          </a:p>
        </p:txBody>
      </p:sp>
      <p:sp>
        <p:nvSpPr>
          <p:cNvPr id="8" name="Footer Placeholder 7">
            <a:extLst>
              <a:ext uri="{FF2B5EF4-FFF2-40B4-BE49-F238E27FC236}">
                <a16:creationId xmlns:a16="http://schemas.microsoft.com/office/drawing/2014/main" id="{847EDCB7-9E5B-281D-6A82-5921D7744F8F}"/>
              </a:ext>
            </a:extLst>
          </p:cNvPr>
          <p:cNvSpPr>
            <a:spLocks noGrp="1"/>
          </p:cNvSpPr>
          <p:nvPr>
            <p:ph type="ftr" sz="quarter" idx="11"/>
          </p:nvPr>
        </p:nvSpPr>
        <p:spPr/>
        <p:txBody>
          <a:bodyPr/>
          <a:lstStyle/>
          <a:p>
            <a:endParaRPr lang="en-NG"/>
          </a:p>
        </p:txBody>
      </p:sp>
      <p:sp>
        <p:nvSpPr>
          <p:cNvPr id="9" name="Slide Number Placeholder 8">
            <a:extLst>
              <a:ext uri="{FF2B5EF4-FFF2-40B4-BE49-F238E27FC236}">
                <a16:creationId xmlns:a16="http://schemas.microsoft.com/office/drawing/2014/main" id="{562B77C5-331A-CB78-CCFF-1A135ECFB80A}"/>
              </a:ext>
            </a:extLst>
          </p:cNvPr>
          <p:cNvSpPr>
            <a:spLocks noGrp="1"/>
          </p:cNvSpPr>
          <p:nvPr>
            <p:ph type="sldNum" sz="quarter" idx="12"/>
          </p:nvPr>
        </p:nvSpPr>
        <p:spPr/>
        <p:txBody>
          <a:bodyPr/>
          <a:lstStyle/>
          <a:p>
            <a:fld id="{D17B7D7E-6829-41F2-B5D8-E51E36DBFBF7}" type="slidenum">
              <a:rPr lang="en-NG" smtClean="0"/>
              <a:t>‹#›</a:t>
            </a:fld>
            <a:endParaRPr lang="en-NG"/>
          </a:p>
        </p:txBody>
      </p:sp>
    </p:spTree>
    <p:extLst>
      <p:ext uri="{BB962C8B-B14F-4D97-AF65-F5344CB8AC3E}">
        <p14:creationId xmlns:p14="http://schemas.microsoft.com/office/powerpoint/2010/main" val="3289613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D6FB0-0379-CE84-BB43-3EC565C37822}"/>
              </a:ext>
            </a:extLst>
          </p:cNvPr>
          <p:cNvSpPr>
            <a:spLocks noGrp="1"/>
          </p:cNvSpPr>
          <p:nvPr>
            <p:ph type="title"/>
          </p:nvPr>
        </p:nvSpPr>
        <p:spPr/>
        <p:txBody>
          <a:bodyPr/>
          <a:lstStyle/>
          <a:p>
            <a:r>
              <a:rPr lang="en-US"/>
              <a:t>Click to edit Master title style</a:t>
            </a:r>
            <a:endParaRPr lang="en-NG"/>
          </a:p>
        </p:txBody>
      </p:sp>
      <p:sp>
        <p:nvSpPr>
          <p:cNvPr id="3" name="Date Placeholder 2">
            <a:extLst>
              <a:ext uri="{FF2B5EF4-FFF2-40B4-BE49-F238E27FC236}">
                <a16:creationId xmlns:a16="http://schemas.microsoft.com/office/drawing/2014/main" id="{4A8E4256-5295-0587-7A19-B0F4675AA97F}"/>
              </a:ext>
            </a:extLst>
          </p:cNvPr>
          <p:cNvSpPr>
            <a:spLocks noGrp="1"/>
          </p:cNvSpPr>
          <p:nvPr>
            <p:ph type="dt" sz="half" idx="10"/>
          </p:nvPr>
        </p:nvSpPr>
        <p:spPr/>
        <p:txBody>
          <a:bodyPr/>
          <a:lstStyle/>
          <a:p>
            <a:fld id="{85D425FA-B123-4210-8C70-FCA7680546BE}" type="datetimeFigureOut">
              <a:rPr lang="en-NG" smtClean="0"/>
              <a:t>14/10/2023</a:t>
            </a:fld>
            <a:endParaRPr lang="en-NG"/>
          </a:p>
        </p:txBody>
      </p:sp>
      <p:sp>
        <p:nvSpPr>
          <p:cNvPr id="4" name="Footer Placeholder 3">
            <a:extLst>
              <a:ext uri="{FF2B5EF4-FFF2-40B4-BE49-F238E27FC236}">
                <a16:creationId xmlns:a16="http://schemas.microsoft.com/office/drawing/2014/main" id="{86FBD037-7242-13D7-B41B-1D52849B5BE5}"/>
              </a:ext>
            </a:extLst>
          </p:cNvPr>
          <p:cNvSpPr>
            <a:spLocks noGrp="1"/>
          </p:cNvSpPr>
          <p:nvPr>
            <p:ph type="ftr" sz="quarter" idx="11"/>
          </p:nvPr>
        </p:nvSpPr>
        <p:spPr/>
        <p:txBody>
          <a:bodyPr/>
          <a:lstStyle/>
          <a:p>
            <a:endParaRPr lang="en-NG"/>
          </a:p>
        </p:txBody>
      </p:sp>
      <p:sp>
        <p:nvSpPr>
          <p:cNvPr id="5" name="Slide Number Placeholder 4">
            <a:extLst>
              <a:ext uri="{FF2B5EF4-FFF2-40B4-BE49-F238E27FC236}">
                <a16:creationId xmlns:a16="http://schemas.microsoft.com/office/drawing/2014/main" id="{979E4A7A-AF91-5F42-E52D-CCC965EADF99}"/>
              </a:ext>
            </a:extLst>
          </p:cNvPr>
          <p:cNvSpPr>
            <a:spLocks noGrp="1"/>
          </p:cNvSpPr>
          <p:nvPr>
            <p:ph type="sldNum" sz="quarter" idx="12"/>
          </p:nvPr>
        </p:nvSpPr>
        <p:spPr/>
        <p:txBody>
          <a:bodyPr/>
          <a:lstStyle/>
          <a:p>
            <a:fld id="{D17B7D7E-6829-41F2-B5D8-E51E36DBFBF7}" type="slidenum">
              <a:rPr lang="en-NG" smtClean="0"/>
              <a:t>‹#›</a:t>
            </a:fld>
            <a:endParaRPr lang="en-NG"/>
          </a:p>
        </p:txBody>
      </p:sp>
    </p:spTree>
    <p:extLst>
      <p:ext uri="{BB962C8B-B14F-4D97-AF65-F5344CB8AC3E}">
        <p14:creationId xmlns:p14="http://schemas.microsoft.com/office/powerpoint/2010/main" val="3383868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6C7E7F-806B-BE54-3E9F-3C2E0E478972}"/>
              </a:ext>
            </a:extLst>
          </p:cNvPr>
          <p:cNvSpPr>
            <a:spLocks noGrp="1"/>
          </p:cNvSpPr>
          <p:nvPr>
            <p:ph type="dt" sz="half" idx="10"/>
          </p:nvPr>
        </p:nvSpPr>
        <p:spPr/>
        <p:txBody>
          <a:bodyPr/>
          <a:lstStyle/>
          <a:p>
            <a:fld id="{85D425FA-B123-4210-8C70-FCA7680546BE}" type="datetimeFigureOut">
              <a:rPr lang="en-NG" smtClean="0"/>
              <a:t>14/10/2023</a:t>
            </a:fld>
            <a:endParaRPr lang="en-NG"/>
          </a:p>
        </p:txBody>
      </p:sp>
      <p:sp>
        <p:nvSpPr>
          <p:cNvPr id="3" name="Footer Placeholder 2">
            <a:extLst>
              <a:ext uri="{FF2B5EF4-FFF2-40B4-BE49-F238E27FC236}">
                <a16:creationId xmlns:a16="http://schemas.microsoft.com/office/drawing/2014/main" id="{5AC29B76-DE30-A933-8C1C-BDEAE812822F}"/>
              </a:ext>
            </a:extLst>
          </p:cNvPr>
          <p:cNvSpPr>
            <a:spLocks noGrp="1"/>
          </p:cNvSpPr>
          <p:nvPr>
            <p:ph type="ftr" sz="quarter" idx="11"/>
          </p:nvPr>
        </p:nvSpPr>
        <p:spPr/>
        <p:txBody>
          <a:bodyPr/>
          <a:lstStyle/>
          <a:p>
            <a:endParaRPr lang="en-NG"/>
          </a:p>
        </p:txBody>
      </p:sp>
      <p:sp>
        <p:nvSpPr>
          <p:cNvPr id="4" name="Slide Number Placeholder 3">
            <a:extLst>
              <a:ext uri="{FF2B5EF4-FFF2-40B4-BE49-F238E27FC236}">
                <a16:creationId xmlns:a16="http://schemas.microsoft.com/office/drawing/2014/main" id="{6326CBCA-4DB4-65CE-7E1F-F6A0B0A52C0A}"/>
              </a:ext>
            </a:extLst>
          </p:cNvPr>
          <p:cNvSpPr>
            <a:spLocks noGrp="1"/>
          </p:cNvSpPr>
          <p:nvPr>
            <p:ph type="sldNum" sz="quarter" idx="12"/>
          </p:nvPr>
        </p:nvSpPr>
        <p:spPr/>
        <p:txBody>
          <a:bodyPr/>
          <a:lstStyle/>
          <a:p>
            <a:fld id="{D17B7D7E-6829-41F2-B5D8-E51E36DBFBF7}" type="slidenum">
              <a:rPr lang="en-NG" smtClean="0"/>
              <a:t>‹#›</a:t>
            </a:fld>
            <a:endParaRPr lang="en-NG"/>
          </a:p>
        </p:txBody>
      </p:sp>
    </p:spTree>
    <p:extLst>
      <p:ext uri="{BB962C8B-B14F-4D97-AF65-F5344CB8AC3E}">
        <p14:creationId xmlns:p14="http://schemas.microsoft.com/office/powerpoint/2010/main" val="3054840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2896A-6969-C009-0F11-727582C315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G"/>
          </a:p>
        </p:txBody>
      </p:sp>
      <p:sp>
        <p:nvSpPr>
          <p:cNvPr id="3" name="Content Placeholder 2">
            <a:extLst>
              <a:ext uri="{FF2B5EF4-FFF2-40B4-BE49-F238E27FC236}">
                <a16:creationId xmlns:a16="http://schemas.microsoft.com/office/drawing/2014/main" id="{33245FEA-6E09-10F9-DFF0-E1AEFA99C0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Text Placeholder 3">
            <a:extLst>
              <a:ext uri="{FF2B5EF4-FFF2-40B4-BE49-F238E27FC236}">
                <a16:creationId xmlns:a16="http://schemas.microsoft.com/office/drawing/2014/main" id="{BF4A66E4-C0BD-5D2B-E407-480618276E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0E52F7-8DF0-D944-E108-2C1B38C4D219}"/>
              </a:ext>
            </a:extLst>
          </p:cNvPr>
          <p:cNvSpPr>
            <a:spLocks noGrp="1"/>
          </p:cNvSpPr>
          <p:nvPr>
            <p:ph type="dt" sz="half" idx="10"/>
          </p:nvPr>
        </p:nvSpPr>
        <p:spPr/>
        <p:txBody>
          <a:bodyPr/>
          <a:lstStyle/>
          <a:p>
            <a:fld id="{85D425FA-B123-4210-8C70-FCA7680546BE}" type="datetimeFigureOut">
              <a:rPr lang="en-NG" smtClean="0"/>
              <a:t>14/10/2023</a:t>
            </a:fld>
            <a:endParaRPr lang="en-NG"/>
          </a:p>
        </p:txBody>
      </p:sp>
      <p:sp>
        <p:nvSpPr>
          <p:cNvPr id="6" name="Footer Placeholder 5">
            <a:extLst>
              <a:ext uri="{FF2B5EF4-FFF2-40B4-BE49-F238E27FC236}">
                <a16:creationId xmlns:a16="http://schemas.microsoft.com/office/drawing/2014/main" id="{FEB5C2D9-957E-655E-DCEF-3C75FE404C85}"/>
              </a:ext>
            </a:extLst>
          </p:cNvPr>
          <p:cNvSpPr>
            <a:spLocks noGrp="1"/>
          </p:cNvSpPr>
          <p:nvPr>
            <p:ph type="ftr" sz="quarter" idx="11"/>
          </p:nvPr>
        </p:nvSpPr>
        <p:spPr/>
        <p:txBody>
          <a:bodyPr/>
          <a:lstStyle/>
          <a:p>
            <a:endParaRPr lang="en-NG"/>
          </a:p>
        </p:txBody>
      </p:sp>
      <p:sp>
        <p:nvSpPr>
          <p:cNvPr id="7" name="Slide Number Placeholder 6">
            <a:extLst>
              <a:ext uri="{FF2B5EF4-FFF2-40B4-BE49-F238E27FC236}">
                <a16:creationId xmlns:a16="http://schemas.microsoft.com/office/drawing/2014/main" id="{7C031822-6764-1450-532B-A632F4099848}"/>
              </a:ext>
            </a:extLst>
          </p:cNvPr>
          <p:cNvSpPr>
            <a:spLocks noGrp="1"/>
          </p:cNvSpPr>
          <p:nvPr>
            <p:ph type="sldNum" sz="quarter" idx="12"/>
          </p:nvPr>
        </p:nvSpPr>
        <p:spPr/>
        <p:txBody>
          <a:bodyPr/>
          <a:lstStyle/>
          <a:p>
            <a:fld id="{D17B7D7E-6829-41F2-B5D8-E51E36DBFBF7}" type="slidenum">
              <a:rPr lang="en-NG" smtClean="0"/>
              <a:t>‹#›</a:t>
            </a:fld>
            <a:endParaRPr lang="en-NG"/>
          </a:p>
        </p:txBody>
      </p:sp>
    </p:spTree>
    <p:extLst>
      <p:ext uri="{BB962C8B-B14F-4D97-AF65-F5344CB8AC3E}">
        <p14:creationId xmlns:p14="http://schemas.microsoft.com/office/powerpoint/2010/main" val="2025068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65DDD-D4FE-17E7-61BD-30420E2BB2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G"/>
          </a:p>
        </p:txBody>
      </p:sp>
      <p:sp>
        <p:nvSpPr>
          <p:cNvPr id="3" name="Picture Placeholder 2">
            <a:extLst>
              <a:ext uri="{FF2B5EF4-FFF2-40B4-BE49-F238E27FC236}">
                <a16:creationId xmlns:a16="http://schemas.microsoft.com/office/drawing/2014/main" id="{ED28B400-922F-D567-F8FA-84FF34A200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G"/>
          </a:p>
        </p:txBody>
      </p:sp>
      <p:sp>
        <p:nvSpPr>
          <p:cNvPr id="4" name="Text Placeholder 3">
            <a:extLst>
              <a:ext uri="{FF2B5EF4-FFF2-40B4-BE49-F238E27FC236}">
                <a16:creationId xmlns:a16="http://schemas.microsoft.com/office/drawing/2014/main" id="{CDC23E7B-0708-E0B8-7FAE-DED3BEA406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3C6DDC-769E-C8B2-12BE-4BAB48324DE9}"/>
              </a:ext>
            </a:extLst>
          </p:cNvPr>
          <p:cNvSpPr>
            <a:spLocks noGrp="1"/>
          </p:cNvSpPr>
          <p:nvPr>
            <p:ph type="dt" sz="half" idx="10"/>
          </p:nvPr>
        </p:nvSpPr>
        <p:spPr/>
        <p:txBody>
          <a:bodyPr/>
          <a:lstStyle/>
          <a:p>
            <a:fld id="{85D425FA-B123-4210-8C70-FCA7680546BE}" type="datetimeFigureOut">
              <a:rPr lang="en-NG" smtClean="0"/>
              <a:t>14/10/2023</a:t>
            </a:fld>
            <a:endParaRPr lang="en-NG"/>
          </a:p>
        </p:txBody>
      </p:sp>
      <p:sp>
        <p:nvSpPr>
          <p:cNvPr id="6" name="Footer Placeholder 5">
            <a:extLst>
              <a:ext uri="{FF2B5EF4-FFF2-40B4-BE49-F238E27FC236}">
                <a16:creationId xmlns:a16="http://schemas.microsoft.com/office/drawing/2014/main" id="{045D09E8-8F0B-766E-DB35-32071F4DAA7F}"/>
              </a:ext>
            </a:extLst>
          </p:cNvPr>
          <p:cNvSpPr>
            <a:spLocks noGrp="1"/>
          </p:cNvSpPr>
          <p:nvPr>
            <p:ph type="ftr" sz="quarter" idx="11"/>
          </p:nvPr>
        </p:nvSpPr>
        <p:spPr/>
        <p:txBody>
          <a:bodyPr/>
          <a:lstStyle/>
          <a:p>
            <a:endParaRPr lang="en-NG"/>
          </a:p>
        </p:txBody>
      </p:sp>
      <p:sp>
        <p:nvSpPr>
          <p:cNvPr id="7" name="Slide Number Placeholder 6">
            <a:extLst>
              <a:ext uri="{FF2B5EF4-FFF2-40B4-BE49-F238E27FC236}">
                <a16:creationId xmlns:a16="http://schemas.microsoft.com/office/drawing/2014/main" id="{89B692DD-EEF1-A706-9F69-0552F7904748}"/>
              </a:ext>
            </a:extLst>
          </p:cNvPr>
          <p:cNvSpPr>
            <a:spLocks noGrp="1"/>
          </p:cNvSpPr>
          <p:nvPr>
            <p:ph type="sldNum" sz="quarter" idx="12"/>
          </p:nvPr>
        </p:nvSpPr>
        <p:spPr/>
        <p:txBody>
          <a:bodyPr/>
          <a:lstStyle/>
          <a:p>
            <a:fld id="{D17B7D7E-6829-41F2-B5D8-E51E36DBFBF7}" type="slidenum">
              <a:rPr lang="en-NG" smtClean="0"/>
              <a:t>‹#›</a:t>
            </a:fld>
            <a:endParaRPr lang="en-NG"/>
          </a:p>
        </p:txBody>
      </p:sp>
    </p:spTree>
    <p:extLst>
      <p:ext uri="{BB962C8B-B14F-4D97-AF65-F5344CB8AC3E}">
        <p14:creationId xmlns:p14="http://schemas.microsoft.com/office/powerpoint/2010/main" val="2852651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8CB29A-4EEB-4FFD-4707-62A752B4E1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G"/>
          </a:p>
        </p:txBody>
      </p:sp>
      <p:sp>
        <p:nvSpPr>
          <p:cNvPr id="3" name="Text Placeholder 2">
            <a:extLst>
              <a:ext uri="{FF2B5EF4-FFF2-40B4-BE49-F238E27FC236}">
                <a16:creationId xmlns:a16="http://schemas.microsoft.com/office/drawing/2014/main" id="{31F3921B-8C0B-9D23-7B4B-AABF50E272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Date Placeholder 3">
            <a:extLst>
              <a:ext uri="{FF2B5EF4-FFF2-40B4-BE49-F238E27FC236}">
                <a16:creationId xmlns:a16="http://schemas.microsoft.com/office/drawing/2014/main" id="{4ECB0048-8875-1CDE-5967-07D6DBFE14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D425FA-B123-4210-8C70-FCA7680546BE}" type="datetimeFigureOut">
              <a:rPr lang="en-NG" smtClean="0"/>
              <a:t>14/10/2023</a:t>
            </a:fld>
            <a:endParaRPr lang="en-NG"/>
          </a:p>
        </p:txBody>
      </p:sp>
      <p:sp>
        <p:nvSpPr>
          <p:cNvPr id="5" name="Footer Placeholder 4">
            <a:extLst>
              <a:ext uri="{FF2B5EF4-FFF2-40B4-BE49-F238E27FC236}">
                <a16:creationId xmlns:a16="http://schemas.microsoft.com/office/drawing/2014/main" id="{7599E4FA-727E-3520-CC08-4C330C334A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G"/>
          </a:p>
        </p:txBody>
      </p:sp>
      <p:sp>
        <p:nvSpPr>
          <p:cNvPr id="6" name="Slide Number Placeholder 5">
            <a:extLst>
              <a:ext uri="{FF2B5EF4-FFF2-40B4-BE49-F238E27FC236}">
                <a16:creationId xmlns:a16="http://schemas.microsoft.com/office/drawing/2014/main" id="{9D314176-FB71-0BF9-7260-E2DDC670B2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7B7D7E-6829-41F2-B5D8-E51E36DBFBF7}" type="slidenum">
              <a:rPr lang="en-NG" smtClean="0"/>
              <a:t>‹#›</a:t>
            </a:fld>
            <a:endParaRPr lang="en-NG"/>
          </a:p>
        </p:txBody>
      </p:sp>
    </p:spTree>
    <p:extLst>
      <p:ext uri="{BB962C8B-B14F-4D97-AF65-F5344CB8AC3E}">
        <p14:creationId xmlns:p14="http://schemas.microsoft.com/office/powerpoint/2010/main" val="39254107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3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 Id="rId5" Type="http://schemas.openxmlformats.org/officeDocument/2006/relationships/image" Target="../media/image32.jpeg"/><Relationship Id="rId4" Type="http://schemas.openxmlformats.org/officeDocument/2006/relationships/image" Target="../media/image31.jpeg"/></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5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67.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12" Type="http://schemas.openxmlformats.org/officeDocument/2006/relationships/image" Target="../media/image6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g"/><Relationship Id="rId2" Type="http://schemas.openxmlformats.org/officeDocument/2006/relationships/image" Target="../media/image66.jpeg"/><Relationship Id="rId1" Type="http://schemas.openxmlformats.org/officeDocument/2006/relationships/slideLayout" Target="../slideLayouts/slideLayout9.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s>
</file>

<file path=ppt/slides/_rels/slide6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7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78.jpeg"/><Relationship Id="rId1" Type="http://schemas.openxmlformats.org/officeDocument/2006/relationships/slideLayout" Target="../slideLayouts/slideLayout9.xml"/><Relationship Id="rId4" Type="http://schemas.openxmlformats.org/officeDocument/2006/relationships/image" Target="../media/image79.jpeg"/></Relationships>
</file>

<file path=ppt/slides/_rels/slide7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hyperlink" Target="http://www.jbima.com/"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1512E-BF2C-16AB-8D20-A4F73B1EF925}"/>
              </a:ext>
            </a:extLst>
          </p:cNvPr>
          <p:cNvSpPr>
            <a:spLocks noGrp="1"/>
          </p:cNvSpPr>
          <p:nvPr>
            <p:ph type="ctrTitle"/>
          </p:nvPr>
        </p:nvSpPr>
        <p:spPr>
          <a:xfrm>
            <a:off x="377505" y="285227"/>
            <a:ext cx="11081855" cy="2155970"/>
          </a:xfrm>
        </p:spPr>
        <p:txBody>
          <a:bodyPr>
            <a:normAutofit/>
          </a:bodyPr>
          <a:lstStyle/>
          <a:p>
            <a:r>
              <a:rPr lang="en-GB" dirty="0">
                <a:latin typeface="Algerian" panose="04020705040A02060702" pitchFamily="82" charset="0"/>
              </a:rPr>
              <a:t>Ibaadah Friendly Hospital Services, A Call To Action</a:t>
            </a:r>
            <a:endParaRPr lang="en-NG" dirty="0">
              <a:latin typeface="Algerian" panose="04020705040A02060702" pitchFamily="82" charset="0"/>
            </a:endParaRPr>
          </a:p>
        </p:txBody>
      </p:sp>
      <p:sp>
        <p:nvSpPr>
          <p:cNvPr id="3" name="Subtitle 2">
            <a:extLst>
              <a:ext uri="{FF2B5EF4-FFF2-40B4-BE49-F238E27FC236}">
                <a16:creationId xmlns:a16="http://schemas.microsoft.com/office/drawing/2014/main" id="{9E43A88F-8DF1-494E-8B2A-8FBCC36D4B50}"/>
              </a:ext>
            </a:extLst>
          </p:cNvPr>
          <p:cNvSpPr>
            <a:spLocks noGrp="1"/>
          </p:cNvSpPr>
          <p:nvPr>
            <p:ph type="subTitle" idx="1"/>
          </p:nvPr>
        </p:nvSpPr>
        <p:spPr>
          <a:xfrm>
            <a:off x="1091883" y="3505724"/>
            <a:ext cx="10612072" cy="2659310"/>
          </a:xfrm>
        </p:spPr>
        <p:txBody>
          <a:bodyPr>
            <a:normAutofit lnSpcReduction="10000"/>
          </a:bodyPr>
          <a:lstStyle/>
          <a:p>
            <a:r>
              <a:rPr lang="en-GB" sz="3600" dirty="0"/>
              <a:t>PROF. H. UMAR SULAYMAN </a:t>
            </a:r>
          </a:p>
          <a:p>
            <a:r>
              <a:rPr lang="en-GB" b="1" dirty="0"/>
              <a:t>(MBBS, FWACS, FMCOG, FICS, FMAS, DMAS,DRH, PGDM, LMIH, PF-IART)</a:t>
            </a:r>
          </a:p>
          <a:p>
            <a:r>
              <a:rPr lang="en-GB" dirty="0"/>
              <a:t>CONSULTANT OBGYN,IMAN DEPUTY EDITOR IN CHIEF</a:t>
            </a:r>
          </a:p>
          <a:p>
            <a:r>
              <a:rPr lang="en-GB" dirty="0"/>
              <a:t>AHMADU BELLO UNIVERSITY TEACHING HOSPITAL, ZARIA.</a:t>
            </a:r>
          </a:p>
          <a:p>
            <a:r>
              <a:rPr lang="en-GB" dirty="0"/>
              <a:t>IMAN OGUN STATE AGM &amp; SCIENTIFIC CONFERENCE, 29</a:t>
            </a:r>
            <a:r>
              <a:rPr lang="en-GB" baseline="30000" dirty="0"/>
              <a:t>TH</a:t>
            </a:r>
            <a:r>
              <a:rPr lang="en-GB" dirty="0"/>
              <a:t> RABIUL AWWAL 1445AH</a:t>
            </a:r>
          </a:p>
          <a:p>
            <a:r>
              <a:rPr lang="en-GB" dirty="0"/>
              <a:t> </a:t>
            </a:r>
            <a:r>
              <a:rPr lang="en-GB"/>
              <a:t>(14</a:t>
            </a:r>
            <a:r>
              <a:rPr lang="en-GB" baseline="30000"/>
              <a:t>TH</a:t>
            </a:r>
            <a:r>
              <a:rPr lang="en-GB"/>
              <a:t> </a:t>
            </a:r>
            <a:r>
              <a:rPr lang="en-GB" dirty="0"/>
              <a:t>OCTOBER 2023)</a:t>
            </a:r>
          </a:p>
          <a:p>
            <a:endParaRPr lang="en-NG" dirty="0"/>
          </a:p>
        </p:txBody>
      </p:sp>
    </p:spTree>
    <p:extLst>
      <p:ext uri="{BB962C8B-B14F-4D97-AF65-F5344CB8AC3E}">
        <p14:creationId xmlns:p14="http://schemas.microsoft.com/office/powerpoint/2010/main" val="1917189883"/>
      </p:ext>
    </p:extLst>
  </p:cSld>
  <p:clrMapOvr>
    <a:masterClrMapping/>
  </p:clrMapOvr>
  <mc:AlternateContent xmlns:mc="http://schemas.openxmlformats.org/markup-compatibility/2006" xmlns:p14="http://schemas.microsoft.com/office/powerpoint/2010/main">
    <mc:Choice Requires="p14">
      <p:transition spd="slow" p14:dur="2000" advTm="60525"/>
    </mc:Choice>
    <mc:Fallback xmlns="">
      <p:transition spd="slow" advTm="6052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4F988-666F-41A9-8969-0ACB7A421CFC}"/>
              </a:ext>
            </a:extLst>
          </p:cNvPr>
          <p:cNvSpPr>
            <a:spLocks noGrp="1"/>
          </p:cNvSpPr>
          <p:nvPr>
            <p:ph type="title"/>
          </p:nvPr>
        </p:nvSpPr>
        <p:spPr/>
        <p:txBody>
          <a:bodyPr/>
          <a:lstStyle/>
          <a:p>
            <a:r>
              <a:rPr lang="en-GB" dirty="0">
                <a:latin typeface="+mn-lt"/>
              </a:rPr>
              <a:t>IFH Worldwide Program</a:t>
            </a:r>
            <a:endParaRPr lang="en-NG" dirty="0">
              <a:latin typeface="+mn-lt"/>
            </a:endParaRPr>
          </a:p>
        </p:txBody>
      </p:sp>
      <p:pic>
        <p:nvPicPr>
          <p:cNvPr id="5" name="Content Placeholder 4">
            <a:extLst>
              <a:ext uri="{FF2B5EF4-FFF2-40B4-BE49-F238E27FC236}">
                <a16:creationId xmlns:a16="http://schemas.microsoft.com/office/drawing/2014/main" id="{0A564B2D-AAC5-ED14-21EC-35340A76D39C}"/>
              </a:ext>
            </a:extLst>
          </p:cNvPr>
          <p:cNvPicPr>
            <a:picLocks noGrp="1" noChangeAspect="1"/>
          </p:cNvPicPr>
          <p:nvPr>
            <p:ph idx="1"/>
          </p:nvPr>
        </p:nvPicPr>
        <p:blipFill>
          <a:blip r:embed="rId2"/>
          <a:stretch>
            <a:fillRect/>
          </a:stretch>
        </p:blipFill>
        <p:spPr>
          <a:xfrm>
            <a:off x="838200" y="1463041"/>
            <a:ext cx="10190259" cy="5271714"/>
          </a:xfrm>
        </p:spPr>
      </p:pic>
    </p:spTree>
    <p:extLst>
      <p:ext uri="{BB962C8B-B14F-4D97-AF65-F5344CB8AC3E}">
        <p14:creationId xmlns:p14="http://schemas.microsoft.com/office/powerpoint/2010/main" val="2028622516"/>
      </p:ext>
    </p:extLst>
  </p:cSld>
  <p:clrMapOvr>
    <a:masterClrMapping/>
  </p:clrMapOvr>
  <mc:AlternateContent xmlns:mc="http://schemas.openxmlformats.org/markup-compatibility/2006" xmlns:p14="http://schemas.microsoft.com/office/powerpoint/2010/main">
    <mc:Choice Requires="p14">
      <p:transition spd="slow" p14:dur="2000" advTm="22283"/>
    </mc:Choice>
    <mc:Fallback xmlns="">
      <p:transition spd="slow" advTm="2228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A313FB-B76F-F13D-9BA7-B29D6AB9B307}"/>
              </a:ext>
            </a:extLst>
          </p:cNvPr>
          <p:cNvSpPr>
            <a:spLocks noGrp="1"/>
          </p:cNvSpPr>
          <p:nvPr>
            <p:ph type="title"/>
          </p:nvPr>
        </p:nvSpPr>
        <p:spPr/>
        <p:txBody>
          <a:bodyPr/>
          <a:lstStyle/>
          <a:p>
            <a:r>
              <a:rPr lang="en-GB" dirty="0">
                <a:latin typeface="+mn-lt"/>
              </a:rPr>
              <a:t>The Islamic Hospital of Jordan in Amaan</a:t>
            </a:r>
            <a:r>
              <a:rPr lang="en-GB" dirty="0"/>
              <a:t>.</a:t>
            </a:r>
            <a:endParaRPr lang="en-NG" dirty="0"/>
          </a:p>
        </p:txBody>
      </p:sp>
      <p:pic>
        <p:nvPicPr>
          <p:cNvPr id="4" name="Content Placeholder 3">
            <a:extLst>
              <a:ext uri="{FF2B5EF4-FFF2-40B4-BE49-F238E27FC236}">
                <a16:creationId xmlns:a16="http://schemas.microsoft.com/office/drawing/2014/main" id="{E419E2FD-ED39-AC2E-BB01-560CF08E69B5}"/>
              </a:ext>
            </a:extLst>
          </p:cNvPr>
          <p:cNvPicPr>
            <a:picLocks noGrp="1" noChangeAspect="1"/>
          </p:cNvPicPr>
          <p:nvPr>
            <p:ph idx="4294967295"/>
          </p:nvPr>
        </p:nvPicPr>
        <p:blipFill>
          <a:blip r:embed="rId2"/>
          <a:stretch>
            <a:fillRect/>
          </a:stretch>
        </p:blipFill>
        <p:spPr>
          <a:xfrm>
            <a:off x="1224501" y="1510748"/>
            <a:ext cx="8674873" cy="5112689"/>
          </a:xfrm>
          <a:prstGeom prst="rect">
            <a:avLst/>
          </a:prstGeom>
        </p:spPr>
      </p:pic>
    </p:spTree>
    <p:extLst>
      <p:ext uri="{BB962C8B-B14F-4D97-AF65-F5344CB8AC3E}">
        <p14:creationId xmlns:p14="http://schemas.microsoft.com/office/powerpoint/2010/main" val="1809576040"/>
      </p:ext>
    </p:extLst>
  </p:cSld>
  <p:clrMapOvr>
    <a:masterClrMapping/>
  </p:clrMapOvr>
  <mc:AlternateContent xmlns:mc="http://schemas.openxmlformats.org/markup-compatibility/2006" xmlns:p14="http://schemas.microsoft.com/office/powerpoint/2010/main">
    <mc:Choice Requires="p14">
      <p:transition spd="slow" p14:dur="2000" advTm="43927"/>
    </mc:Choice>
    <mc:Fallback xmlns="">
      <p:transition spd="slow" advTm="4392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A313FB-B76F-F13D-9BA7-B29D6AB9B307}"/>
              </a:ext>
            </a:extLst>
          </p:cNvPr>
          <p:cNvSpPr>
            <a:spLocks noGrp="1"/>
          </p:cNvSpPr>
          <p:nvPr>
            <p:ph type="title"/>
          </p:nvPr>
        </p:nvSpPr>
        <p:spPr/>
        <p:txBody>
          <a:bodyPr>
            <a:normAutofit/>
          </a:bodyPr>
          <a:lstStyle/>
          <a:p>
            <a:r>
              <a:rPr lang="en-GB" sz="4000" dirty="0">
                <a:latin typeface="+mn-lt"/>
              </a:rPr>
              <a:t>Al Islam Hospital, Kuala Lumpur, Malaysia.</a:t>
            </a:r>
            <a:endParaRPr lang="en-NG" sz="4000" dirty="0">
              <a:latin typeface="+mn-lt"/>
            </a:endParaRPr>
          </a:p>
        </p:txBody>
      </p:sp>
      <p:pic>
        <p:nvPicPr>
          <p:cNvPr id="2" name="Picture 1">
            <a:extLst>
              <a:ext uri="{FF2B5EF4-FFF2-40B4-BE49-F238E27FC236}">
                <a16:creationId xmlns:a16="http://schemas.microsoft.com/office/drawing/2014/main" id="{AC71FEAB-1F9C-87ED-1B72-CE7A1788CCD8}"/>
              </a:ext>
            </a:extLst>
          </p:cNvPr>
          <p:cNvPicPr>
            <a:picLocks noChangeAspect="1"/>
          </p:cNvPicPr>
          <p:nvPr/>
        </p:nvPicPr>
        <p:blipFill>
          <a:blip r:embed="rId2"/>
          <a:stretch>
            <a:fillRect/>
          </a:stretch>
        </p:blipFill>
        <p:spPr>
          <a:xfrm>
            <a:off x="1812897" y="1361872"/>
            <a:ext cx="5597719" cy="5291847"/>
          </a:xfrm>
          <a:prstGeom prst="rect">
            <a:avLst/>
          </a:prstGeom>
        </p:spPr>
      </p:pic>
    </p:spTree>
    <p:extLst>
      <p:ext uri="{BB962C8B-B14F-4D97-AF65-F5344CB8AC3E}">
        <p14:creationId xmlns:p14="http://schemas.microsoft.com/office/powerpoint/2010/main" val="2877293360"/>
      </p:ext>
    </p:extLst>
  </p:cSld>
  <p:clrMapOvr>
    <a:masterClrMapping/>
  </p:clrMapOvr>
  <mc:AlternateContent xmlns:mc="http://schemas.openxmlformats.org/markup-compatibility/2006" xmlns:p14="http://schemas.microsoft.com/office/powerpoint/2010/main">
    <mc:Choice Requires="p14">
      <p:transition spd="slow" p14:dur="2000" advTm="27159"/>
    </mc:Choice>
    <mc:Fallback xmlns="">
      <p:transition spd="slow" advTm="27159"/>
    </mc:Fallback>
  </mc:AlternateContent>
  <p:extLst>
    <p:ext uri="{3A86A75C-4F4B-4683-9AE1-C65F6400EC91}">
      <p14:laserTraceLst xmlns:p14="http://schemas.microsoft.com/office/powerpoint/2010/main">
        <p14:tracePtLst>
          <p14:tracePt t="10321" x="4641850" y="6292850"/>
          <p14:tracePt t="10664" x="3913188" y="6813550"/>
          <p14:tracePt t="10675" x="3913188" y="6770688"/>
          <p14:tracePt t="10691" x="3903663" y="6735763"/>
          <p14:tracePt t="10708" x="3903663" y="6673850"/>
          <p14:tracePt t="10724" x="3886200" y="6621463"/>
          <p14:tracePt t="10741" x="3886200" y="6596063"/>
          <p14:tracePt t="10742" x="3886200" y="6551613"/>
          <p14:tracePt t="10758" x="3886200" y="6508750"/>
          <p14:tracePt t="10759" x="3886200" y="6464300"/>
          <p14:tracePt t="10775" x="3886200" y="6429375"/>
          <p14:tracePt t="10776" x="3886200" y="6376988"/>
          <p14:tracePt t="10791" x="3886200" y="6334125"/>
          <p14:tracePt t="10808" x="3878263" y="6219825"/>
          <p14:tracePt t="10825" x="3878263" y="6142038"/>
          <p14:tracePt t="10841" x="3878263" y="6107113"/>
          <p14:tracePt t="10858" x="3886200" y="6072188"/>
          <p14:tracePt t="10875" x="3913188" y="6019800"/>
          <p14:tracePt t="10891" x="3913188" y="5984875"/>
          <p14:tracePt t="10908" x="3930650" y="5932488"/>
          <p14:tracePt t="10926" x="3930650" y="5862638"/>
          <p14:tracePt t="10941" x="3948113" y="5810250"/>
          <p14:tracePt t="10943" x="3956050" y="5765800"/>
          <p14:tracePt t="10958" x="3973513" y="5713413"/>
          <p14:tracePt t="10960" x="3983038" y="5670550"/>
          <p14:tracePt t="10975" x="4000500" y="5618163"/>
          <p14:tracePt t="10991" x="4035425" y="5495925"/>
          <p14:tracePt t="11008" x="4060825" y="5372100"/>
          <p14:tracePt t="11025" x="4078288" y="5232400"/>
          <p14:tracePt t="11041" x="4122738" y="5067300"/>
          <p14:tracePt t="11058" x="4130675" y="4935538"/>
          <p14:tracePt t="11075" x="4140200" y="4770438"/>
          <p14:tracePt t="11092" x="4140200" y="4700588"/>
          <p14:tracePt t="11109" x="4140200" y="4446588"/>
          <p14:tracePt t="11125" x="4140200" y="4359275"/>
          <p14:tracePt t="11126" x="4140200" y="4289425"/>
          <p14:tracePt t="11141" x="4140200" y="4202113"/>
          <p14:tracePt t="11158" x="4140200" y="4052888"/>
          <p14:tracePt t="11175" x="4140200" y="3922713"/>
          <p14:tracePt t="11191" x="4140200" y="3825875"/>
          <p14:tracePt t="11208" x="4105275" y="3773488"/>
          <p14:tracePt t="11225" x="4095750" y="3773488"/>
          <p14:tracePt t="11257" x="4087813" y="3773488"/>
          <p14:tracePt t="11266" x="4070350" y="3773488"/>
          <p14:tracePt t="11283" x="4052888" y="3773488"/>
          <p14:tracePt t="11292" x="4043363" y="3773488"/>
          <p14:tracePt t="11308" x="4025900" y="3783013"/>
          <p14:tracePt t="11325" x="3983038" y="3817938"/>
          <p14:tracePt t="11341" x="3938588" y="3860800"/>
          <p14:tracePt t="11358" x="3895725" y="3913188"/>
          <p14:tracePt t="11374" x="3868738" y="3965575"/>
          <p14:tracePt t="11391" x="3843338" y="4000500"/>
          <p14:tracePt t="11408" x="3798888" y="4052888"/>
          <p14:tracePt t="11424" x="3798888" y="4079875"/>
          <p14:tracePt t="11425" x="3790950" y="4087813"/>
          <p14:tracePt t="11442" x="3790950" y="4149725"/>
          <p14:tracePt t="11459" x="3773488" y="4229100"/>
          <p14:tracePt t="11475" x="3773488" y="4271963"/>
          <p14:tracePt t="11476" x="3773488" y="4333875"/>
          <p14:tracePt t="11491" x="3773488" y="4359275"/>
          <p14:tracePt t="11508" x="3773488" y="4403725"/>
          <p14:tracePt t="11525" x="3773488" y="4481513"/>
          <p14:tracePt t="11541" x="3790950" y="4516438"/>
          <p14:tracePt t="11558" x="3816350" y="4568825"/>
          <p14:tracePt t="11575" x="3851275" y="4603750"/>
          <p14:tracePt t="11591" x="3868738" y="4613275"/>
          <p14:tracePt t="11608" x="3886200" y="4630738"/>
          <p14:tracePt t="11625" x="3903663" y="4630738"/>
          <p14:tracePt t="11641" x="3913188" y="4630738"/>
          <p14:tracePt t="11642" x="3930650" y="4630738"/>
          <p14:tracePt t="11658" x="3948113" y="4630738"/>
          <p14:tracePt t="11674" x="4008438" y="4630738"/>
          <p14:tracePt t="11691" x="4087813" y="4630738"/>
          <p14:tracePt t="11708" x="4140200" y="4630738"/>
          <p14:tracePt t="11725" x="4165600" y="4595813"/>
          <p14:tracePt t="11741" x="4192588" y="4560888"/>
          <p14:tracePt t="11758" x="4217988" y="4508500"/>
          <p14:tracePt t="11775" x="4252913" y="4456113"/>
          <p14:tracePt t="11792" x="4262438" y="4438650"/>
          <p14:tracePt t="11793" x="4279900" y="4411663"/>
          <p14:tracePt t="11808" x="4279900" y="4386263"/>
          <p14:tracePt t="11809" x="4279900" y="4368800"/>
          <p14:tracePt t="11825" x="4279900" y="4351338"/>
          <p14:tracePt t="11826" x="4279900" y="4324350"/>
          <p14:tracePt t="11841" x="4279900" y="4298950"/>
          <p14:tracePt t="11858" x="4297363" y="4264025"/>
          <p14:tracePt t="11875" x="4297363" y="4219575"/>
          <p14:tracePt t="11891" x="4287838" y="4167188"/>
          <p14:tracePt t="11908" x="4279900" y="4124325"/>
          <p14:tracePt t="11924" x="4279900" y="4097338"/>
          <p14:tracePt t="11941" x="4270375" y="4087813"/>
          <p14:tracePt t="11958" x="4262438" y="4070350"/>
          <p14:tracePt t="11975" x="4244975" y="4062413"/>
          <p14:tracePt t="12018" x="4227513" y="4052888"/>
          <p14:tracePt t="12027" x="4200525" y="4052888"/>
          <p14:tracePt t="12045" x="4183063" y="4052888"/>
          <p14:tracePt t="12053" x="4157663" y="4052888"/>
          <p14:tracePt t="12071" x="4140200" y="4052888"/>
          <p14:tracePt t="12089" x="4122738" y="4052888"/>
          <p14:tracePt t="12097" x="4095750" y="4052888"/>
          <p14:tracePt t="12108" x="4070350" y="4079875"/>
          <p14:tracePt t="12124" x="4025900" y="4114800"/>
          <p14:tracePt t="12142" x="3983038" y="4159250"/>
          <p14:tracePt t="12158" x="3973513" y="4159250"/>
          <p14:tracePt t="12159" x="3965575" y="4176713"/>
          <p14:tracePt t="12174" x="3938588" y="4202113"/>
          <p14:tracePt t="12191" x="3913188" y="4229100"/>
          <p14:tracePt t="12208" x="3895725" y="4246563"/>
          <p14:tracePt t="12225" x="3878263" y="4271963"/>
          <p14:tracePt t="12241" x="3868738" y="4316413"/>
          <p14:tracePt t="12258" x="3843338" y="4359275"/>
          <p14:tracePt t="12274" x="3833813" y="4403725"/>
          <p14:tracePt t="12291" x="3833813" y="4491038"/>
          <p14:tracePt t="12308" x="3816350" y="4586288"/>
          <p14:tracePt t="12325" x="3816350" y="4691063"/>
          <p14:tracePt t="12341" x="3816350" y="4735513"/>
          <p14:tracePt t="12343" x="3816350" y="4778375"/>
          <p14:tracePt t="12358" x="3816350" y="4840288"/>
          <p14:tracePt t="12375" x="3825875" y="4945063"/>
          <p14:tracePt t="12391" x="3833813" y="5005388"/>
          <p14:tracePt t="12408" x="3851275" y="5049838"/>
          <p14:tracePt t="12425" x="3868738" y="5049838"/>
          <p14:tracePt t="12474" x="3878263" y="5049838"/>
          <p14:tracePt t="12482" x="3886200" y="5032375"/>
          <p14:tracePt t="12492" x="3903663" y="5014913"/>
          <p14:tracePt t="12509" x="3965575" y="4962525"/>
          <p14:tracePt t="12525" x="4017963" y="4918075"/>
          <p14:tracePt t="12526" x="4060825" y="4865688"/>
          <p14:tracePt t="12541" x="4113213" y="4813300"/>
          <p14:tracePt t="12558" x="4217988" y="4708525"/>
          <p14:tracePt t="12574" x="4244975" y="4665663"/>
          <p14:tracePt t="12591" x="4252913" y="4621213"/>
          <p14:tracePt t="12608" x="4252913" y="4595813"/>
          <p14:tracePt t="12625" x="4252913" y="4560888"/>
          <p14:tracePt t="12641" x="4252913" y="4498975"/>
          <p14:tracePt t="12658" x="4235450" y="4473575"/>
          <p14:tracePt t="12675" x="4210050" y="4429125"/>
          <p14:tracePt t="12692" x="4210050" y="4411663"/>
          <p14:tracePt t="12693" x="4200525" y="4411663"/>
          <p14:tracePt t="12708" x="4200525" y="4386263"/>
          <p14:tracePt t="12725" x="4200525" y="4351338"/>
          <p14:tracePt t="12741" x="4175125" y="4316413"/>
          <p14:tracePt t="12758" x="4148138" y="4281488"/>
          <p14:tracePt t="12775" x="4130675" y="4264025"/>
          <p14:tracePt t="12791" x="4105275" y="4237038"/>
          <p14:tracePt t="12808" x="4095750" y="4237038"/>
          <p14:tracePt t="12825" x="4087813" y="4237038"/>
          <p14:tracePt t="12877" x="4070350" y="4237038"/>
          <p14:tracePt t="12894" x="4052888" y="4237038"/>
          <p14:tracePt t="12911" x="4035425" y="4246563"/>
          <p14:tracePt t="12919" x="4008438" y="4271963"/>
          <p14:tracePt t="12928" x="3983038" y="4289425"/>
          <p14:tracePt t="12941" x="3956050" y="4316413"/>
          <p14:tracePt t="12958" x="3921125" y="4368800"/>
          <p14:tracePt t="12975" x="3895725" y="4421188"/>
          <p14:tracePt t="12991" x="3868738" y="4456113"/>
          <p14:tracePt t="13008" x="3860800" y="4491038"/>
          <p14:tracePt t="13025" x="3843338" y="4560888"/>
          <p14:tracePt t="13041" x="3825875" y="4613275"/>
          <p14:tracePt t="13042" x="3825875" y="4656138"/>
          <p14:tracePt t="13058" x="3825875" y="4718050"/>
          <p14:tracePt t="13075" x="3816350" y="4795838"/>
          <p14:tracePt t="13091" x="3816350" y="4822825"/>
          <p14:tracePt t="13108" x="3816350" y="4840288"/>
          <p14:tracePt t="13165" x="3816350" y="4830763"/>
          <p14:tracePt t="13174" x="3833813" y="4805363"/>
          <p14:tracePt t="13182" x="3860800" y="4795838"/>
          <p14:tracePt t="13192" x="3886200" y="4770438"/>
          <p14:tracePt t="13209" x="3965575" y="4683125"/>
          <p14:tracePt t="13225" x="4008438" y="4613275"/>
          <p14:tracePt t="13226" x="4052888" y="4551363"/>
          <p14:tracePt t="13241" x="4095750" y="4498975"/>
          <p14:tracePt t="13258" x="4157663" y="4411663"/>
          <p14:tracePt t="13274" x="4165600" y="4376738"/>
          <p14:tracePt t="13291" x="4175125" y="4324350"/>
          <p14:tracePt t="13308" x="4175125" y="4289425"/>
          <p14:tracePt t="13325" x="4183063" y="4246563"/>
          <p14:tracePt t="13342" x="4183063" y="4229100"/>
          <p14:tracePt t="13358" x="4183063" y="4219575"/>
          <p14:tracePt t="13358" x="4175125" y="4211638"/>
          <p14:tracePt t="13376" x="4165600" y="4194175"/>
          <p14:tracePt t="13391" x="4148138" y="4184650"/>
          <p14:tracePt t="13393" x="4148138" y="4176713"/>
          <p14:tracePt t="13409" x="4148138" y="4167188"/>
          <p14:tracePt t="13428" x="4130675" y="4149725"/>
          <p14:tracePt t="13441" x="4122738" y="4149725"/>
          <p14:tracePt t="13458" x="4105275" y="4141788"/>
          <p14:tracePt t="13475" x="4070350" y="4141788"/>
          <p14:tracePt t="13506" x="4060825" y="4141788"/>
          <p14:tracePt t="13533" x="4043363" y="4141788"/>
          <p14:tracePt t="13541" x="4017963" y="4141788"/>
          <p14:tracePt t="13550" x="4008438" y="4159250"/>
          <p14:tracePt t="13559" x="3990975" y="4176713"/>
          <p14:tracePt t="13575" x="3965575" y="4202113"/>
          <p14:tracePt t="13576" x="3948113" y="4229100"/>
          <p14:tracePt t="13591" x="3930650" y="4237038"/>
          <p14:tracePt t="13608" x="3878263" y="4289425"/>
          <p14:tracePt t="13625" x="3833813" y="4333875"/>
          <p14:tracePt t="13641" x="3825875" y="4368800"/>
          <p14:tracePt t="13658" x="3798888" y="4411663"/>
          <p14:tracePt t="13675" x="3773488" y="4438650"/>
          <p14:tracePt t="13691" x="3773488" y="4481513"/>
          <p14:tracePt t="13709" x="3763963" y="4525963"/>
          <p14:tracePt t="13726" x="3746500" y="4560888"/>
          <p14:tracePt t="13741" x="3746500" y="4578350"/>
          <p14:tracePt t="13743" x="3746500" y="4586288"/>
          <p14:tracePt t="13758" x="3746500" y="4595813"/>
          <p14:tracePt t="13775" x="3746500" y="4613275"/>
          <p14:tracePt t="13791" x="3746500" y="4638675"/>
          <p14:tracePt t="13812" x="3763963" y="4656138"/>
          <p14:tracePt t="13825" x="3781425" y="4656138"/>
          <p14:tracePt t="13842" x="3798888" y="4665663"/>
          <p14:tracePt t="13858" x="3825875" y="4665663"/>
          <p14:tracePt t="13875" x="3851275" y="4665663"/>
          <p14:tracePt t="13876" x="3878263" y="4665663"/>
          <p14:tracePt t="13892" x="3895725" y="4665663"/>
          <p14:tracePt t="13908" x="3930650" y="4665663"/>
          <p14:tracePt t="13925" x="3965575" y="4621213"/>
          <p14:tracePt t="13926" x="3983038" y="4595813"/>
          <p14:tracePt t="13941" x="4008438" y="4560888"/>
          <p14:tracePt t="13958" x="4070350" y="4473575"/>
          <p14:tracePt t="13975" x="4105275" y="4386263"/>
          <p14:tracePt t="13991" x="4148138" y="4298950"/>
          <p14:tracePt t="14008" x="4157663" y="4264025"/>
          <p14:tracePt t="14024" x="4157663" y="4229100"/>
          <p14:tracePt t="14041" x="4157663" y="4176713"/>
          <p14:tracePt t="14058" x="4157663" y="4159250"/>
          <p14:tracePt t="14059" x="4157663" y="4132263"/>
          <p14:tracePt t="14075" x="4148138" y="4079875"/>
          <p14:tracePt t="14091" x="4122738" y="4079875"/>
          <p14:tracePt t="14108" x="4087813" y="4035425"/>
          <p14:tracePt t="14125" x="4052888" y="3983038"/>
          <p14:tracePt t="14141" x="4035425" y="3957638"/>
          <p14:tracePt t="14158" x="4017963" y="3930650"/>
          <p14:tracePt t="14175" x="4000500" y="3922713"/>
          <p14:tracePt t="14191" x="4000500" y="3913188"/>
          <p14:tracePt t="14250" x="3990975" y="3913188"/>
          <p14:tracePt t="14259" x="3973513" y="3913188"/>
          <p14:tracePt t="14276" x="3956050" y="3913188"/>
          <p14:tracePt t="14285" x="3930650" y="3930650"/>
          <p14:tracePt t="14293" x="3903663" y="3957638"/>
          <p14:tracePt t="14308" x="3886200" y="3983038"/>
          <p14:tracePt t="14325" x="3860800" y="4027488"/>
          <p14:tracePt t="14341" x="3825875" y="4097338"/>
          <p14:tracePt t="14358" x="3773488" y="4176713"/>
          <p14:tracePt t="14375" x="3773488" y="4211638"/>
          <p14:tracePt t="14391" x="3763963" y="4246563"/>
          <p14:tracePt t="14408" x="3763963" y="4254500"/>
          <p14:tracePt t="14408" x="3763963" y="4271963"/>
          <p14:tracePt t="14495" x="3781425" y="4271963"/>
          <p14:tracePt t="14504" x="3798888" y="4254500"/>
          <p14:tracePt t="14512" x="3816350" y="4229100"/>
          <p14:tracePt t="14524" x="3843338" y="4194175"/>
          <p14:tracePt t="14541" x="3886200" y="4105275"/>
          <p14:tracePt t="14558" x="3948113" y="4000500"/>
          <p14:tracePt t="14574" x="3973513" y="3940175"/>
          <p14:tracePt t="14592" x="3990975" y="3895725"/>
          <p14:tracePt t="14608" x="3990975" y="3870325"/>
          <p14:tracePt t="14624" x="3990975" y="3843338"/>
          <p14:tracePt t="14625" x="3983038" y="3825875"/>
          <p14:tracePt t="14644" x="3983038" y="3808413"/>
          <p14:tracePt t="14658" x="3965575" y="3808413"/>
          <p14:tracePt t="14731" x="3956050" y="3808413"/>
          <p14:tracePt t="14749" x="3948113" y="3808413"/>
          <p14:tracePt t="14767" x="3938588" y="3817938"/>
          <p14:tracePt t="14775" x="3913188" y="3843338"/>
          <p14:tracePt t="14784" x="3886200" y="3870325"/>
          <p14:tracePt t="14792" x="3860800" y="3878263"/>
          <p14:tracePt t="14808" x="3851275" y="3895725"/>
          <p14:tracePt t="14824" x="3798888" y="3948113"/>
          <p14:tracePt t="14841" x="3746500" y="4035425"/>
          <p14:tracePt t="14858" x="3703638" y="4176713"/>
          <p14:tracePt t="14875" x="3676650" y="4324350"/>
          <p14:tracePt t="14891" x="3676650" y="4473575"/>
          <p14:tracePt t="14908" x="3676650" y="4621213"/>
          <p14:tracePt t="14925" x="3686175" y="4691063"/>
          <p14:tracePt t="14941" x="3703638" y="4718050"/>
          <p14:tracePt t="14942" x="3703638" y="4725988"/>
          <p14:tracePt t="14958" x="3703638" y="4743450"/>
          <p14:tracePt t="15021" x="3729038" y="4735513"/>
          <p14:tracePt t="15028" x="3738563" y="4725988"/>
          <p14:tracePt t="15037" x="3763963" y="4700588"/>
          <p14:tracePt t="15058" x="3851275" y="4568825"/>
          <p14:tracePt t="15075" x="3938588" y="4438650"/>
          <p14:tracePt t="15091" x="4017963" y="4306888"/>
          <p14:tracePt t="15108" x="4035425" y="4254500"/>
          <p14:tracePt t="15109" x="4070350" y="4194175"/>
          <p14:tracePt t="15125" x="4078288" y="4105275"/>
          <p14:tracePt t="15141" x="4078288" y="4097338"/>
          <p14:tracePt t="15143" x="4070350" y="4079875"/>
          <p14:tracePt t="15158" x="4043363" y="4052888"/>
          <p14:tracePt t="15175" x="4017963" y="4010025"/>
          <p14:tracePt t="15191" x="4000500" y="3992563"/>
          <p14:tracePt t="15208" x="3990975" y="3983038"/>
          <p14:tracePt t="15239" x="3983038" y="3983038"/>
          <p14:tracePt t="15257" x="3973513" y="3983038"/>
          <p14:tracePt t="15265" x="3956050" y="3983038"/>
          <p14:tracePt t="15275" x="3948113" y="4000500"/>
          <p14:tracePt t="15292" x="3903663" y="4027488"/>
          <p14:tracePt t="15308" x="3868738" y="4044950"/>
          <p14:tracePt t="15309" x="3843338" y="4052888"/>
          <p14:tracePt t="15325" x="3816350" y="4079875"/>
          <p14:tracePt t="15326" x="3808413" y="4097338"/>
          <p14:tracePt t="15341" x="3808413" y="4124325"/>
          <p14:tracePt t="15358" x="3773488" y="4167188"/>
          <p14:tracePt t="15374" x="3756025" y="4219575"/>
          <p14:tracePt t="15391" x="3756025" y="4237038"/>
          <p14:tracePt t="15408" x="3738563" y="4289425"/>
          <p14:tracePt t="15425" x="3738563" y="4333875"/>
          <p14:tracePt t="15441" x="3746500" y="4376738"/>
          <p14:tracePt t="15458" x="3773488" y="4403725"/>
          <p14:tracePt t="15458" x="3781425" y="4421188"/>
          <p14:tracePt t="15475" x="3816350" y="4456113"/>
          <p14:tracePt t="15491" x="3843338" y="4481513"/>
          <p14:tracePt t="15492" x="3868738" y="4491038"/>
          <p14:tracePt t="15508" x="3895725" y="4498975"/>
          <p14:tracePt t="15525" x="3938588" y="4543425"/>
          <p14:tracePt t="15541" x="3983038" y="4551363"/>
          <p14:tracePt t="15558" x="4008438" y="4568825"/>
          <p14:tracePt t="15575" x="4035425" y="4568825"/>
          <p14:tracePt t="15591" x="4060825" y="4568825"/>
          <p14:tracePt t="15608" x="4113213" y="4551363"/>
          <p14:tracePt t="15624" x="4210050" y="4491038"/>
          <p14:tracePt t="15642" x="4314825" y="4421188"/>
          <p14:tracePt t="15658" x="4367213" y="4376738"/>
          <p14:tracePt t="15659" x="4419600" y="4341813"/>
          <p14:tracePt t="15675" x="4445000" y="4324350"/>
          <p14:tracePt t="15676" x="4454525" y="4316413"/>
          <p14:tracePt t="15691" x="4479925" y="4289425"/>
          <p14:tracePt t="15708" x="4506913" y="4246563"/>
          <p14:tracePt t="15725" x="4532313" y="4211638"/>
          <p14:tracePt t="15742" x="4567238" y="4141788"/>
          <p14:tracePt t="15758" x="4594225" y="4079875"/>
          <p14:tracePt t="15775" x="4611688" y="4035425"/>
          <p14:tracePt t="15791" x="4619625" y="3992563"/>
          <p14:tracePt t="15809" x="4629150" y="3948113"/>
          <p14:tracePt t="15825" x="4646613" y="3913188"/>
          <p14:tracePt t="15842" x="4646613" y="3887788"/>
          <p14:tracePt t="15843" x="4664075" y="3870325"/>
          <p14:tracePt t="15858" x="4664075" y="3852863"/>
          <p14:tracePt t="15860" x="4672013" y="3843338"/>
          <p14:tracePt t="15875" x="4672013" y="3825875"/>
          <p14:tracePt t="15892" x="4672013" y="3773488"/>
          <p14:tracePt t="15908" x="4672013" y="3756025"/>
          <p14:tracePt t="15925" x="4672013" y="3748088"/>
          <p14:tracePt t="15941" x="4672013" y="3738563"/>
          <p14:tracePt t="15958" x="4672013" y="3721100"/>
          <p14:tracePt t="15991" x="4672013" y="3703638"/>
          <p14:tracePt t="16114" x="4672013" y="3713163"/>
          <p14:tracePt t="16122" x="4672013" y="3730625"/>
          <p14:tracePt t="16130" x="4672013" y="3738563"/>
          <p14:tracePt t="16141" x="4654550" y="3756025"/>
          <p14:tracePt t="16159" x="4646613" y="3800475"/>
          <p14:tracePt t="16175" x="4637088" y="3843338"/>
          <p14:tracePt t="16191" x="4629150" y="3870325"/>
          <p14:tracePt t="16208" x="4629150" y="3895725"/>
          <p14:tracePt t="16225" x="4629150" y="3930650"/>
          <p14:tracePt t="16241" x="4619625" y="3965575"/>
          <p14:tracePt t="16258" x="4602163" y="4010025"/>
          <p14:tracePt t="16275" x="4602163" y="4052888"/>
          <p14:tracePt t="16291" x="4602163" y="4097338"/>
          <p14:tracePt t="16308" x="4602163" y="4141788"/>
          <p14:tracePt t="16324" x="4602163" y="4167188"/>
          <p14:tracePt t="16325" x="4594225" y="4184650"/>
          <p14:tracePt t="16342" x="4594225" y="4211638"/>
          <p14:tracePt t="16358" x="4594225" y="4229100"/>
          <p14:tracePt t="16359" x="4594225" y="4254500"/>
          <p14:tracePt t="16375" x="4594225" y="4281488"/>
          <p14:tracePt t="16376" x="4611688" y="4298950"/>
          <p14:tracePt t="16391" x="4611688" y="4316413"/>
          <p14:tracePt t="16408" x="4629150" y="4368800"/>
          <p14:tracePt t="16424" x="4654550" y="4403725"/>
          <p14:tracePt t="16441" x="4681538" y="4438650"/>
          <p14:tracePt t="16458" x="4681538" y="4473575"/>
          <p14:tracePt t="16474" x="4681538" y="4508500"/>
          <p14:tracePt t="16491" x="4681538" y="4560888"/>
          <p14:tracePt t="16508" x="4681538" y="4603750"/>
          <p14:tracePt t="16525" x="4689475" y="4648200"/>
          <p14:tracePt t="16541" x="4689475" y="4673600"/>
          <p14:tracePt t="16542" x="4689475" y="4700588"/>
          <p14:tracePt t="16558" x="4706938" y="4708525"/>
          <p14:tracePt t="16560" x="4706938" y="4718050"/>
          <p14:tracePt t="16578" x="4706938" y="4735513"/>
          <p14:tracePt t="16595" x="4706938" y="4743450"/>
          <p14:tracePt t="16701" x="4724400" y="4735513"/>
          <p14:tracePt t="16709" x="4751388" y="4718050"/>
          <p14:tracePt t="16717" x="4759325" y="4700588"/>
          <p14:tracePt t="16726" x="4776788" y="4673600"/>
          <p14:tracePt t="16741" x="4803775" y="4638675"/>
          <p14:tracePt t="16758" x="4864100" y="4533900"/>
          <p14:tracePt t="16774" x="4908550" y="4411663"/>
          <p14:tracePt t="16791" x="4943475" y="4316413"/>
          <p14:tracePt t="16808" x="4960938" y="4219575"/>
          <p14:tracePt t="16825" x="4960938" y="4167188"/>
          <p14:tracePt t="16841" x="4960938" y="4141788"/>
          <p14:tracePt t="16858" x="4960938" y="4124325"/>
          <p14:tracePt t="16858" x="4960938" y="4114800"/>
          <p14:tracePt t="16875" x="4960938" y="4070350"/>
          <p14:tracePt t="16891" x="4960938" y="4062413"/>
          <p14:tracePt t="16892" x="4943475" y="4044950"/>
          <p14:tracePt t="16908" x="4943475" y="4027488"/>
          <p14:tracePt t="16925" x="4916488" y="3975100"/>
          <p14:tracePt t="16941" x="4899025" y="3948113"/>
          <p14:tracePt t="16958" x="4881563" y="3905250"/>
          <p14:tracePt t="16975" x="4864100" y="3887788"/>
          <p14:tracePt t="16991" x="4838700" y="3870325"/>
          <p14:tracePt t="17008" x="4838700" y="3843338"/>
          <p14:tracePt t="17024" x="4838700" y="3825875"/>
          <p14:tracePt t="17042" x="4821238" y="3817938"/>
          <p14:tracePt t="17059" x="4821238" y="3808413"/>
          <p14:tracePt t="17085" x="4811713" y="3790950"/>
          <p14:tracePt t="17251" x="4803775" y="3800475"/>
          <p14:tracePt t="17260" x="4794250" y="3825875"/>
          <p14:tracePt t="17269" x="4786313" y="3843338"/>
          <p14:tracePt t="17277" x="4776788" y="3870325"/>
          <p14:tracePt t="17291" x="4768850" y="3895725"/>
          <p14:tracePt t="17308" x="4768850" y="3940175"/>
          <p14:tracePt t="17324" x="4751388" y="3983038"/>
          <p14:tracePt t="17341" x="4751388" y="4044950"/>
          <p14:tracePt t="17358" x="4751388" y="4114800"/>
          <p14:tracePt t="17374" x="4751388" y="4159250"/>
          <p14:tracePt t="17375" x="4751388" y="4211638"/>
          <p14:tracePt t="17392" x="4751388" y="4306888"/>
          <p14:tracePt t="17408" x="4751388" y="4351338"/>
          <p14:tracePt t="17409" x="4751388" y="4394200"/>
          <p14:tracePt t="17424" x="4751388" y="4429125"/>
          <p14:tracePt t="17426" x="4751388" y="4464050"/>
          <p14:tracePt t="17441" x="4741863" y="4508500"/>
          <p14:tracePt t="17458" x="4741863" y="4551363"/>
          <p14:tracePt t="17475" x="4741863" y="4586288"/>
          <p14:tracePt t="17491" x="4741863" y="4630738"/>
          <p14:tracePt t="17508" x="4759325" y="4673600"/>
          <p14:tracePt t="17525" x="4759325" y="4700588"/>
          <p14:tracePt t="17541" x="4759325" y="4752975"/>
          <p14:tracePt t="17558" x="4759325" y="4760913"/>
          <p14:tracePt t="17558" x="4759325" y="4787900"/>
          <p14:tracePt t="17574" x="4759325" y="4795838"/>
          <p14:tracePt t="17575" x="4759325" y="4805363"/>
          <p14:tracePt t="17591" x="4759325" y="4813300"/>
          <p14:tracePt t="17592" x="4759325" y="4822825"/>
          <p14:tracePt t="17619" x="4759325" y="4840288"/>
          <p14:tracePt t="17627" x="4759325" y="4848225"/>
          <p14:tracePt t="17645" x="4759325" y="4857750"/>
          <p14:tracePt t="17768" x="4759325" y="4830763"/>
          <p14:tracePt t="17776" x="4759325" y="4822825"/>
          <p14:tracePt t="17785" x="4759325" y="4805363"/>
          <p14:tracePt t="17793" x="4768850" y="4787900"/>
          <p14:tracePt t="17808" x="4776788" y="4752975"/>
          <p14:tracePt t="17824" x="4821238" y="4656138"/>
          <p14:tracePt t="17841" x="4846638" y="4533900"/>
          <p14:tracePt t="17858" x="4856163" y="4438650"/>
          <p14:tracePt t="17875" x="4856163" y="4351338"/>
          <p14:tracePt t="17891" x="4856163" y="4271963"/>
          <p14:tracePt t="17908" x="4856163" y="4194175"/>
          <p14:tracePt t="17925" x="4856163" y="4124325"/>
          <p14:tracePt t="17941" x="4856163" y="4070350"/>
          <p14:tracePt t="17943" x="4856163" y="4027488"/>
          <p14:tracePt t="17958" x="4846638" y="4000500"/>
          <p14:tracePt t="17975" x="4846638" y="3965575"/>
          <p14:tracePt t="17991" x="4846638" y="3948113"/>
          <p14:tracePt t="18008" x="4846638" y="3930650"/>
          <p14:tracePt t="18024" x="4846638" y="3895725"/>
          <p14:tracePt t="18041" x="4846638" y="3878263"/>
          <p14:tracePt t="18058" x="4846638" y="3860800"/>
          <p14:tracePt t="18074" x="4864100" y="3843338"/>
          <p14:tracePt t="18092" x="4864100" y="3808413"/>
          <p14:tracePt t="18117" x="4864100" y="3790950"/>
          <p14:tracePt t="18126" x="4864100" y="3783013"/>
          <p14:tracePt t="18141" x="4864100" y="3773488"/>
          <p14:tracePt t="18158" x="4864100" y="3756025"/>
          <p14:tracePt t="18175" x="4864100" y="3730625"/>
          <p14:tracePt t="18192" x="4846638" y="3730625"/>
          <p14:tracePt t="18208" x="4846638" y="3713163"/>
          <p14:tracePt t="18225" x="4846638" y="3703638"/>
          <p14:tracePt t="18241" x="4829175" y="3703638"/>
          <p14:tracePt t="18258" x="4829175" y="3695700"/>
          <p14:tracePt t="18336" x="4811713" y="3703638"/>
          <p14:tracePt t="18345" x="4786313" y="3730625"/>
          <p14:tracePt t="18353" x="4776788" y="3748088"/>
          <p14:tracePt t="18375" x="4759325" y="3790950"/>
          <p14:tracePt t="18391" x="4741863" y="3835400"/>
          <p14:tracePt t="18408" x="4733925" y="3870325"/>
          <p14:tracePt t="18425" x="4706938" y="3913188"/>
          <p14:tracePt t="18441" x="4706938" y="3922713"/>
          <p14:tracePt t="18443" x="4706938" y="3930650"/>
          <p14:tracePt t="18458" x="4706938" y="3948113"/>
          <p14:tracePt t="18475" x="4706938" y="3965575"/>
          <p14:tracePt t="18491" x="4706938" y="3975100"/>
          <p14:tracePt t="18508" x="4706938" y="4000500"/>
          <p14:tracePt t="18525" x="4689475" y="4044950"/>
          <p14:tracePt t="18541" x="4681538" y="4087813"/>
          <p14:tracePt t="18558" x="4681538" y="4132263"/>
          <p14:tracePt t="18575" x="4681538" y="4167188"/>
          <p14:tracePt t="18591" x="4681538" y="4202113"/>
          <p14:tracePt t="18609" x="4681538" y="4237038"/>
          <p14:tracePt t="18625" x="4681538" y="4289425"/>
          <p14:tracePt t="18641" x="4664075" y="4316413"/>
          <p14:tracePt t="18643" x="4664075" y="4333875"/>
          <p14:tracePt t="18658" x="4664075" y="4351338"/>
          <p14:tracePt t="18675" x="4664075" y="4411663"/>
          <p14:tracePt t="18691" x="4664075" y="4456113"/>
          <p14:tracePt t="18708" x="4664075" y="4491038"/>
          <p14:tracePt t="18724" x="4664075" y="4533900"/>
          <p14:tracePt t="18741" x="4654550" y="4568825"/>
          <p14:tracePt t="18758" x="4646613" y="4613275"/>
          <p14:tracePt t="18774" x="4646613" y="4665663"/>
          <p14:tracePt t="18792" x="4646613" y="4691063"/>
          <p14:tracePt t="18808" x="4646613" y="4718050"/>
          <p14:tracePt t="18809" x="4646613" y="4725988"/>
          <p14:tracePt t="18824" x="4646613" y="4735513"/>
          <p14:tracePt t="18826" x="4646613" y="4752975"/>
          <p14:tracePt t="18975" x="4646613" y="4743450"/>
          <p14:tracePt t="18984" x="4646613" y="4718050"/>
          <p14:tracePt t="18992" x="4654550" y="4708525"/>
          <p14:tracePt t="19008" x="4664075" y="4691063"/>
          <p14:tracePt t="19024" x="4689475" y="4638675"/>
          <p14:tracePt t="19041" x="4716463" y="4603750"/>
          <p14:tracePt t="19058" x="4751388" y="4525963"/>
          <p14:tracePt t="19074" x="4786313" y="4429125"/>
          <p14:tracePt t="19091" x="4811713" y="4351338"/>
          <p14:tracePt t="19108" x="4846638" y="4254500"/>
          <p14:tracePt t="19124" x="4864100" y="4202113"/>
          <p14:tracePt t="19125" x="4873625" y="4159250"/>
          <p14:tracePt t="19142" x="4873625" y="4079875"/>
          <p14:tracePt t="19158" x="4873625" y="4052888"/>
          <p14:tracePt t="19159" x="4873625" y="4044950"/>
          <p14:tracePt t="19175" x="4873625" y="4017963"/>
          <p14:tracePt t="19176" x="4873625" y="4010025"/>
          <p14:tracePt t="19191" x="4873625" y="4000500"/>
          <p14:tracePt t="19208" x="4873625" y="3940175"/>
          <p14:tracePt t="19225" x="4873625" y="3860800"/>
          <p14:tracePt t="19241" x="4873625" y="3843338"/>
          <p14:tracePt t="19258" x="4873625" y="3800475"/>
          <p14:tracePt t="19275" x="4873625" y="3756025"/>
          <p14:tracePt t="19291" x="4873625" y="3721100"/>
          <p14:tracePt t="19308" x="4873625" y="3695700"/>
          <p14:tracePt t="19325" x="4873625" y="3686175"/>
          <p14:tracePt t="19326" x="4873625" y="3678238"/>
          <p14:tracePt t="19341" x="4864100" y="3678238"/>
          <p14:tracePt t="19343" x="4864100" y="3668713"/>
          <p14:tracePt t="19526" x="4856163" y="3668713"/>
          <p14:tracePt t="19535" x="4829175" y="3686175"/>
          <p14:tracePt t="19544" x="4803775" y="3713163"/>
          <p14:tracePt t="19558" x="4794250" y="3730625"/>
          <p14:tracePt t="19575" x="4759325" y="3773488"/>
          <p14:tracePt t="19591" x="4733925" y="3817938"/>
          <p14:tracePt t="19608" x="4733925" y="3860800"/>
          <p14:tracePt t="19625" x="4724400" y="3905250"/>
          <p14:tracePt t="19641" x="4706938" y="3957638"/>
          <p14:tracePt t="19659" x="4699000" y="3983038"/>
          <p14:tracePt t="19674" x="4689475" y="4010025"/>
          <p14:tracePt t="19675" x="4689475" y="4017963"/>
          <p14:tracePt t="19692" x="4689475" y="4044950"/>
          <p14:tracePt t="19693" x="4689475" y="4070350"/>
          <p14:tracePt t="19708" x="4689475" y="4079875"/>
          <p14:tracePt t="19724" x="4689475" y="4132263"/>
          <p14:tracePt t="19741" x="4689475" y="4176713"/>
          <p14:tracePt t="19758" x="4689475" y="4246563"/>
          <p14:tracePt t="19774" x="4681538" y="4316413"/>
          <p14:tracePt t="19791" x="4664075" y="4386263"/>
          <p14:tracePt t="19808" x="4664075" y="4429125"/>
          <p14:tracePt t="19824" x="4646613" y="4446588"/>
          <p14:tracePt t="19825" x="4646613" y="4473575"/>
          <p14:tracePt t="19841" x="4646613" y="4498975"/>
          <p14:tracePt t="19858" x="4629150" y="4516438"/>
          <p14:tracePt t="19885" x="4629150" y="4525963"/>
          <p14:tracePt t="19955" x="4629150" y="4533900"/>
          <p14:tracePt t="19972" x="4629150" y="4543425"/>
          <p14:tracePt t="19980" x="4637088" y="4543425"/>
          <p14:tracePt t="19991" x="4646613" y="4568825"/>
          <p14:tracePt t="20008" x="4681538" y="4586288"/>
          <p14:tracePt t="20024" x="4706938" y="4613275"/>
          <p14:tracePt t="20025" x="4733925" y="4638675"/>
          <p14:tracePt t="20041" x="4741863" y="4656138"/>
          <p14:tracePt t="20043" x="4768850" y="4673600"/>
          <p14:tracePt t="20058" x="4776788" y="4683125"/>
          <p14:tracePt t="20074" x="4803775" y="4743450"/>
          <p14:tracePt t="20091" x="4846638" y="4778375"/>
          <p14:tracePt t="20108" x="4881563" y="4822825"/>
          <p14:tracePt t="20125" x="4943475" y="4857750"/>
          <p14:tracePt t="20141" x="5038725" y="4910138"/>
          <p14:tracePt t="20158" x="5153025" y="4962525"/>
          <p14:tracePt t="20174" x="5213350" y="4997450"/>
          <p14:tracePt t="20175" x="5283200" y="5014913"/>
          <p14:tracePt t="20192" x="5387975" y="5049838"/>
          <p14:tracePt t="20208" x="5440363" y="5057775"/>
          <p14:tracePt t="20209" x="5457825" y="5057775"/>
          <p14:tracePt t="20224" x="5484813" y="5057775"/>
          <p14:tracePt t="20241" x="5510213" y="5032375"/>
          <p14:tracePt t="20257" x="5554663" y="4987925"/>
          <p14:tracePt t="20275" x="5597525" y="4945063"/>
          <p14:tracePt t="20291" x="5667375" y="4857750"/>
          <p14:tracePt t="20308" x="5764213" y="4743450"/>
          <p14:tracePt t="20325" x="5868988" y="4656138"/>
          <p14:tracePt t="20341" x="5964238" y="4543425"/>
          <p14:tracePt t="20358" x="6008688" y="4508500"/>
          <p14:tracePt t="20375" x="6078538" y="4438650"/>
          <p14:tracePt t="20391" x="6113463" y="4386263"/>
          <p14:tracePt t="20392" x="6157913" y="4333875"/>
          <p14:tracePt t="20408" x="6183313" y="4281488"/>
          <p14:tracePt t="20424" x="6235700" y="4167188"/>
          <p14:tracePt t="20441" x="6262688" y="4070350"/>
          <p14:tracePt t="20458" x="6297613" y="3965575"/>
          <p14:tracePt t="20475" x="6297613" y="3922713"/>
          <p14:tracePt t="20492" x="6315075" y="3887788"/>
          <p14:tracePt t="20508" x="6340475" y="3852863"/>
          <p14:tracePt t="20525" x="6340475" y="3843338"/>
          <p14:tracePt t="20526" x="6340475" y="3817938"/>
          <p14:tracePt t="20646" x="6340475" y="3835400"/>
          <p14:tracePt t="20655" x="6340475" y="3843338"/>
          <p14:tracePt t="20664" x="6340475" y="3860800"/>
          <p14:tracePt t="20674" x="6340475" y="3887788"/>
          <p14:tracePt t="20691" x="6340475" y="3922713"/>
          <p14:tracePt t="20709" x="6340475" y="4000500"/>
          <p14:tracePt t="20725" x="6350000" y="4079875"/>
          <p14:tracePt t="20741" x="6357938" y="4124325"/>
          <p14:tracePt t="20758" x="6357938" y="4194175"/>
          <p14:tracePt t="20759" x="6357938" y="4219575"/>
          <p14:tracePt t="20775" x="6357938" y="4264025"/>
          <p14:tracePt t="20791" x="6357938" y="4359275"/>
          <p14:tracePt t="20808" x="6357938" y="4473575"/>
          <p14:tracePt t="20824" x="6357938" y="4621213"/>
          <p14:tracePt t="20841" x="6357938" y="4770438"/>
          <p14:tracePt t="20857" x="6350000" y="4900613"/>
          <p14:tracePt t="20874" x="6350000" y="4962525"/>
          <p14:tracePt t="20875" x="6350000" y="5022850"/>
          <p14:tracePt t="20891" x="6357938" y="5119688"/>
          <p14:tracePt t="20908" x="6367463" y="5162550"/>
          <p14:tracePt t="20909" x="6367463" y="5197475"/>
          <p14:tracePt t="20924" x="6367463" y="5224463"/>
          <p14:tracePt t="20926" x="6367463" y="5232400"/>
          <p14:tracePt t="20941" x="6367463" y="5249863"/>
          <p14:tracePt t="20958" x="6357938" y="5284788"/>
          <p14:tracePt t="20974" x="6357938" y="5311775"/>
          <p14:tracePt t="20991" x="6357938" y="5319713"/>
          <p14:tracePt t="21008" x="6340475" y="5329238"/>
          <p14:tracePt t="21024" x="6340475" y="5346700"/>
          <p14:tracePt t="21101" x="6340475" y="5329238"/>
          <p14:tracePt t="21110" x="6340475" y="5311775"/>
          <p14:tracePt t="21119" x="6340475" y="5294313"/>
          <p14:tracePt t="21127" x="6350000" y="5241925"/>
          <p14:tracePt t="21141" x="6357938" y="5197475"/>
          <p14:tracePt t="21158" x="6375400" y="5075238"/>
          <p14:tracePt t="21174" x="6402388" y="4953000"/>
          <p14:tracePt t="21191" x="6427788" y="4805363"/>
          <p14:tracePt t="21208" x="6427788" y="4613275"/>
          <p14:tracePt t="21224" x="6427788" y="4525963"/>
          <p14:tracePt t="21225" x="6410325" y="4429125"/>
          <p14:tracePt t="21242" x="6367463" y="4281488"/>
          <p14:tracePt t="21258" x="6340475" y="4202113"/>
          <p14:tracePt t="21274" x="6332538" y="4079875"/>
          <p14:tracePt t="21291" x="6323013" y="4010025"/>
          <p14:tracePt t="21308" x="6323013" y="3983038"/>
          <p14:tracePt t="21324" x="6323013" y="3965575"/>
          <p14:tracePt t="21442" x="6323013" y="3983038"/>
          <p14:tracePt t="21451" x="6323013" y="3992563"/>
          <p14:tracePt t="21460" x="6323013" y="4017963"/>
          <p14:tracePt t="21474" x="6315075" y="4052888"/>
          <p14:tracePt t="21491" x="6315075" y="4159250"/>
          <p14:tracePt t="21508" x="6305550" y="4264025"/>
          <p14:tracePt t="21524" x="6305550" y="4351338"/>
          <p14:tracePt t="21541" x="6305550" y="4456113"/>
          <p14:tracePt t="21558" x="6305550" y="4560888"/>
          <p14:tracePt t="21574" x="6305550" y="4708525"/>
          <p14:tracePt t="21592" x="6305550" y="4857750"/>
          <p14:tracePt t="21608" x="6305550" y="4918075"/>
          <p14:tracePt t="21609" x="6305550" y="4970463"/>
          <p14:tracePt t="21624" x="6305550" y="5032375"/>
          <p14:tracePt t="21626" x="6305550" y="5092700"/>
          <p14:tracePt t="21641" x="6305550" y="5137150"/>
          <p14:tracePt t="21658" x="6297613" y="5232400"/>
          <p14:tracePt t="21674" x="6288088" y="5284788"/>
          <p14:tracePt t="21691" x="6270625" y="5319713"/>
          <p14:tracePt t="21759" x="6262688" y="5319713"/>
          <p14:tracePt t="21766" x="6253163" y="5319713"/>
          <p14:tracePt t="21784" x="6245225" y="5319713"/>
          <p14:tracePt t="21801" x="6235700" y="5319713"/>
          <p14:tracePt t="21810" x="6210300" y="5319713"/>
          <p14:tracePt t="21825" x="6183313" y="5319713"/>
          <p14:tracePt t="21841" x="6165850" y="5319713"/>
          <p14:tracePt t="21858" x="6130925" y="5319713"/>
          <p14:tracePt t="21875" x="6069013" y="5319713"/>
          <p14:tracePt t="21891" x="5991225" y="5337175"/>
          <p14:tracePt t="21908" x="5886450" y="5364163"/>
          <p14:tracePt t="21924" x="5824538" y="5372100"/>
          <p14:tracePt t="21925" x="5764213" y="5372100"/>
          <p14:tracePt t="21942" x="5624513" y="5381625"/>
          <p14:tracePt t="21958" x="5554663" y="5389563"/>
          <p14:tracePt t="21959" x="5467350" y="5407025"/>
          <p14:tracePt t="21974" x="5387975" y="5416550"/>
          <p14:tracePt t="21976" x="5327650" y="5434013"/>
          <p14:tracePt t="21991" x="5275263" y="5441950"/>
          <p14:tracePt t="22008" x="5170488" y="5476875"/>
          <p14:tracePt t="22025" x="5056188" y="5503863"/>
          <p14:tracePt t="22041" x="4968875" y="5530850"/>
          <p14:tracePt t="22058" x="4891088" y="5548313"/>
          <p14:tracePt t="22074" x="4811713" y="5565775"/>
          <p14:tracePt t="22091" x="4699000" y="5600700"/>
          <p14:tracePt t="22108" x="4576763" y="5618163"/>
          <p14:tracePt t="22124" x="4514850" y="5643563"/>
          <p14:tracePt t="22125" x="4471988" y="5653088"/>
          <p14:tracePt t="22141" x="4437063" y="5653088"/>
          <p14:tracePt t="22142" x="4392613" y="5653088"/>
          <p14:tracePt t="22158" x="4349750" y="5653088"/>
          <p14:tracePt t="22174" x="4305300" y="5643563"/>
          <p14:tracePt t="22191" x="4262438" y="5626100"/>
          <p14:tracePt t="22208" x="4217988" y="5600700"/>
          <p14:tracePt t="22224" x="4183063" y="5573713"/>
          <p14:tracePt t="22241" x="4113213" y="5548313"/>
          <p14:tracePt t="22258" x="4025900" y="5495925"/>
          <p14:tracePt t="22274" x="3973513" y="5451475"/>
          <p14:tracePt t="22275" x="3903663" y="5407025"/>
          <p14:tracePt t="22292" x="3868738" y="5364163"/>
          <p14:tracePt t="22309" x="3816350" y="5276850"/>
          <p14:tracePt t="22325" x="3790950" y="5224463"/>
          <p14:tracePt t="22326" x="3773488" y="5162550"/>
          <p14:tracePt t="22341" x="3756025" y="5092700"/>
          <p14:tracePt t="22358" x="3721100" y="4953000"/>
          <p14:tracePt t="22374" x="3721100" y="4830763"/>
          <p14:tracePt t="22391" x="3721100" y="4725988"/>
          <p14:tracePt t="22408" x="3738563" y="4656138"/>
          <p14:tracePt t="22424" x="3763963" y="4613275"/>
          <p14:tracePt t="22449" x="3773488" y="4595813"/>
          <p14:tracePt t="22528" x="3773488" y="4603750"/>
          <p14:tracePt t="22536" x="3773488" y="4621213"/>
          <p14:tracePt t="22545" x="3773488" y="4648200"/>
          <p14:tracePt t="22558" x="3773488" y="4673600"/>
          <p14:tracePt t="22574" x="3773488" y="4760913"/>
          <p14:tracePt t="22591" x="3790950" y="4883150"/>
          <p14:tracePt t="22608" x="3816350" y="4927600"/>
          <p14:tracePt t="22624" x="3825875" y="4962525"/>
          <p14:tracePt t="22625" x="3843338" y="5014913"/>
          <p14:tracePt t="22641" x="3878263" y="5049838"/>
          <p14:tracePt t="22642" x="3903663" y="5102225"/>
          <p14:tracePt t="22657" x="3930650" y="5137150"/>
          <p14:tracePt t="22658" x="3956050" y="5189538"/>
          <p14:tracePt t="22675" x="3973513" y="5241925"/>
          <p14:tracePt t="22676" x="4000500" y="5284788"/>
          <p14:tracePt t="22691" x="4035425" y="5337175"/>
          <p14:tracePt t="22708" x="4087813" y="5416550"/>
          <p14:tracePt t="22725" x="4122738" y="5459413"/>
          <p14:tracePt t="22741" x="4165600" y="5503863"/>
          <p14:tracePt t="22758" x="4210050" y="5556250"/>
          <p14:tracePt t="22775" x="4217988" y="5583238"/>
          <p14:tracePt t="22791" x="4235450" y="5600700"/>
          <p14:tracePt t="22808" x="4235450" y="5608638"/>
          <p14:tracePt t="22825" x="4235450" y="5626100"/>
          <p14:tracePt t="22842" x="4235450" y="5635625"/>
          <p14:tracePt t="22858" x="4227513" y="5643563"/>
          <p14:tracePt t="22875" x="4200525" y="5678488"/>
          <p14:tracePt t="22891" x="4175125" y="5688013"/>
          <p14:tracePt t="22908" x="4148138" y="5705475"/>
          <p14:tracePt t="22925" x="4113213" y="5713413"/>
          <p14:tracePt t="22941" x="4035425" y="5740400"/>
          <p14:tracePt t="22959" x="3921125" y="5783263"/>
          <p14:tracePt t="22975" x="3878263" y="5792788"/>
          <p14:tracePt t="22976" x="3825875" y="5792788"/>
          <p14:tracePt t="22992" x="3790950" y="5810250"/>
          <p14:tracePt t="23008" x="3781425" y="5810250"/>
          <p14:tracePt t="23024" x="3773488" y="5810250"/>
          <p14:tracePt t="23044" x="3763963" y="5810250"/>
          <p14:tracePt t="23061" x="3756025" y="5810250"/>
          <p14:tracePt t="23075" x="3738563" y="5827713"/>
          <p14:tracePt t="23091" x="3711575" y="5835650"/>
          <p14:tracePt t="23108" x="3668713" y="5845175"/>
          <p14:tracePt t="23124" x="3633788" y="5862638"/>
          <p14:tracePt t="23141" x="3606800" y="5870575"/>
          <p14:tracePt t="23158" x="3598863" y="5870575"/>
          <p14:tracePt t="23158" x="3589338" y="5870575"/>
          <p14:tracePt t="23175" x="3554413" y="5897563"/>
          <p14:tracePt t="23191" x="3529013" y="5915025"/>
          <p14:tracePt t="23193" x="3511550" y="5915025"/>
          <p14:tracePt t="23208" x="3502025" y="5932488"/>
          <p14:tracePt t="23225" x="3449638" y="5967413"/>
          <p14:tracePt t="23241" x="3414713" y="5992813"/>
          <p14:tracePt t="23258" x="3354388" y="6037263"/>
          <p14:tracePt t="23275" x="3309938" y="6072188"/>
          <p14:tracePt t="23291" x="3284538" y="6107113"/>
          <p14:tracePt t="23307" x="3249613" y="6149975"/>
          <p14:tracePt t="23324" x="3222625" y="6176963"/>
          <p14:tracePt t="23325" x="3197225" y="6194425"/>
          <p14:tracePt t="23342" x="3152775" y="6237288"/>
          <p14:tracePt t="23358" x="3127375" y="6264275"/>
          <p14:tracePt t="23375" x="3109913" y="6307138"/>
          <p14:tracePt t="23377" x="3100388" y="6307138"/>
          <p14:tracePt t="23391" x="3082925" y="6342063"/>
          <p14:tracePt t="23408" x="3021013" y="6394450"/>
          <p14:tracePt t="23425" x="2933700" y="6456363"/>
          <p14:tracePt t="23441" x="2828925" y="6526213"/>
          <p14:tracePt t="23458" x="2786063" y="6561138"/>
          <p14:tracePt t="23475" x="2741613" y="6613525"/>
          <p14:tracePt t="23491" x="2698750" y="6638925"/>
          <p14:tracePt t="23508" x="2646363" y="6683375"/>
          <p14:tracePt t="23525" x="2611438" y="6726238"/>
          <p14:tracePt t="23541" x="2584450" y="6753225"/>
          <p14:tracePt t="23543" x="2541588" y="6778625"/>
          <p14:tracePt t="23558" x="2506663" y="6805613"/>
          <p14:tracePt t="23575" x="2444750" y="6840538"/>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A1FBF-4C43-BFC1-1ACB-6204FB61AA74}"/>
              </a:ext>
            </a:extLst>
          </p:cNvPr>
          <p:cNvSpPr>
            <a:spLocks noGrp="1"/>
          </p:cNvSpPr>
          <p:nvPr>
            <p:ph type="title"/>
          </p:nvPr>
        </p:nvSpPr>
        <p:spPr/>
        <p:txBody>
          <a:bodyPr/>
          <a:lstStyle/>
          <a:p>
            <a:r>
              <a:rPr lang="en-GB" dirty="0"/>
              <a:t> </a:t>
            </a:r>
            <a:r>
              <a:rPr lang="en-GB" dirty="0">
                <a:latin typeface="+mn-lt"/>
              </a:rPr>
              <a:t>IMPLEMENTATION OF IFH</a:t>
            </a:r>
            <a:endParaRPr lang="en-NG" dirty="0">
              <a:latin typeface="+mn-lt"/>
            </a:endParaRPr>
          </a:p>
        </p:txBody>
      </p:sp>
      <p:sp>
        <p:nvSpPr>
          <p:cNvPr id="3" name="Content Placeholder 2">
            <a:extLst>
              <a:ext uri="{FF2B5EF4-FFF2-40B4-BE49-F238E27FC236}">
                <a16:creationId xmlns:a16="http://schemas.microsoft.com/office/drawing/2014/main" id="{94553466-13E5-0EA0-5DE0-2A26FFB24087}"/>
              </a:ext>
            </a:extLst>
          </p:cNvPr>
          <p:cNvSpPr>
            <a:spLocks noGrp="1"/>
          </p:cNvSpPr>
          <p:nvPr>
            <p:ph idx="1"/>
          </p:nvPr>
        </p:nvSpPr>
        <p:spPr>
          <a:xfrm>
            <a:off x="604299" y="1598212"/>
            <a:ext cx="11195437" cy="4894663"/>
          </a:xfrm>
        </p:spPr>
        <p:txBody>
          <a:bodyPr>
            <a:normAutofit fontScale="92500" lnSpcReduction="10000"/>
          </a:bodyPr>
          <a:lstStyle/>
          <a:p>
            <a:pPr marL="0" indent="0">
              <a:buNone/>
            </a:pPr>
            <a:r>
              <a:rPr lang="en-GB" dirty="0"/>
              <a:t>The pre-requisite to the proper implementation of IFH practice include understanding the followings:</a:t>
            </a:r>
          </a:p>
          <a:p>
            <a:r>
              <a:rPr lang="en-GB" dirty="0"/>
              <a:t>Understanding Islam as of complete way of life.</a:t>
            </a:r>
          </a:p>
          <a:p>
            <a:r>
              <a:rPr lang="en-GB" dirty="0"/>
              <a:t>Knowing the concept of Ibadah (worship) in Islam.</a:t>
            </a:r>
          </a:p>
          <a:p>
            <a:r>
              <a:rPr lang="en-GB" dirty="0"/>
              <a:t>Understanding the application of </a:t>
            </a:r>
            <a:r>
              <a:rPr lang="en-GB" i="1" dirty="0"/>
              <a:t>Maqasid as-</a:t>
            </a:r>
            <a:r>
              <a:rPr lang="en-GB" i="1" dirty="0" err="1"/>
              <a:t>shar’iyya</a:t>
            </a:r>
            <a:r>
              <a:rPr lang="en-GB" i="1" dirty="0"/>
              <a:t> </a:t>
            </a:r>
            <a:r>
              <a:rPr lang="en-GB" dirty="0"/>
              <a:t>(purpose of Islamic rulings) and </a:t>
            </a:r>
            <a:r>
              <a:rPr lang="en-GB" i="1" dirty="0" err="1"/>
              <a:t>Qawaid</a:t>
            </a:r>
            <a:r>
              <a:rPr lang="en-GB" i="1" dirty="0"/>
              <a:t> Al-</a:t>
            </a:r>
            <a:r>
              <a:rPr lang="en-GB" i="1" dirty="0" err="1"/>
              <a:t>fiqihiyyah</a:t>
            </a:r>
            <a:r>
              <a:rPr lang="en-GB" i="1" dirty="0"/>
              <a:t> </a:t>
            </a:r>
            <a:r>
              <a:rPr lang="en-GB" dirty="0"/>
              <a:t>(Islamic jurisprudence).</a:t>
            </a:r>
          </a:p>
          <a:p>
            <a:r>
              <a:rPr lang="en-GB" dirty="0"/>
              <a:t>Having the knowledge of Islamic Medical Ethics.</a:t>
            </a:r>
          </a:p>
          <a:p>
            <a:r>
              <a:rPr lang="en-GB" dirty="0"/>
              <a:t>Understanding the concept of </a:t>
            </a:r>
            <a:r>
              <a:rPr lang="en-GB" i="1" dirty="0" err="1"/>
              <a:t>Rukhsah</a:t>
            </a:r>
            <a:r>
              <a:rPr lang="en-GB" dirty="0"/>
              <a:t> (</a:t>
            </a:r>
            <a:r>
              <a:rPr lang="en-GB" dirty="0" err="1"/>
              <a:t>linency</a:t>
            </a:r>
            <a:r>
              <a:rPr lang="en-GB" dirty="0"/>
              <a:t>) and </a:t>
            </a:r>
            <a:r>
              <a:rPr lang="en-GB" i="1" dirty="0" err="1"/>
              <a:t>Dharurah</a:t>
            </a:r>
            <a:r>
              <a:rPr lang="en-GB" dirty="0"/>
              <a:t> (necessity) for Medical staff and patients.</a:t>
            </a:r>
          </a:p>
          <a:p>
            <a:r>
              <a:rPr lang="en-GB" dirty="0"/>
              <a:t>Understanding the various ways in which patients can carry out acts of worship.</a:t>
            </a:r>
          </a:p>
          <a:p>
            <a:r>
              <a:rPr lang="en-GB" dirty="0"/>
              <a:t>Acknowledging the importance of visiting the sick as a means of gaining rewards from Allah (SWT).</a:t>
            </a:r>
          </a:p>
          <a:p>
            <a:endParaRPr lang="en-NG" dirty="0"/>
          </a:p>
        </p:txBody>
      </p:sp>
    </p:spTree>
    <p:extLst>
      <p:ext uri="{BB962C8B-B14F-4D97-AF65-F5344CB8AC3E}">
        <p14:creationId xmlns:p14="http://schemas.microsoft.com/office/powerpoint/2010/main" val="403341697"/>
      </p:ext>
    </p:extLst>
  </p:cSld>
  <p:clrMapOvr>
    <a:masterClrMapping/>
  </p:clrMapOvr>
  <mc:AlternateContent xmlns:mc="http://schemas.openxmlformats.org/markup-compatibility/2006" xmlns:p14="http://schemas.microsoft.com/office/powerpoint/2010/main">
    <mc:Choice Requires="p14">
      <p:transition spd="slow" p14:dur="2000" advTm="42770"/>
    </mc:Choice>
    <mc:Fallback xmlns="">
      <p:transition spd="slow" advTm="4277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85303-2DF5-D1B7-E875-6F5ABC9F048A}"/>
              </a:ext>
            </a:extLst>
          </p:cNvPr>
          <p:cNvSpPr>
            <a:spLocks noGrp="1"/>
          </p:cNvSpPr>
          <p:nvPr>
            <p:ph type="title"/>
          </p:nvPr>
        </p:nvSpPr>
        <p:spPr>
          <a:xfrm>
            <a:off x="838200" y="365125"/>
            <a:ext cx="10818412" cy="1325563"/>
          </a:xfrm>
        </p:spPr>
        <p:txBody>
          <a:bodyPr/>
          <a:lstStyle/>
          <a:p>
            <a:r>
              <a:rPr lang="en-GB" dirty="0" err="1">
                <a:latin typeface="+mn-lt"/>
              </a:rPr>
              <a:t>Maqaasidu</a:t>
            </a:r>
            <a:r>
              <a:rPr lang="en-GB" dirty="0">
                <a:latin typeface="+mn-lt"/>
              </a:rPr>
              <a:t> </a:t>
            </a:r>
            <a:r>
              <a:rPr lang="en-GB" dirty="0" err="1">
                <a:latin typeface="+mn-lt"/>
              </a:rPr>
              <a:t>Shari’ah</a:t>
            </a:r>
            <a:r>
              <a:rPr lang="en-GB" dirty="0">
                <a:latin typeface="+mn-lt"/>
              </a:rPr>
              <a:t> (Purpose Of Shariah</a:t>
            </a:r>
            <a:r>
              <a:rPr lang="en-GB" dirty="0"/>
              <a:t>)</a:t>
            </a:r>
            <a:endParaRPr lang="en-NG" dirty="0"/>
          </a:p>
        </p:txBody>
      </p:sp>
      <p:sp>
        <p:nvSpPr>
          <p:cNvPr id="3" name="Content Placeholder 2">
            <a:extLst>
              <a:ext uri="{FF2B5EF4-FFF2-40B4-BE49-F238E27FC236}">
                <a16:creationId xmlns:a16="http://schemas.microsoft.com/office/drawing/2014/main" id="{1BD176B1-02A5-3A7E-171D-0574FB540B66}"/>
              </a:ext>
            </a:extLst>
          </p:cNvPr>
          <p:cNvSpPr>
            <a:spLocks noGrp="1"/>
          </p:cNvSpPr>
          <p:nvPr>
            <p:ph idx="1"/>
          </p:nvPr>
        </p:nvSpPr>
        <p:spPr>
          <a:xfrm>
            <a:off x="397565" y="1956021"/>
            <a:ext cx="11577099" cy="4220942"/>
          </a:xfrm>
        </p:spPr>
        <p:txBody>
          <a:bodyPr>
            <a:noAutofit/>
          </a:bodyPr>
          <a:lstStyle/>
          <a:p>
            <a:pPr marL="0" indent="0" algn="l">
              <a:buNone/>
            </a:pPr>
            <a:r>
              <a:rPr lang="en-GB" sz="2400" dirty="0"/>
              <a:t>The purpose of </a:t>
            </a:r>
            <a:r>
              <a:rPr lang="en-GB" sz="2400" i="1" dirty="0" err="1"/>
              <a:t>Shari’ah</a:t>
            </a:r>
            <a:r>
              <a:rPr lang="en-GB" sz="2400" dirty="0"/>
              <a:t> in Islam is for the protection and preservation of human life. The five components of </a:t>
            </a:r>
            <a:r>
              <a:rPr lang="en-GB" sz="2400" i="1" dirty="0" err="1"/>
              <a:t>Shari’ah</a:t>
            </a:r>
            <a:r>
              <a:rPr lang="en-GB" sz="2400" dirty="0"/>
              <a:t> as agreed by the majority of Islamic Scholars are as follows:</a:t>
            </a:r>
          </a:p>
          <a:p>
            <a:pPr algn="l"/>
            <a:r>
              <a:rPr lang="en-GB" sz="2400" b="1" i="0" u="none" strike="noStrike" baseline="0" dirty="0"/>
              <a:t>To Preservation of  Religion </a:t>
            </a:r>
            <a:r>
              <a:rPr lang="ar-AE" sz="2400" b="0" i="0" u="none" strike="noStrike" baseline="0" dirty="0"/>
              <a:t>حفظ الدي ن</a:t>
            </a:r>
          </a:p>
          <a:p>
            <a:pPr algn="l"/>
            <a:r>
              <a:rPr lang="en-GB" sz="2400" b="1" i="0" u="none" strike="noStrike" baseline="0" dirty="0"/>
              <a:t>To Preservation of Life  </a:t>
            </a:r>
            <a:r>
              <a:rPr lang="ar-AE" sz="2400" b="0" i="0" u="none" strike="noStrike" baseline="0" dirty="0"/>
              <a:t>حفظ النف س</a:t>
            </a:r>
          </a:p>
          <a:p>
            <a:pPr algn="l"/>
            <a:r>
              <a:rPr lang="en-GB" sz="2400" b="1" i="0" u="none" strike="noStrike" baseline="0" dirty="0"/>
              <a:t>To Preservation of Intellect  </a:t>
            </a:r>
            <a:r>
              <a:rPr lang="ar-AE" sz="2400" b="0" i="0" u="none" strike="noStrike" baseline="0" dirty="0"/>
              <a:t>حفظ العق ل</a:t>
            </a:r>
          </a:p>
          <a:p>
            <a:pPr algn="l"/>
            <a:r>
              <a:rPr lang="en-GB" sz="2400" b="1" i="0" u="none" strike="noStrike" baseline="0" dirty="0"/>
              <a:t>To Preservation of Progeny   </a:t>
            </a:r>
            <a:r>
              <a:rPr lang="ar-AE" sz="2400" b="0" i="0" u="none" strike="noStrike" baseline="0" dirty="0"/>
              <a:t>حفظ النس ل</a:t>
            </a:r>
          </a:p>
          <a:p>
            <a:r>
              <a:rPr lang="en-GB" sz="2400" b="1" i="0" u="none" strike="noStrike" baseline="0" dirty="0"/>
              <a:t>To Preservation of Wealth </a:t>
            </a:r>
            <a:r>
              <a:rPr lang="ar-AE" sz="2400" b="0" i="0" u="none" strike="noStrike" baseline="0" dirty="0"/>
              <a:t>ل</a:t>
            </a:r>
            <a:r>
              <a:rPr lang="en-GB" sz="2400" b="1" i="0" u="none" strike="noStrike" baseline="0" dirty="0"/>
              <a:t> </a:t>
            </a:r>
            <a:r>
              <a:rPr lang="ar-AE" sz="2400" b="0" i="0" u="none" strike="noStrike" baseline="0" dirty="0"/>
              <a:t>حفظ الما</a:t>
            </a:r>
            <a:endParaRPr lang="en-NG" sz="2400" dirty="0"/>
          </a:p>
        </p:txBody>
      </p:sp>
    </p:spTree>
    <p:extLst>
      <p:ext uri="{BB962C8B-B14F-4D97-AF65-F5344CB8AC3E}">
        <p14:creationId xmlns:p14="http://schemas.microsoft.com/office/powerpoint/2010/main" val="978770639"/>
      </p:ext>
    </p:extLst>
  </p:cSld>
  <p:clrMapOvr>
    <a:masterClrMapping/>
  </p:clrMapOvr>
  <mc:AlternateContent xmlns:mc="http://schemas.openxmlformats.org/markup-compatibility/2006" xmlns:p14="http://schemas.microsoft.com/office/powerpoint/2010/main">
    <mc:Choice Requires="p14">
      <p:transition spd="slow" p14:dur="2000" advTm="33234"/>
    </mc:Choice>
    <mc:Fallback xmlns="">
      <p:transition spd="slow" advTm="33234"/>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D4C4E-09A8-A5B1-E3C9-99C20475C251}"/>
              </a:ext>
            </a:extLst>
          </p:cNvPr>
          <p:cNvSpPr>
            <a:spLocks noGrp="1"/>
          </p:cNvSpPr>
          <p:nvPr>
            <p:ph type="title"/>
          </p:nvPr>
        </p:nvSpPr>
        <p:spPr/>
        <p:txBody>
          <a:bodyPr/>
          <a:lstStyle/>
          <a:p>
            <a:r>
              <a:rPr lang="en-GB" sz="4000" dirty="0" err="1">
                <a:latin typeface="+mn-lt"/>
              </a:rPr>
              <a:t>Maqaasidu</a:t>
            </a:r>
            <a:r>
              <a:rPr lang="en-GB" sz="4000" dirty="0">
                <a:latin typeface="+mn-lt"/>
              </a:rPr>
              <a:t> </a:t>
            </a:r>
            <a:r>
              <a:rPr lang="en-GB" sz="4000" dirty="0" err="1">
                <a:latin typeface="+mn-lt"/>
              </a:rPr>
              <a:t>Shari’ah</a:t>
            </a:r>
            <a:r>
              <a:rPr lang="en-GB" sz="4000" dirty="0">
                <a:latin typeface="+mn-lt"/>
              </a:rPr>
              <a:t> (The purpose of </a:t>
            </a:r>
            <a:r>
              <a:rPr lang="en-GB" sz="4000" dirty="0" err="1">
                <a:latin typeface="+mn-lt"/>
              </a:rPr>
              <a:t>Shari’ah</a:t>
            </a:r>
            <a:r>
              <a:rPr lang="en-GB" dirty="0"/>
              <a:t>)</a:t>
            </a:r>
            <a:endParaRPr lang="en-NG" dirty="0"/>
          </a:p>
        </p:txBody>
      </p:sp>
      <p:sp>
        <p:nvSpPr>
          <p:cNvPr id="3" name="Content Placeholder 2">
            <a:extLst>
              <a:ext uri="{FF2B5EF4-FFF2-40B4-BE49-F238E27FC236}">
                <a16:creationId xmlns:a16="http://schemas.microsoft.com/office/drawing/2014/main" id="{18C642F8-FA45-31AB-D722-F26F1AF9BACD}"/>
              </a:ext>
            </a:extLst>
          </p:cNvPr>
          <p:cNvSpPr>
            <a:spLocks noGrp="1"/>
          </p:cNvSpPr>
          <p:nvPr>
            <p:ph idx="1"/>
          </p:nvPr>
        </p:nvSpPr>
        <p:spPr/>
        <p:txBody>
          <a:bodyPr/>
          <a:lstStyle/>
          <a:p>
            <a:r>
              <a:rPr lang="en-GB" b="1" dirty="0"/>
              <a:t>Preservation of Religion:  </a:t>
            </a:r>
            <a:r>
              <a:rPr lang="en-GB" dirty="0"/>
              <a:t>Providing all the necessary support to enable individuals to perform his/her religious obligations such as observing the five obligatory daily prayers as prescribed by Allah (SWT), giving patients information of the need and necessity to perform Salat and creating the enabling environment to do so like tayammum.</a:t>
            </a:r>
          </a:p>
          <a:p>
            <a:r>
              <a:rPr lang="en-GB" b="1" dirty="0"/>
              <a:t>Preservation of Life: </a:t>
            </a:r>
            <a:r>
              <a:rPr lang="en-GB" dirty="0"/>
              <a:t>Ensuring that adequate and proper care is given to patients with the aim of sustaining life according to established medical principles which does not contradict the </a:t>
            </a:r>
            <a:r>
              <a:rPr lang="en-GB" i="1" dirty="0" err="1"/>
              <a:t>shari’ah</a:t>
            </a:r>
            <a:r>
              <a:rPr lang="en-GB" i="1" dirty="0"/>
              <a:t>.</a:t>
            </a:r>
            <a:r>
              <a:rPr lang="en-GB" dirty="0"/>
              <a:t> This includes maintaining quality of life till death. </a:t>
            </a:r>
            <a:endParaRPr lang="en-NG" dirty="0"/>
          </a:p>
        </p:txBody>
      </p:sp>
    </p:spTree>
    <p:extLst>
      <p:ext uri="{BB962C8B-B14F-4D97-AF65-F5344CB8AC3E}">
        <p14:creationId xmlns:p14="http://schemas.microsoft.com/office/powerpoint/2010/main" val="631740583"/>
      </p:ext>
    </p:extLst>
  </p:cSld>
  <p:clrMapOvr>
    <a:masterClrMapping/>
  </p:clrMapOvr>
  <mc:AlternateContent xmlns:mc="http://schemas.openxmlformats.org/markup-compatibility/2006" xmlns:p14="http://schemas.microsoft.com/office/powerpoint/2010/main">
    <mc:Choice Requires="p14">
      <p:transition spd="slow" p14:dur="2000" advTm="43135"/>
    </mc:Choice>
    <mc:Fallback xmlns="">
      <p:transition spd="slow" advTm="4313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D4C4E-09A8-A5B1-E3C9-99C20475C251}"/>
              </a:ext>
            </a:extLst>
          </p:cNvPr>
          <p:cNvSpPr>
            <a:spLocks noGrp="1"/>
          </p:cNvSpPr>
          <p:nvPr>
            <p:ph type="title"/>
          </p:nvPr>
        </p:nvSpPr>
        <p:spPr/>
        <p:txBody>
          <a:bodyPr>
            <a:normAutofit/>
          </a:bodyPr>
          <a:lstStyle/>
          <a:p>
            <a:r>
              <a:rPr lang="en-GB" sz="4000" dirty="0" err="1">
                <a:latin typeface="+mn-lt"/>
              </a:rPr>
              <a:t>Maqaasidu</a:t>
            </a:r>
            <a:r>
              <a:rPr lang="en-GB" sz="4000" dirty="0">
                <a:latin typeface="+mn-lt"/>
              </a:rPr>
              <a:t> </a:t>
            </a:r>
            <a:r>
              <a:rPr lang="en-GB" sz="4000" dirty="0" err="1">
                <a:latin typeface="+mn-lt"/>
              </a:rPr>
              <a:t>Shari’ah</a:t>
            </a:r>
            <a:r>
              <a:rPr lang="en-GB" sz="4000" dirty="0">
                <a:latin typeface="+mn-lt"/>
              </a:rPr>
              <a:t> (The purpose of </a:t>
            </a:r>
            <a:r>
              <a:rPr lang="en-GB" sz="4000" dirty="0" err="1">
                <a:latin typeface="+mn-lt"/>
              </a:rPr>
              <a:t>Shari’ah</a:t>
            </a:r>
            <a:r>
              <a:rPr lang="en-GB" sz="4000" dirty="0">
                <a:latin typeface="+mn-lt"/>
              </a:rPr>
              <a:t>)</a:t>
            </a:r>
            <a:endParaRPr lang="en-NG" sz="4000" dirty="0">
              <a:latin typeface="+mn-lt"/>
            </a:endParaRPr>
          </a:p>
        </p:txBody>
      </p:sp>
      <p:sp>
        <p:nvSpPr>
          <p:cNvPr id="3" name="Content Placeholder 2">
            <a:extLst>
              <a:ext uri="{FF2B5EF4-FFF2-40B4-BE49-F238E27FC236}">
                <a16:creationId xmlns:a16="http://schemas.microsoft.com/office/drawing/2014/main" id="{18C642F8-FA45-31AB-D722-F26F1AF9BACD}"/>
              </a:ext>
            </a:extLst>
          </p:cNvPr>
          <p:cNvSpPr>
            <a:spLocks noGrp="1"/>
          </p:cNvSpPr>
          <p:nvPr>
            <p:ph idx="1"/>
          </p:nvPr>
        </p:nvSpPr>
        <p:spPr/>
        <p:txBody>
          <a:bodyPr>
            <a:normAutofit lnSpcReduction="10000"/>
          </a:bodyPr>
          <a:lstStyle/>
          <a:p>
            <a:r>
              <a:rPr lang="en-GB" b="1" dirty="0"/>
              <a:t>Preservation of Intellect</a:t>
            </a:r>
            <a:r>
              <a:rPr lang="en-GB" dirty="0"/>
              <a:t>: Providing appropriate mental health services while upholding the principles governing Islamic spiritual care that links the patient’s thought to Allah Almighty, his creator in all his/her affairs. It includes perseveration of emotional and psychological wellbeing.</a:t>
            </a:r>
          </a:p>
          <a:p>
            <a:r>
              <a:rPr lang="en-GB" b="1" dirty="0"/>
              <a:t>Preservation of Progeny: </a:t>
            </a:r>
            <a:r>
              <a:rPr lang="en-GB" dirty="0"/>
              <a:t>Entails proper reproductive health services to all Muslim patients and clients according to the principles of Islamic Medical ethics. In the field of assisted reproductive technology, it involves a Muslim health worker ensuring that the sperm and ova comes from a husband and his wife and not from donors since this is prohibited (haram). </a:t>
            </a:r>
          </a:p>
          <a:p>
            <a:endParaRPr lang="en-GB" dirty="0"/>
          </a:p>
          <a:p>
            <a:endParaRPr lang="en-NG" dirty="0"/>
          </a:p>
        </p:txBody>
      </p:sp>
    </p:spTree>
    <p:extLst>
      <p:ext uri="{BB962C8B-B14F-4D97-AF65-F5344CB8AC3E}">
        <p14:creationId xmlns:p14="http://schemas.microsoft.com/office/powerpoint/2010/main" val="4143573483"/>
      </p:ext>
    </p:extLst>
  </p:cSld>
  <p:clrMapOvr>
    <a:masterClrMapping/>
  </p:clrMapOvr>
  <mc:AlternateContent xmlns:mc="http://schemas.openxmlformats.org/markup-compatibility/2006" xmlns:p14="http://schemas.microsoft.com/office/powerpoint/2010/main">
    <mc:Choice Requires="p14">
      <p:transition spd="slow" p14:dur="2000" advTm="48007"/>
    </mc:Choice>
    <mc:Fallback xmlns="">
      <p:transition spd="slow" advTm="48007"/>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D4C4E-09A8-A5B1-E3C9-99C20475C251}"/>
              </a:ext>
            </a:extLst>
          </p:cNvPr>
          <p:cNvSpPr>
            <a:spLocks noGrp="1"/>
          </p:cNvSpPr>
          <p:nvPr>
            <p:ph type="title"/>
          </p:nvPr>
        </p:nvSpPr>
        <p:spPr/>
        <p:txBody>
          <a:bodyPr/>
          <a:lstStyle/>
          <a:p>
            <a:r>
              <a:rPr lang="en-GB" dirty="0" err="1">
                <a:latin typeface="+mn-lt"/>
              </a:rPr>
              <a:t>Maqaasidu</a:t>
            </a:r>
            <a:r>
              <a:rPr lang="en-GB" dirty="0">
                <a:latin typeface="+mn-lt"/>
              </a:rPr>
              <a:t> </a:t>
            </a:r>
            <a:r>
              <a:rPr lang="en-GB" dirty="0" err="1">
                <a:latin typeface="+mn-lt"/>
              </a:rPr>
              <a:t>Shari’ah</a:t>
            </a:r>
            <a:r>
              <a:rPr lang="en-GB" dirty="0">
                <a:latin typeface="+mn-lt"/>
              </a:rPr>
              <a:t> (The purpose of </a:t>
            </a:r>
            <a:r>
              <a:rPr lang="en-GB" dirty="0" err="1">
                <a:latin typeface="+mn-lt"/>
              </a:rPr>
              <a:t>Shari’ah</a:t>
            </a:r>
            <a:r>
              <a:rPr lang="en-GB" dirty="0">
                <a:latin typeface="+mn-lt"/>
              </a:rPr>
              <a:t>)</a:t>
            </a:r>
            <a:endParaRPr lang="en-NG" dirty="0">
              <a:latin typeface="+mn-lt"/>
            </a:endParaRPr>
          </a:p>
        </p:txBody>
      </p:sp>
      <p:sp>
        <p:nvSpPr>
          <p:cNvPr id="3" name="Content Placeholder 2">
            <a:extLst>
              <a:ext uri="{FF2B5EF4-FFF2-40B4-BE49-F238E27FC236}">
                <a16:creationId xmlns:a16="http://schemas.microsoft.com/office/drawing/2014/main" id="{18C642F8-FA45-31AB-D722-F26F1AF9BACD}"/>
              </a:ext>
            </a:extLst>
          </p:cNvPr>
          <p:cNvSpPr>
            <a:spLocks noGrp="1"/>
          </p:cNvSpPr>
          <p:nvPr>
            <p:ph idx="1"/>
          </p:nvPr>
        </p:nvSpPr>
        <p:spPr/>
        <p:txBody>
          <a:bodyPr/>
          <a:lstStyle/>
          <a:p>
            <a:r>
              <a:rPr lang="en-GB" b="1" dirty="0"/>
              <a:t>Preservation of Wealth: </a:t>
            </a:r>
            <a:r>
              <a:rPr lang="en-GB" dirty="0"/>
              <a:t>Avoiding wastages and embezzlement of patient’s wealth while rendering service to him/her and making necessary adjustments to conserve patient’s/client’s finances.</a:t>
            </a:r>
          </a:p>
          <a:p>
            <a:pPr marL="0" indent="0">
              <a:buNone/>
            </a:pPr>
            <a:endParaRPr lang="en-GB" b="1" dirty="0"/>
          </a:p>
          <a:p>
            <a:endParaRPr lang="en-GB" dirty="0"/>
          </a:p>
          <a:p>
            <a:pPr marL="0" indent="0">
              <a:buNone/>
            </a:pPr>
            <a:endParaRPr lang="en-NG" dirty="0"/>
          </a:p>
        </p:txBody>
      </p:sp>
    </p:spTree>
    <p:extLst>
      <p:ext uri="{BB962C8B-B14F-4D97-AF65-F5344CB8AC3E}">
        <p14:creationId xmlns:p14="http://schemas.microsoft.com/office/powerpoint/2010/main" val="3615974445"/>
      </p:ext>
    </p:extLst>
  </p:cSld>
  <p:clrMapOvr>
    <a:masterClrMapping/>
  </p:clrMapOvr>
  <mc:AlternateContent xmlns:mc="http://schemas.openxmlformats.org/markup-compatibility/2006" xmlns:p14="http://schemas.microsoft.com/office/powerpoint/2010/main">
    <mc:Choice Requires="p14">
      <p:transition spd="slow" p14:dur="2000" advTm="13509"/>
    </mc:Choice>
    <mc:Fallback xmlns="">
      <p:transition spd="slow" advTm="13509"/>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7CA6E-02A1-96FC-4C22-E07B3F0057A6}"/>
              </a:ext>
            </a:extLst>
          </p:cNvPr>
          <p:cNvSpPr>
            <a:spLocks noGrp="1"/>
          </p:cNvSpPr>
          <p:nvPr>
            <p:ph type="title"/>
          </p:nvPr>
        </p:nvSpPr>
        <p:spPr/>
        <p:txBody>
          <a:bodyPr/>
          <a:lstStyle/>
          <a:p>
            <a:r>
              <a:rPr lang="en-GB" dirty="0">
                <a:latin typeface="+mn-lt"/>
              </a:rPr>
              <a:t>The Concept of </a:t>
            </a:r>
            <a:r>
              <a:rPr lang="en-GB" i="1" dirty="0" err="1">
                <a:latin typeface="+mn-lt"/>
              </a:rPr>
              <a:t>Rukhsah</a:t>
            </a:r>
            <a:r>
              <a:rPr lang="en-GB" dirty="0">
                <a:latin typeface="+mn-lt"/>
              </a:rPr>
              <a:t> and </a:t>
            </a:r>
            <a:r>
              <a:rPr lang="en-GB" i="1" dirty="0" err="1">
                <a:latin typeface="+mn-lt"/>
              </a:rPr>
              <a:t>Dharurah</a:t>
            </a:r>
            <a:endParaRPr lang="en-NG" i="1" dirty="0">
              <a:latin typeface="+mn-lt"/>
            </a:endParaRPr>
          </a:p>
        </p:txBody>
      </p:sp>
      <p:sp>
        <p:nvSpPr>
          <p:cNvPr id="3" name="Content Placeholder 2">
            <a:extLst>
              <a:ext uri="{FF2B5EF4-FFF2-40B4-BE49-F238E27FC236}">
                <a16:creationId xmlns:a16="http://schemas.microsoft.com/office/drawing/2014/main" id="{A34F5C38-A8E8-D6F3-B8E9-D49667009AD7}"/>
              </a:ext>
            </a:extLst>
          </p:cNvPr>
          <p:cNvSpPr>
            <a:spLocks noGrp="1"/>
          </p:cNvSpPr>
          <p:nvPr>
            <p:ph idx="1"/>
          </p:nvPr>
        </p:nvSpPr>
        <p:spPr/>
        <p:txBody>
          <a:bodyPr>
            <a:normAutofit fontScale="92500" lnSpcReduction="20000"/>
          </a:bodyPr>
          <a:lstStyle/>
          <a:p>
            <a:pPr algn="just">
              <a:lnSpc>
                <a:spcPct val="120000"/>
              </a:lnSpc>
              <a:spcAft>
                <a:spcPts val="800"/>
              </a:spcAft>
            </a:pPr>
            <a:r>
              <a:rPr lang="en-US" sz="3000" i="1" dirty="0" err="1">
                <a:effectLst/>
                <a:ea typeface="Calibri" panose="020F0502020204030204" pitchFamily="34" charset="0"/>
              </a:rPr>
              <a:t>Dharurah</a:t>
            </a:r>
            <a:r>
              <a:rPr lang="en-US" sz="3000" dirty="0">
                <a:effectLst/>
                <a:ea typeface="Calibri" panose="020F0502020204030204" pitchFamily="34" charset="0"/>
              </a:rPr>
              <a:t> means a situation that would necessitate the use of an otherwise forbidden action or thing. </a:t>
            </a:r>
          </a:p>
          <a:p>
            <a:pPr algn="just">
              <a:lnSpc>
                <a:spcPct val="120000"/>
              </a:lnSpc>
              <a:spcAft>
                <a:spcPts val="800"/>
              </a:spcAft>
            </a:pPr>
            <a:r>
              <a:rPr lang="en-US" sz="3000" i="1" dirty="0" err="1">
                <a:effectLst/>
                <a:ea typeface="Calibri" panose="020F0502020204030204" pitchFamily="34" charset="0"/>
              </a:rPr>
              <a:t>Rukhsah</a:t>
            </a:r>
            <a:r>
              <a:rPr lang="en-US" sz="3000" i="1" dirty="0">
                <a:effectLst/>
                <a:ea typeface="Calibri" panose="020F0502020204030204" pitchFamily="34" charset="0"/>
              </a:rPr>
              <a:t> </a:t>
            </a:r>
            <a:r>
              <a:rPr lang="en-US" sz="3000" dirty="0">
                <a:effectLst/>
                <a:ea typeface="Calibri" panose="020F0502020204030204" pitchFamily="34" charset="0"/>
              </a:rPr>
              <a:t>is defined as temporary permission of an otherwise non-permissible or prohibited action or substance in a particular situation as per the essential requirements, in the larger interest of the human being.</a:t>
            </a:r>
          </a:p>
          <a:p>
            <a:pPr algn="just">
              <a:lnSpc>
                <a:spcPct val="120000"/>
              </a:lnSpc>
              <a:spcAft>
                <a:spcPts val="800"/>
              </a:spcAft>
            </a:pPr>
            <a:r>
              <a:rPr lang="en-US" sz="3000" dirty="0">
                <a:effectLst/>
                <a:ea typeface="Calibri" panose="020F0502020204030204" pitchFamily="34" charset="0"/>
              </a:rPr>
              <a:t>The main purpose of both is the application of </a:t>
            </a:r>
            <a:r>
              <a:rPr lang="en-US" sz="3000" i="1" dirty="0">
                <a:effectLst/>
                <a:ea typeface="Calibri" panose="020F0502020204030204" pitchFamily="34" charset="0"/>
              </a:rPr>
              <a:t>Maqasid Ash-</a:t>
            </a:r>
            <a:r>
              <a:rPr lang="en-US" sz="3000" i="1" dirty="0" err="1">
                <a:effectLst/>
                <a:ea typeface="Calibri" panose="020F0502020204030204" pitchFamily="34" charset="0"/>
              </a:rPr>
              <a:t>Shari’ah</a:t>
            </a:r>
            <a:r>
              <a:rPr lang="en-US" sz="3000" dirty="0">
                <a:effectLst/>
                <a:ea typeface="Calibri" panose="020F0502020204030204" pitchFamily="34" charset="0"/>
              </a:rPr>
              <a:t> as described above.</a:t>
            </a:r>
            <a:endParaRPr lang="en-NG" sz="3000" dirty="0">
              <a:effectLst/>
              <a:ea typeface="Calibri" panose="020F0502020204030204" pitchFamily="34" charset="0"/>
            </a:endParaRPr>
          </a:p>
          <a:p>
            <a:pPr marL="0" indent="0">
              <a:buNone/>
            </a:pPr>
            <a:endParaRPr lang="en-NG" dirty="0"/>
          </a:p>
        </p:txBody>
      </p:sp>
    </p:spTree>
    <p:extLst>
      <p:ext uri="{BB962C8B-B14F-4D97-AF65-F5344CB8AC3E}">
        <p14:creationId xmlns:p14="http://schemas.microsoft.com/office/powerpoint/2010/main" val="694177448"/>
      </p:ext>
    </p:extLst>
  </p:cSld>
  <p:clrMapOvr>
    <a:masterClrMapping/>
  </p:clrMapOvr>
  <mc:AlternateContent xmlns:mc="http://schemas.openxmlformats.org/markup-compatibility/2006" xmlns:p14="http://schemas.microsoft.com/office/powerpoint/2010/main">
    <mc:Choice Requires="p14">
      <p:transition spd="slow" p14:dur="2000" advTm="34293"/>
    </mc:Choice>
    <mc:Fallback xmlns="">
      <p:transition spd="slow" advTm="34293"/>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52686-5418-D4B4-08ED-0BF02CD7E08C}"/>
              </a:ext>
            </a:extLst>
          </p:cNvPr>
          <p:cNvSpPr>
            <a:spLocks noGrp="1"/>
          </p:cNvSpPr>
          <p:nvPr>
            <p:ph type="title"/>
          </p:nvPr>
        </p:nvSpPr>
        <p:spPr/>
        <p:txBody>
          <a:bodyPr/>
          <a:lstStyle/>
          <a:p>
            <a:r>
              <a:rPr lang="en-GB" dirty="0">
                <a:latin typeface="+mn-lt"/>
              </a:rPr>
              <a:t>The Concept Of </a:t>
            </a:r>
            <a:r>
              <a:rPr lang="en-GB" i="1" dirty="0" err="1">
                <a:latin typeface="+mn-lt"/>
              </a:rPr>
              <a:t>Rukhsah</a:t>
            </a:r>
            <a:r>
              <a:rPr lang="en-GB" dirty="0">
                <a:latin typeface="+mn-lt"/>
              </a:rPr>
              <a:t> And </a:t>
            </a:r>
            <a:r>
              <a:rPr lang="en-GB" i="1" dirty="0" err="1">
                <a:latin typeface="+mn-lt"/>
              </a:rPr>
              <a:t>Dharurah</a:t>
            </a:r>
            <a:endParaRPr lang="en-NG" i="1" dirty="0">
              <a:latin typeface="+mn-lt"/>
            </a:endParaRPr>
          </a:p>
        </p:txBody>
      </p:sp>
      <p:sp>
        <p:nvSpPr>
          <p:cNvPr id="3" name="Content Placeholder 2">
            <a:extLst>
              <a:ext uri="{FF2B5EF4-FFF2-40B4-BE49-F238E27FC236}">
                <a16:creationId xmlns:a16="http://schemas.microsoft.com/office/drawing/2014/main" id="{CCF542D7-2272-0067-4259-60FCA7195271}"/>
              </a:ext>
            </a:extLst>
          </p:cNvPr>
          <p:cNvSpPr>
            <a:spLocks noGrp="1"/>
          </p:cNvSpPr>
          <p:nvPr>
            <p:ph idx="1"/>
          </p:nvPr>
        </p:nvSpPr>
        <p:spPr/>
        <p:txBody>
          <a:bodyPr/>
          <a:lstStyle/>
          <a:p>
            <a:r>
              <a:rPr lang="en-GB" dirty="0"/>
              <a:t>Islam is a practical religion and creates ease for human beings and reduces hardship as much as possible. This is seen in several </a:t>
            </a:r>
            <a:r>
              <a:rPr lang="en-GB" dirty="0" err="1"/>
              <a:t>Ayaats</a:t>
            </a:r>
            <a:r>
              <a:rPr lang="en-GB" dirty="0"/>
              <a:t> verses of the Qur’an:</a:t>
            </a:r>
          </a:p>
          <a:p>
            <a:pPr marL="0" indent="0">
              <a:buNone/>
            </a:pPr>
            <a:r>
              <a:rPr lang="ar-AE" dirty="0"/>
              <a:t>لَا يُكَلِّفُ اللهُ نَفْسًا إِلَّا وُسْعَهَا </a:t>
            </a:r>
          </a:p>
          <a:p>
            <a:pPr marL="0" indent="0">
              <a:buNone/>
            </a:pPr>
            <a:r>
              <a:rPr lang="en-GB" dirty="0"/>
              <a:t>   </a:t>
            </a:r>
            <a:r>
              <a:rPr lang="ar-AE" dirty="0"/>
              <a:t>“</a:t>
            </a:r>
            <a:r>
              <a:rPr lang="en-GB" dirty="0"/>
              <a:t>Allah does not lay a responsibility on anyone beyond his capacity.”</a:t>
            </a:r>
          </a:p>
          <a:p>
            <a:pPr marL="0" indent="0">
              <a:buNone/>
            </a:pPr>
            <a:r>
              <a:rPr lang="en-GB" dirty="0"/>
              <a:t>    (</a:t>
            </a:r>
            <a:r>
              <a:rPr lang="en-GB" dirty="0" err="1"/>
              <a:t>Suratul</a:t>
            </a:r>
            <a:r>
              <a:rPr lang="en-GB" dirty="0"/>
              <a:t> Baqarah Ayah 286)</a:t>
            </a:r>
          </a:p>
          <a:p>
            <a:pPr marL="0" indent="0">
              <a:buNone/>
            </a:pPr>
            <a:r>
              <a:rPr lang="ar-AE" dirty="0"/>
              <a:t>يُرِيدُ اللهُ أَن يُخَفِّفَ عَنكُمْ وَخُلِقَ الْإِنسَانُ ضَعِيفًا</a:t>
            </a:r>
          </a:p>
          <a:p>
            <a:pPr marL="0" indent="0">
              <a:buNone/>
            </a:pPr>
            <a:r>
              <a:rPr lang="en-GB" dirty="0"/>
              <a:t>      </a:t>
            </a:r>
            <a:r>
              <a:rPr lang="ar-AE" dirty="0"/>
              <a:t>“</a:t>
            </a:r>
            <a:r>
              <a:rPr lang="en-GB" dirty="0"/>
              <a:t>Allah wants to lighten your burdens, for man was created weak.”</a:t>
            </a:r>
          </a:p>
          <a:p>
            <a:pPr marL="0" indent="0">
              <a:buNone/>
            </a:pPr>
            <a:r>
              <a:rPr lang="en-GB" dirty="0"/>
              <a:t>   (</a:t>
            </a:r>
            <a:r>
              <a:rPr lang="en-GB" dirty="0" err="1"/>
              <a:t>Suratul</a:t>
            </a:r>
            <a:r>
              <a:rPr lang="en-GB" dirty="0"/>
              <a:t> Nisa Ayah 28).</a:t>
            </a:r>
          </a:p>
          <a:p>
            <a:endParaRPr lang="en-NG" dirty="0"/>
          </a:p>
        </p:txBody>
      </p:sp>
    </p:spTree>
    <p:extLst>
      <p:ext uri="{BB962C8B-B14F-4D97-AF65-F5344CB8AC3E}">
        <p14:creationId xmlns:p14="http://schemas.microsoft.com/office/powerpoint/2010/main" val="3697199261"/>
      </p:ext>
    </p:extLst>
  </p:cSld>
  <p:clrMapOvr>
    <a:masterClrMapping/>
  </p:clrMapOvr>
  <mc:AlternateContent xmlns:mc="http://schemas.openxmlformats.org/markup-compatibility/2006" xmlns:p14="http://schemas.microsoft.com/office/powerpoint/2010/main">
    <mc:Choice Requires="p14">
      <p:transition spd="slow" p14:dur="2000" advTm="41600"/>
    </mc:Choice>
    <mc:Fallback xmlns="">
      <p:transition spd="slow" advTm="416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F49A7-6E06-ECF9-4F0F-E6108952BA8C}"/>
              </a:ext>
            </a:extLst>
          </p:cNvPr>
          <p:cNvSpPr>
            <a:spLocks noGrp="1"/>
          </p:cNvSpPr>
          <p:nvPr>
            <p:ph type="title"/>
          </p:nvPr>
        </p:nvSpPr>
        <p:spPr/>
        <p:txBody>
          <a:bodyPr/>
          <a:lstStyle/>
          <a:p>
            <a:r>
              <a:rPr lang="en-GB" dirty="0">
                <a:latin typeface="+mn-lt"/>
              </a:rPr>
              <a:t>CONTENT</a:t>
            </a:r>
            <a:endParaRPr lang="en-NG" dirty="0">
              <a:latin typeface="+mn-lt"/>
            </a:endParaRPr>
          </a:p>
        </p:txBody>
      </p:sp>
      <p:sp>
        <p:nvSpPr>
          <p:cNvPr id="3" name="Content Placeholder 2">
            <a:extLst>
              <a:ext uri="{FF2B5EF4-FFF2-40B4-BE49-F238E27FC236}">
                <a16:creationId xmlns:a16="http://schemas.microsoft.com/office/drawing/2014/main" id="{27091B24-2125-6F8B-1CB0-4B46BA6F41C6}"/>
              </a:ext>
            </a:extLst>
          </p:cNvPr>
          <p:cNvSpPr>
            <a:spLocks noGrp="1"/>
          </p:cNvSpPr>
          <p:nvPr>
            <p:ph idx="1"/>
          </p:nvPr>
        </p:nvSpPr>
        <p:spPr>
          <a:xfrm>
            <a:off x="838200" y="1825625"/>
            <a:ext cx="10515600" cy="4667250"/>
          </a:xfrm>
        </p:spPr>
        <p:txBody>
          <a:bodyPr>
            <a:normAutofit/>
          </a:bodyPr>
          <a:lstStyle/>
          <a:p>
            <a:r>
              <a:rPr lang="en-GB" dirty="0"/>
              <a:t>INTRODUCTION</a:t>
            </a:r>
          </a:p>
          <a:p>
            <a:r>
              <a:rPr lang="en-GB" dirty="0"/>
              <a:t>CONCEPT OF IBADAH-FRIENDLY HOSPITAL (IFH)</a:t>
            </a:r>
          </a:p>
          <a:p>
            <a:r>
              <a:rPr lang="en-GB" dirty="0"/>
              <a:t>HISTORY OF IBADAH-FRIENDLY HOSPITAL (IFH) </a:t>
            </a:r>
          </a:p>
          <a:p>
            <a:r>
              <a:rPr lang="en-GB" dirty="0"/>
              <a:t>IMPLEMENTATION OF IFH</a:t>
            </a:r>
          </a:p>
          <a:p>
            <a:pPr lvl="1"/>
            <a:r>
              <a:rPr lang="en-GB" dirty="0"/>
              <a:t>MAQAASIDU SHARI’AH (PURPOSE OF SHARIAH)</a:t>
            </a:r>
          </a:p>
          <a:p>
            <a:pPr lvl="1"/>
            <a:r>
              <a:rPr lang="en-GB" dirty="0"/>
              <a:t>THE CONCEPT OF RUKHSAH AND DHARURAH</a:t>
            </a:r>
          </a:p>
          <a:p>
            <a:pPr lvl="1"/>
            <a:r>
              <a:rPr lang="en-GB" dirty="0"/>
              <a:t>OBLIGATIONS OF THE HOSPITAL ADMINISTRATION</a:t>
            </a:r>
          </a:p>
          <a:p>
            <a:pPr lvl="1"/>
            <a:r>
              <a:rPr lang="en-GB" dirty="0"/>
              <a:t>STANDARD OPERATING PROCEDURES</a:t>
            </a:r>
          </a:p>
          <a:p>
            <a:r>
              <a:rPr lang="en-GB" dirty="0"/>
              <a:t>PRACTICAL APPLICATION OF IBADAH FRIENDLY HOSPITAL CONCEPT</a:t>
            </a:r>
          </a:p>
          <a:p>
            <a:r>
              <a:rPr lang="en-GB" dirty="0"/>
              <a:t>SUMMARY &amp; CONCLUSION</a:t>
            </a:r>
          </a:p>
          <a:p>
            <a:pPr lvl="1"/>
            <a:endParaRPr lang="en-GB" dirty="0"/>
          </a:p>
        </p:txBody>
      </p:sp>
    </p:spTree>
    <p:extLst>
      <p:ext uri="{BB962C8B-B14F-4D97-AF65-F5344CB8AC3E}">
        <p14:creationId xmlns:p14="http://schemas.microsoft.com/office/powerpoint/2010/main" val="788752995"/>
      </p:ext>
    </p:extLst>
  </p:cSld>
  <p:clrMapOvr>
    <a:masterClrMapping/>
  </p:clrMapOvr>
  <mc:AlternateContent xmlns:mc="http://schemas.openxmlformats.org/markup-compatibility/2006" xmlns:p14="http://schemas.microsoft.com/office/powerpoint/2010/main">
    <mc:Choice Requires="p14">
      <p:transition spd="slow" p14:dur="2000" advTm="35013"/>
    </mc:Choice>
    <mc:Fallback xmlns="">
      <p:transition spd="slow" advTm="35013"/>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9D86C-72EC-12DD-0385-E48CA45376A0}"/>
              </a:ext>
            </a:extLst>
          </p:cNvPr>
          <p:cNvSpPr>
            <a:spLocks noGrp="1"/>
          </p:cNvSpPr>
          <p:nvPr>
            <p:ph type="title"/>
          </p:nvPr>
        </p:nvSpPr>
        <p:spPr/>
        <p:txBody>
          <a:bodyPr/>
          <a:lstStyle/>
          <a:p>
            <a:r>
              <a:rPr lang="en-GB" dirty="0">
                <a:latin typeface="+mn-lt"/>
              </a:rPr>
              <a:t>The Concept Of </a:t>
            </a:r>
            <a:r>
              <a:rPr lang="en-GB" i="1" dirty="0" err="1">
                <a:latin typeface="+mn-lt"/>
              </a:rPr>
              <a:t>Rukhsah</a:t>
            </a:r>
            <a:r>
              <a:rPr lang="en-GB" i="1" dirty="0">
                <a:latin typeface="+mn-lt"/>
              </a:rPr>
              <a:t> </a:t>
            </a:r>
            <a:r>
              <a:rPr lang="en-GB" dirty="0">
                <a:latin typeface="+mn-lt"/>
              </a:rPr>
              <a:t>And </a:t>
            </a:r>
            <a:r>
              <a:rPr lang="en-GB" i="1" dirty="0" err="1">
                <a:latin typeface="+mn-lt"/>
              </a:rPr>
              <a:t>Dharurah</a:t>
            </a:r>
            <a:endParaRPr lang="en-NG" i="1" dirty="0">
              <a:latin typeface="+mn-lt"/>
            </a:endParaRPr>
          </a:p>
        </p:txBody>
      </p:sp>
      <p:sp>
        <p:nvSpPr>
          <p:cNvPr id="3" name="Content Placeholder 2">
            <a:extLst>
              <a:ext uri="{FF2B5EF4-FFF2-40B4-BE49-F238E27FC236}">
                <a16:creationId xmlns:a16="http://schemas.microsoft.com/office/drawing/2014/main" id="{EE2F6AFA-1318-6B1E-A9F7-7D9413C4FEE2}"/>
              </a:ext>
            </a:extLst>
          </p:cNvPr>
          <p:cNvSpPr>
            <a:spLocks noGrp="1"/>
          </p:cNvSpPr>
          <p:nvPr>
            <p:ph idx="1"/>
          </p:nvPr>
        </p:nvSpPr>
        <p:spPr/>
        <p:txBody>
          <a:bodyPr/>
          <a:lstStyle/>
          <a:p>
            <a:pPr marL="0" indent="0">
              <a:buNone/>
            </a:pPr>
            <a:r>
              <a:rPr lang="en-GB" dirty="0"/>
              <a:t>From the Sunna:</a:t>
            </a:r>
          </a:p>
          <a:p>
            <a:r>
              <a:rPr lang="en-GB" dirty="0"/>
              <a:t>Rasulullah(SAW) stated in the following hadith:</a:t>
            </a:r>
          </a:p>
          <a:p>
            <a:pPr marL="0" indent="0">
              <a:buNone/>
            </a:pPr>
            <a:r>
              <a:rPr lang="en-GB" dirty="0"/>
              <a:t>    a. ‘Create easiness and do not create hardship and spread good news</a:t>
            </a:r>
          </a:p>
          <a:p>
            <a:pPr marL="0" indent="0">
              <a:buNone/>
            </a:pPr>
            <a:r>
              <a:rPr lang="en-GB" dirty="0"/>
              <a:t>      and not bad news’ (Bukhari).</a:t>
            </a:r>
          </a:p>
          <a:p>
            <a:pPr marL="0" indent="0">
              <a:buNone/>
            </a:pPr>
            <a:r>
              <a:rPr lang="en-GB" dirty="0"/>
              <a:t>    b. ‘The religion that Allah likes the most is the one that is straight</a:t>
            </a:r>
          </a:p>
          <a:p>
            <a:pPr marL="0" indent="0">
              <a:buNone/>
            </a:pPr>
            <a:r>
              <a:rPr lang="en-GB" dirty="0"/>
              <a:t>         forward and easy’ (Bukhari).</a:t>
            </a:r>
          </a:p>
          <a:p>
            <a:pPr marL="0" indent="0">
              <a:buNone/>
            </a:pPr>
            <a:r>
              <a:rPr lang="en-GB" dirty="0"/>
              <a:t>    c. ‘The best of religion is its easiness and concessions.’ (</a:t>
            </a:r>
            <a:r>
              <a:rPr lang="en-GB" dirty="0" err="1"/>
              <a:t>Musnad</a:t>
            </a:r>
            <a:r>
              <a:rPr lang="en-GB" dirty="0"/>
              <a:t> </a:t>
            </a:r>
          </a:p>
          <a:p>
            <a:pPr marL="0" indent="0">
              <a:buNone/>
            </a:pPr>
            <a:r>
              <a:rPr lang="en-GB" dirty="0"/>
              <a:t>            Ahmad).</a:t>
            </a:r>
          </a:p>
          <a:p>
            <a:endParaRPr lang="en-NG" dirty="0"/>
          </a:p>
        </p:txBody>
      </p:sp>
    </p:spTree>
    <p:extLst>
      <p:ext uri="{BB962C8B-B14F-4D97-AF65-F5344CB8AC3E}">
        <p14:creationId xmlns:p14="http://schemas.microsoft.com/office/powerpoint/2010/main" val="3138813795"/>
      </p:ext>
    </p:extLst>
  </p:cSld>
  <p:clrMapOvr>
    <a:masterClrMapping/>
  </p:clrMapOvr>
  <mc:AlternateContent xmlns:mc="http://schemas.openxmlformats.org/markup-compatibility/2006" xmlns:p14="http://schemas.microsoft.com/office/powerpoint/2010/main">
    <mc:Choice Requires="p14">
      <p:transition spd="slow" p14:dur="2000" advTm="21933"/>
    </mc:Choice>
    <mc:Fallback xmlns="">
      <p:transition spd="slow" advTm="21933"/>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B1E6A-1D12-D070-2CBA-A63A28664F45}"/>
              </a:ext>
            </a:extLst>
          </p:cNvPr>
          <p:cNvSpPr>
            <a:spLocks noGrp="1"/>
          </p:cNvSpPr>
          <p:nvPr>
            <p:ph type="title"/>
          </p:nvPr>
        </p:nvSpPr>
        <p:spPr/>
        <p:txBody>
          <a:bodyPr/>
          <a:lstStyle/>
          <a:p>
            <a:r>
              <a:rPr lang="en-GB" dirty="0">
                <a:latin typeface="+mn-lt"/>
              </a:rPr>
              <a:t>The Concept of </a:t>
            </a:r>
            <a:r>
              <a:rPr lang="en-GB" i="1" dirty="0" err="1">
                <a:latin typeface="+mn-lt"/>
              </a:rPr>
              <a:t>Rukhsah</a:t>
            </a:r>
            <a:r>
              <a:rPr lang="en-GB" i="1" dirty="0">
                <a:latin typeface="+mn-lt"/>
              </a:rPr>
              <a:t> </a:t>
            </a:r>
            <a:r>
              <a:rPr lang="en-GB" dirty="0">
                <a:latin typeface="+mn-lt"/>
              </a:rPr>
              <a:t>and </a:t>
            </a:r>
            <a:r>
              <a:rPr lang="en-GB" i="1" dirty="0" err="1">
                <a:latin typeface="+mn-lt"/>
              </a:rPr>
              <a:t>Dharurah</a:t>
            </a:r>
            <a:endParaRPr lang="en-NG" i="1" dirty="0">
              <a:latin typeface="+mn-lt"/>
            </a:endParaRPr>
          </a:p>
        </p:txBody>
      </p:sp>
      <p:sp>
        <p:nvSpPr>
          <p:cNvPr id="3" name="Content Placeholder 2">
            <a:extLst>
              <a:ext uri="{FF2B5EF4-FFF2-40B4-BE49-F238E27FC236}">
                <a16:creationId xmlns:a16="http://schemas.microsoft.com/office/drawing/2014/main" id="{3B54D526-B75D-A451-3531-72491D4122C8}"/>
              </a:ext>
            </a:extLst>
          </p:cNvPr>
          <p:cNvSpPr>
            <a:spLocks noGrp="1"/>
          </p:cNvSpPr>
          <p:nvPr>
            <p:ph idx="1"/>
          </p:nvPr>
        </p:nvSpPr>
        <p:spPr>
          <a:xfrm>
            <a:off x="838200" y="1825624"/>
            <a:ext cx="10515600" cy="4781909"/>
          </a:xfrm>
        </p:spPr>
        <p:txBody>
          <a:bodyPr>
            <a:normAutofit lnSpcReduction="10000"/>
          </a:bodyPr>
          <a:lstStyle/>
          <a:p>
            <a:pPr algn="l"/>
            <a:r>
              <a:rPr lang="en-GB" b="0" i="0" u="none" strike="noStrike" baseline="0" dirty="0"/>
              <a:t>In normal situation (</a:t>
            </a:r>
            <a:r>
              <a:rPr lang="en-GB" b="0" i="1" u="none" strike="noStrike" baseline="0" dirty="0" err="1"/>
              <a:t>Azimah</a:t>
            </a:r>
            <a:r>
              <a:rPr lang="en-GB" b="0" i="0" u="none" strike="noStrike" baseline="0" dirty="0"/>
              <a:t>) all </a:t>
            </a:r>
            <a:r>
              <a:rPr lang="en-GB" dirty="0"/>
              <a:t>Muslims should </a:t>
            </a:r>
            <a:r>
              <a:rPr lang="en-GB" b="0" i="0" u="none" strike="noStrike" baseline="0" dirty="0"/>
              <a:t>follow the usual guidelines regarding performing </a:t>
            </a:r>
            <a:r>
              <a:rPr lang="en-GB" b="0" i="1" u="none" strike="noStrike" baseline="0" dirty="0"/>
              <a:t>salat </a:t>
            </a:r>
            <a:r>
              <a:rPr lang="en-GB" b="0" i="0" u="none" strike="noStrike" baseline="0" dirty="0"/>
              <a:t>within </a:t>
            </a:r>
            <a:r>
              <a:rPr lang="en-GB" dirty="0"/>
              <a:t>the specified</a:t>
            </a:r>
            <a:r>
              <a:rPr lang="en-GB" b="0" i="0" u="none" strike="noStrike" baseline="0" dirty="0"/>
              <a:t> periods. </a:t>
            </a:r>
          </a:p>
          <a:p>
            <a:pPr algn="l"/>
            <a:r>
              <a:rPr lang="en-GB" b="0" i="0" u="none" strike="noStrike" baseline="0" dirty="0"/>
              <a:t>However, in certain situations called </a:t>
            </a:r>
            <a:r>
              <a:rPr lang="en-GB" b="0" i="1" u="none" strike="noStrike" baseline="0" dirty="0" err="1"/>
              <a:t>Dharurat</a:t>
            </a:r>
            <a:r>
              <a:rPr lang="en-GB" b="0" i="1" u="none" strike="noStrike" baseline="0" dirty="0"/>
              <a:t>, </a:t>
            </a:r>
            <a:r>
              <a:rPr lang="en-GB" b="0" i="0" u="none" strike="noStrike" baseline="0" dirty="0"/>
              <a:t>then the concept of </a:t>
            </a:r>
            <a:r>
              <a:rPr lang="en-GB" b="0" i="1" u="none" strike="noStrike" baseline="0" dirty="0" err="1"/>
              <a:t>Rukhsah</a:t>
            </a:r>
            <a:r>
              <a:rPr lang="en-GB" b="0" i="1" u="none" strike="noStrike" baseline="0" dirty="0"/>
              <a:t> </a:t>
            </a:r>
            <a:r>
              <a:rPr lang="en-GB" b="0" i="0" u="none" strike="noStrike" baseline="0" dirty="0"/>
              <a:t>is applicable especially for patients. </a:t>
            </a:r>
          </a:p>
          <a:p>
            <a:pPr algn="l"/>
            <a:r>
              <a:rPr lang="en-GB" b="0" i="0" u="none" strike="noStrike" baseline="0" dirty="0"/>
              <a:t>The most frequent situation is </a:t>
            </a:r>
            <a:r>
              <a:rPr lang="en-GB" b="0" i="1" u="none" strike="noStrike" baseline="0" dirty="0"/>
              <a:t>salat </a:t>
            </a:r>
            <a:r>
              <a:rPr lang="en-GB" b="0" i="0" u="none" strike="noStrike" baseline="0" dirty="0"/>
              <a:t>for patients in the ward i.e., they can do </a:t>
            </a:r>
            <a:r>
              <a:rPr lang="en-GB" b="0" i="1" u="none" strike="noStrike" baseline="0" dirty="0" err="1"/>
              <a:t>jama</a:t>
            </a:r>
            <a:r>
              <a:rPr lang="en-GB" b="0" i="1" u="none" strike="noStrike" baseline="0" dirty="0"/>
              <a:t>’ </a:t>
            </a:r>
            <a:r>
              <a:rPr lang="en-GB" b="0" i="0" u="none" strike="noStrike" baseline="0" dirty="0"/>
              <a:t>prayer combining </a:t>
            </a:r>
            <a:r>
              <a:rPr lang="en-GB" b="0" i="1" u="none" strike="noStrike" baseline="0" dirty="0" err="1"/>
              <a:t>Zuhur</a:t>
            </a:r>
            <a:r>
              <a:rPr lang="en-GB" b="0" i="1" u="none" strike="noStrike" baseline="0" dirty="0"/>
              <a:t> </a:t>
            </a:r>
            <a:r>
              <a:rPr lang="en-GB" b="0" i="0" u="none" strike="noStrike" baseline="0" dirty="0"/>
              <a:t>and </a:t>
            </a:r>
            <a:r>
              <a:rPr lang="en-GB" b="0" i="1" u="none" strike="noStrike" baseline="0" dirty="0" err="1"/>
              <a:t>Asar</a:t>
            </a:r>
            <a:r>
              <a:rPr lang="en-GB" b="0" i="1" u="none" strike="noStrike" baseline="0" dirty="0"/>
              <a:t> </a:t>
            </a:r>
            <a:r>
              <a:rPr lang="en-GB" b="0" i="0" u="none" strike="noStrike" baseline="0" dirty="0"/>
              <a:t>or </a:t>
            </a:r>
            <a:r>
              <a:rPr lang="en-GB" b="0" i="1" u="none" strike="noStrike" baseline="0" dirty="0"/>
              <a:t>Maghrib </a:t>
            </a:r>
            <a:r>
              <a:rPr lang="en-GB" b="0" i="0" u="none" strike="noStrike" baseline="0" dirty="0"/>
              <a:t>and </a:t>
            </a:r>
            <a:r>
              <a:rPr lang="en-GB" b="0" i="1" u="none" strike="noStrike" baseline="0" dirty="0" err="1"/>
              <a:t>Ishaa’a</a:t>
            </a:r>
            <a:r>
              <a:rPr lang="en-GB" b="0" i="0" u="none" strike="noStrike" baseline="0" dirty="0"/>
              <a:t>. </a:t>
            </a:r>
          </a:p>
          <a:p>
            <a:pPr algn="l"/>
            <a:r>
              <a:rPr lang="en-GB" b="0" i="0" u="none" strike="noStrike" baseline="0" dirty="0"/>
              <a:t>Other situations include the use of </a:t>
            </a:r>
            <a:r>
              <a:rPr lang="en-GB" b="0" i="1" u="none" strike="noStrike" baseline="0" dirty="0"/>
              <a:t>Tayammum </a:t>
            </a:r>
            <a:r>
              <a:rPr lang="en-GB" b="0" i="0" u="none" strike="noStrike" baseline="0" dirty="0"/>
              <a:t>replacing </a:t>
            </a:r>
            <a:r>
              <a:rPr lang="en-GB" b="0" i="1" u="none" strike="noStrike" baseline="0" dirty="0"/>
              <a:t>wudhu </a:t>
            </a:r>
            <a:r>
              <a:rPr lang="en-GB" b="0" i="0" u="none" strike="noStrike" baseline="0" dirty="0"/>
              <a:t>if the condition prohibits the use of water. </a:t>
            </a:r>
          </a:p>
          <a:p>
            <a:pPr algn="l"/>
            <a:r>
              <a:rPr lang="en-GB" dirty="0"/>
              <a:t>T</a:t>
            </a:r>
            <a:r>
              <a:rPr lang="en-GB" b="0" i="0" u="none" strike="noStrike" baseline="0" dirty="0"/>
              <a:t>his is an essential concept which needs to be understood in depth by Muslim healthcare givers if </a:t>
            </a:r>
            <a:r>
              <a:rPr lang="en-GB" dirty="0"/>
              <a:t>they </a:t>
            </a:r>
            <a:r>
              <a:rPr lang="en-GB" b="0" i="0" u="none" strike="noStrike" baseline="0" dirty="0"/>
              <a:t>want to apply the IFH </a:t>
            </a:r>
            <a:r>
              <a:rPr lang="en-GB" dirty="0"/>
              <a:t>concept</a:t>
            </a:r>
            <a:r>
              <a:rPr lang="en-GB" b="0" i="0" u="none" strike="noStrike" baseline="0" dirty="0"/>
              <a:t>.</a:t>
            </a:r>
          </a:p>
          <a:p>
            <a:pPr marL="0" indent="0" algn="l">
              <a:buNone/>
            </a:pPr>
            <a:endParaRPr lang="en-NG" dirty="0"/>
          </a:p>
        </p:txBody>
      </p:sp>
    </p:spTree>
    <p:extLst>
      <p:ext uri="{BB962C8B-B14F-4D97-AF65-F5344CB8AC3E}">
        <p14:creationId xmlns:p14="http://schemas.microsoft.com/office/powerpoint/2010/main" val="944796545"/>
      </p:ext>
    </p:extLst>
  </p:cSld>
  <p:clrMapOvr>
    <a:masterClrMapping/>
  </p:clrMapOvr>
  <mc:AlternateContent xmlns:mc="http://schemas.openxmlformats.org/markup-compatibility/2006" xmlns:p14="http://schemas.microsoft.com/office/powerpoint/2010/main">
    <mc:Choice Requires="p14">
      <p:transition spd="slow" p14:dur="2000" advTm="37166"/>
    </mc:Choice>
    <mc:Fallback xmlns="">
      <p:transition spd="slow" advTm="37166"/>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4917-97BE-01DB-6A2C-AF52C75674A2}"/>
              </a:ext>
            </a:extLst>
          </p:cNvPr>
          <p:cNvSpPr>
            <a:spLocks noGrp="1"/>
          </p:cNvSpPr>
          <p:nvPr>
            <p:ph type="title"/>
          </p:nvPr>
        </p:nvSpPr>
        <p:spPr>
          <a:xfrm>
            <a:off x="373711" y="365125"/>
            <a:ext cx="11600953" cy="1325563"/>
          </a:xfrm>
        </p:spPr>
        <p:txBody>
          <a:bodyPr/>
          <a:lstStyle/>
          <a:p>
            <a:r>
              <a:rPr lang="en-GB" dirty="0">
                <a:latin typeface="+mn-lt"/>
              </a:rPr>
              <a:t>Obligations Of The Hospital Administration</a:t>
            </a:r>
            <a:endParaRPr lang="en-NG" dirty="0">
              <a:latin typeface="+mn-lt"/>
            </a:endParaRPr>
          </a:p>
        </p:txBody>
      </p:sp>
      <p:sp>
        <p:nvSpPr>
          <p:cNvPr id="3" name="Content Placeholder 2">
            <a:extLst>
              <a:ext uri="{FF2B5EF4-FFF2-40B4-BE49-F238E27FC236}">
                <a16:creationId xmlns:a16="http://schemas.microsoft.com/office/drawing/2014/main" id="{93EA6870-7556-0C0A-5E02-ECB5A06E3485}"/>
              </a:ext>
            </a:extLst>
          </p:cNvPr>
          <p:cNvSpPr>
            <a:spLocks noGrp="1"/>
          </p:cNvSpPr>
          <p:nvPr>
            <p:ph idx="1"/>
          </p:nvPr>
        </p:nvSpPr>
        <p:spPr>
          <a:xfrm>
            <a:off x="838200" y="1825624"/>
            <a:ext cx="10515600" cy="4527467"/>
          </a:xfrm>
        </p:spPr>
        <p:txBody>
          <a:bodyPr>
            <a:normAutofit fontScale="92500" lnSpcReduction="10000"/>
          </a:bodyPr>
          <a:lstStyle/>
          <a:p>
            <a:r>
              <a:rPr lang="en-GB" dirty="0"/>
              <a:t>Establish </a:t>
            </a:r>
            <a:r>
              <a:rPr lang="en-GB" i="1" dirty="0"/>
              <a:t>ibadah</a:t>
            </a:r>
            <a:r>
              <a:rPr lang="en-GB" dirty="0"/>
              <a:t> related Standards Operating Procedures (SOPs) for all staff, </a:t>
            </a:r>
            <a:r>
              <a:rPr lang="en-GB" i="1" dirty="0"/>
              <a:t>ibadah</a:t>
            </a:r>
            <a:r>
              <a:rPr lang="en-GB" dirty="0"/>
              <a:t> care, guidance and execution of duties to patients, family members and visitors with supervision.</a:t>
            </a:r>
          </a:p>
          <a:p>
            <a:r>
              <a:rPr lang="en-GB" dirty="0"/>
              <a:t>Ensure that spiritual care or care of the mental health of patients is part of the routine day to day health care given to patients.</a:t>
            </a:r>
          </a:p>
          <a:p>
            <a:r>
              <a:rPr lang="en-GB" dirty="0"/>
              <a:t>Make provision for staff to improve their knowledge on the spiritual care of patients.</a:t>
            </a:r>
          </a:p>
          <a:p>
            <a:r>
              <a:rPr lang="en-GB" dirty="0"/>
              <a:t>Provide information, education and communication materials including audio-visuals to improve the spiritual health of the staff, patients and patient’s relatives.</a:t>
            </a:r>
          </a:p>
          <a:p>
            <a:r>
              <a:rPr lang="en-GB" dirty="0"/>
              <a:t>Allow Muslim chaplains (Imams) to give patient spiritual support during admission and at the time of death.</a:t>
            </a:r>
          </a:p>
          <a:p>
            <a:endParaRPr lang="en-NG" dirty="0"/>
          </a:p>
        </p:txBody>
      </p:sp>
    </p:spTree>
    <p:extLst>
      <p:ext uri="{BB962C8B-B14F-4D97-AF65-F5344CB8AC3E}">
        <p14:creationId xmlns:p14="http://schemas.microsoft.com/office/powerpoint/2010/main" val="3531484600"/>
      </p:ext>
    </p:extLst>
  </p:cSld>
  <p:clrMapOvr>
    <a:masterClrMapping/>
  </p:clrMapOvr>
  <mc:AlternateContent xmlns:mc="http://schemas.openxmlformats.org/markup-compatibility/2006" xmlns:p14="http://schemas.microsoft.com/office/powerpoint/2010/main">
    <mc:Choice Requires="p14">
      <p:transition spd="slow" p14:dur="2000" advTm="55661"/>
    </mc:Choice>
    <mc:Fallback xmlns="">
      <p:transition spd="slow" advTm="55661"/>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4917-97BE-01DB-6A2C-AF52C75674A2}"/>
              </a:ext>
            </a:extLst>
          </p:cNvPr>
          <p:cNvSpPr>
            <a:spLocks noGrp="1"/>
          </p:cNvSpPr>
          <p:nvPr>
            <p:ph type="title"/>
          </p:nvPr>
        </p:nvSpPr>
        <p:spPr/>
        <p:txBody>
          <a:bodyPr/>
          <a:lstStyle/>
          <a:p>
            <a:r>
              <a:rPr lang="en-GB" dirty="0">
                <a:latin typeface="+mn-lt"/>
              </a:rPr>
              <a:t>Obligations of the hospital administration</a:t>
            </a:r>
            <a:endParaRPr lang="en-NG" dirty="0">
              <a:latin typeface="+mn-lt"/>
            </a:endParaRPr>
          </a:p>
        </p:txBody>
      </p:sp>
      <p:sp>
        <p:nvSpPr>
          <p:cNvPr id="3" name="Content Placeholder 2">
            <a:extLst>
              <a:ext uri="{FF2B5EF4-FFF2-40B4-BE49-F238E27FC236}">
                <a16:creationId xmlns:a16="http://schemas.microsoft.com/office/drawing/2014/main" id="{93EA6870-7556-0C0A-5E02-ECB5A06E3485}"/>
              </a:ext>
            </a:extLst>
          </p:cNvPr>
          <p:cNvSpPr>
            <a:spLocks noGrp="1"/>
          </p:cNvSpPr>
          <p:nvPr>
            <p:ph idx="1"/>
          </p:nvPr>
        </p:nvSpPr>
        <p:spPr/>
        <p:txBody>
          <a:bodyPr>
            <a:normAutofit/>
          </a:bodyPr>
          <a:lstStyle/>
          <a:p>
            <a:r>
              <a:rPr lang="en-GB" dirty="0"/>
              <a:t>Provide facilities for:</a:t>
            </a:r>
          </a:p>
          <a:p>
            <a:pPr marL="914400" lvl="1" indent="-457200">
              <a:buAutoNum type="alphaLcPeriod"/>
            </a:pPr>
            <a:r>
              <a:rPr lang="en-GB" dirty="0"/>
              <a:t>Places of prayer</a:t>
            </a:r>
          </a:p>
          <a:p>
            <a:pPr marL="914400" lvl="1" indent="-457200">
              <a:buAutoNum type="alphaLcPeriod"/>
            </a:pPr>
            <a:r>
              <a:rPr lang="en-GB" dirty="0" err="1"/>
              <a:t>Qiblah</a:t>
            </a:r>
            <a:r>
              <a:rPr lang="en-GB" dirty="0"/>
              <a:t> direction</a:t>
            </a:r>
          </a:p>
          <a:p>
            <a:pPr marL="914400" lvl="1" indent="-457200">
              <a:buAutoNum type="alphaLcPeriod"/>
            </a:pPr>
            <a:r>
              <a:rPr lang="en-GB" dirty="0"/>
              <a:t>Reminders, prayer books</a:t>
            </a:r>
          </a:p>
          <a:p>
            <a:pPr marL="914400" lvl="1" indent="-457200">
              <a:buAutoNum type="alphaLcPeriod"/>
            </a:pPr>
            <a:r>
              <a:rPr lang="en-GB" dirty="0"/>
              <a:t>Prayer clothes</a:t>
            </a:r>
          </a:p>
          <a:p>
            <a:pPr marL="914400" lvl="1" indent="-457200">
              <a:buAutoNum type="alphaLcPeriod"/>
            </a:pPr>
            <a:r>
              <a:rPr lang="en-GB" dirty="0"/>
              <a:t>Prayer mats</a:t>
            </a:r>
          </a:p>
          <a:p>
            <a:pPr marL="914400" lvl="1" indent="-457200">
              <a:buAutoNum type="alphaLcPeriod"/>
            </a:pPr>
            <a:r>
              <a:rPr lang="en-GB" dirty="0"/>
              <a:t>Clean floor</a:t>
            </a:r>
          </a:p>
          <a:p>
            <a:pPr marL="914400" lvl="1" indent="-457200">
              <a:buAutoNum type="alphaLcPeriod"/>
            </a:pPr>
            <a:r>
              <a:rPr lang="en-GB" dirty="0"/>
              <a:t>Assistance in ablution using water (wudhu), sand/dry ablution (tayammum) and obligatory prayers (salat).</a:t>
            </a:r>
          </a:p>
          <a:p>
            <a:pPr lvl="1"/>
            <a:endParaRPr lang="en-GB" dirty="0"/>
          </a:p>
          <a:p>
            <a:endParaRPr lang="en-NG" dirty="0"/>
          </a:p>
        </p:txBody>
      </p:sp>
    </p:spTree>
    <p:extLst>
      <p:ext uri="{BB962C8B-B14F-4D97-AF65-F5344CB8AC3E}">
        <p14:creationId xmlns:p14="http://schemas.microsoft.com/office/powerpoint/2010/main" val="3554080268"/>
      </p:ext>
    </p:extLst>
  </p:cSld>
  <p:clrMapOvr>
    <a:masterClrMapping/>
  </p:clrMapOvr>
  <mc:AlternateContent xmlns:mc="http://schemas.openxmlformats.org/markup-compatibility/2006" xmlns:p14="http://schemas.microsoft.com/office/powerpoint/2010/main">
    <mc:Choice Requires="p14">
      <p:transition spd="slow" p14:dur="2000" advTm="24383"/>
    </mc:Choice>
    <mc:Fallback xmlns="">
      <p:transition spd="slow" advTm="24383"/>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417AA-E49B-DAA9-6F61-C115ABB1BE46}"/>
              </a:ext>
            </a:extLst>
          </p:cNvPr>
          <p:cNvSpPr>
            <a:spLocks noGrp="1"/>
          </p:cNvSpPr>
          <p:nvPr>
            <p:ph type="title"/>
          </p:nvPr>
        </p:nvSpPr>
        <p:spPr/>
        <p:txBody>
          <a:bodyPr/>
          <a:lstStyle/>
          <a:p>
            <a:r>
              <a:rPr lang="en-GB" sz="4000" dirty="0">
                <a:latin typeface="+mn-lt"/>
              </a:rPr>
              <a:t>STANDARD OPERATING PROCEDURES-NURSES</a:t>
            </a:r>
            <a:r>
              <a:rPr lang="en-GB" dirty="0">
                <a:latin typeface="+mn-lt"/>
              </a:rPr>
              <a:t>:</a:t>
            </a:r>
            <a:endParaRPr lang="en-NG" dirty="0">
              <a:latin typeface="+mn-lt"/>
            </a:endParaRPr>
          </a:p>
        </p:txBody>
      </p:sp>
      <p:sp>
        <p:nvSpPr>
          <p:cNvPr id="3" name="Content Placeholder 2">
            <a:extLst>
              <a:ext uri="{FF2B5EF4-FFF2-40B4-BE49-F238E27FC236}">
                <a16:creationId xmlns:a16="http://schemas.microsoft.com/office/drawing/2014/main" id="{A7FC8DB7-A566-D431-4C39-B8DCD54C0C85}"/>
              </a:ext>
            </a:extLst>
          </p:cNvPr>
          <p:cNvSpPr>
            <a:spLocks noGrp="1"/>
          </p:cNvSpPr>
          <p:nvPr>
            <p:ph idx="1"/>
          </p:nvPr>
        </p:nvSpPr>
        <p:spPr>
          <a:xfrm>
            <a:off x="612251" y="1948070"/>
            <a:ext cx="11243144" cy="4544805"/>
          </a:xfrm>
        </p:spPr>
        <p:txBody>
          <a:bodyPr>
            <a:normAutofit fontScale="77500" lnSpcReduction="20000"/>
          </a:bodyPr>
          <a:lstStyle/>
          <a:p>
            <a:r>
              <a:rPr lang="en-GB" dirty="0"/>
              <a:t>Welcome patients and relatives warmly with respect and a smiling face.</a:t>
            </a:r>
          </a:p>
          <a:p>
            <a:r>
              <a:rPr lang="en-GB" dirty="0"/>
              <a:t>Provide orientation for the patient and their relatives regarding the ward, the facilities available for purification and ablution, where they can perform salat, </a:t>
            </a:r>
            <a:r>
              <a:rPr lang="en-GB" i="1" dirty="0" err="1"/>
              <a:t>qiblah</a:t>
            </a:r>
            <a:r>
              <a:rPr lang="en-GB" dirty="0"/>
              <a:t> direction, etc.</a:t>
            </a:r>
          </a:p>
          <a:p>
            <a:r>
              <a:rPr lang="en-GB" dirty="0"/>
              <a:t>Encourage the patients’ relative to also remind and assist the patient to pray when it is time.</a:t>
            </a:r>
          </a:p>
          <a:p>
            <a:r>
              <a:rPr lang="en-GB" dirty="0"/>
              <a:t>Remind and assist every Muslim patient on admission to perform salat on time.</a:t>
            </a:r>
          </a:p>
          <a:p>
            <a:r>
              <a:rPr lang="en-GB" dirty="0"/>
              <a:t>Assist the elderly and disabled patients to perform ablution and salat.</a:t>
            </a:r>
          </a:p>
          <a:p>
            <a:r>
              <a:rPr lang="en-GB" dirty="0"/>
              <a:t>Change wet dressing or diapers of patients near time of salat and assist them to perform salat.</a:t>
            </a:r>
          </a:p>
          <a:p>
            <a:r>
              <a:rPr lang="en-GB" dirty="0"/>
              <a:t>Remove the intravenous drip of patients temporarily when they need to walk to the toilet and perform ablution.</a:t>
            </a:r>
          </a:p>
          <a:p>
            <a:r>
              <a:rPr lang="en-GB" dirty="0"/>
              <a:t>Ensure that patients with colostomy bags are clean and dry when they want to perform salat.</a:t>
            </a:r>
          </a:p>
          <a:p>
            <a:r>
              <a:rPr lang="en-GB" dirty="0"/>
              <a:t>Encourage patients to continuously engage in zikr (qur’anic recitation, </a:t>
            </a:r>
            <a:r>
              <a:rPr lang="en-GB" i="1" dirty="0" err="1"/>
              <a:t>du’a</a:t>
            </a:r>
            <a:r>
              <a:rPr lang="en-GB" i="1" dirty="0"/>
              <a:t>,</a:t>
            </a:r>
            <a:r>
              <a:rPr lang="en-GB" dirty="0"/>
              <a:t> etc).</a:t>
            </a:r>
          </a:p>
          <a:p>
            <a:r>
              <a:rPr lang="en-GB" dirty="0"/>
              <a:t>Assist patients and their relatives to downloads the Muslim Pro of V- Muslim or other similar Application into the patient’s phone or that of their relatives with reminders set for prayer times.</a:t>
            </a:r>
          </a:p>
          <a:p>
            <a:pPr marL="514350" indent="-514350">
              <a:buAutoNum type="arabicPeriod" startAt="7"/>
            </a:pPr>
            <a:endParaRPr lang="en-GB" dirty="0"/>
          </a:p>
          <a:p>
            <a:pPr marL="514350" indent="-514350">
              <a:buAutoNum type="arabicPeriod" startAt="7"/>
            </a:pPr>
            <a:endParaRPr lang="en-GB" dirty="0"/>
          </a:p>
          <a:p>
            <a:pPr marL="0" indent="0">
              <a:buNone/>
            </a:pPr>
            <a:endParaRPr lang="en-NG" dirty="0"/>
          </a:p>
        </p:txBody>
      </p:sp>
    </p:spTree>
    <p:extLst>
      <p:ext uri="{BB962C8B-B14F-4D97-AF65-F5344CB8AC3E}">
        <p14:creationId xmlns:p14="http://schemas.microsoft.com/office/powerpoint/2010/main" val="2634699409"/>
      </p:ext>
    </p:extLst>
  </p:cSld>
  <p:clrMapOvr>
    <a:masterClrMapping/>
  </p:clrMapOvr>
  <mc:AlternateContent xmlns:mc="http://schemas.openxmlformats.org/markup-compatibility/2006" xmlns:p14="http://schemas.microsoft.com/office/powerpoint/2010/main">
    <mc:Choice Requires="p14">
      <p:transition spd="slow" p14:dur="2000" advTm="95700"/>
    </mc:Choice>
    <mc:Fallback xmlns="">
      <p:transition spd="slow" advTm="957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417AA-E49B-DAA9-6F61-C115ABB1BE46}"/>
              </a:ext>
            </a:extLst>
          </p:cNvPr>
          <p:cNvSpPr>
            <a:spLocks noGrp="1"/>
          </p:cNvSpPr>
          <p:nvPr>
            <p:ph type="title"/>
          </p:nvPr>
        </p:nvSpPr>
        <p:spPr/>
        <p:txBody>
          <a:bodyPr>
            <a:normAutofit/>
          </a:bodyPr>
          <a:lstStyle/>
          <a:p>
            <a:r>
              <a:rPr lang="en-GB" sz="4000" dirty="0">
                <a:latin typeface="+mn-lt"/>
              </a:rPr>
              <a:t>STANDARD OPERATING PROCEDURES-DOCTORS</a:t>
            </a:r>
            <a:endParaRPr lang="en-NG" sz="4000" dirty="0">
              <a:latin typeface="+mn-lt"/>
            </a:endParaRPr>
          </a:p>
        </p:txBody>
      </p:sp>
      <p:sp>
        <p:nvSpPr>
          <p:cNvPr id="3" name="Content Placeholder 2">
            <a:extLst>
              <a:ext uri="{FF2B5EF4-FFF2-40B4-BE49-F238E27FC236}">
                <a16:creationId xmlns:a16="http://schemas.microsoft.com/office/drawing/2014/main" id="{A7FC8DB7-A566-D431-4C39-B8DCD54C0C85}"/>
              </a:ext>
            </a:extLst>
          </p:cNvPr>
          <p:cNvSpPr>
            <a:spLocks noGrp="1"/>
          </p:cNvSpPr>
          <p:nvPr>
            <p:ph idx="1"/>
          </p:nvPr>
        </p:nvSpPr>
        <p:spPr/>
        <p:txBody>
          <a:bodyPr>
            <a:normAutofit fontScale="92500" lnSpcReduction="10000"/>
          </a:bodyPr>
          <a:lstStyle/>
          <a:p>
            <a:r>
              <a:rPr lang="en-GB" dirty="0"/>
              <a:t>Support the spiritual care and counselling of Muslim patients.</a:t>
            </a:r>
          </a:p>
          <a:p>
            <a:r>
              <a:rPr lang="en-GB" dirty="0"/>
              <a:t>Be sensitive on the needs of patients regarding spiritual counselling and visits by religious counsellors.</a:t>
            </a:r>
          </a:p>
          <a:p>
            <a:r>
              <a:rPr lang="en-GB" dirty="0"/>
              <a:t>Assist the patients to recite the Kalima at the time of death.</a:t>
            </a:r>
          </a:p>
          <a:p>
            <a:r>
              <a:rPr lang="en-GB" dirty="0"/>
              <a:t>Remind patients to observe their prayers during ward rounds as a form of spiritual and mental health support to the patients.</a:t>
            </a:r>
          </a:p>
          <a:p>
            <a:r>
              <a:rPr lang="en-GB" dirty="0"/>
              <a:t>Remind relatives to support patients as much as they can during the difficulties of ill health and not increase their worries.</a:t>
            </a:r>
          </a:p>
          <a:p>
            <a:r>
              <a:rPr lang="en-GB" dirty="0"/>
              <a:t>Do not expose patients unduly when examining female patients.</a:t>
            </a:r>
          </a:p>
          <a:p>
            <a:r>
              <a:rPr lang="en-GB" dirty="0"/>
              <a:t>Ensure that a chaperone is available when male doctors are examining female patients.</a:t>
            </a:r>
          </a:p>
          <a:p>
            <a:pPr marL="0" indent="0">
              <a:buNone/>
            </a:pPr>
            <a:endParaRPr lang="en-NG" dirty="0"/>
          </a:p>
        </p:txBody>
      </p:sp>
    </p:spTree>
    <p:extLst>
      <p:ext uri="{BB962C8B-B14F-4D97-AF65-F5344CB8AC3E}">
        <p14:creationId xmlns:p14="http://schemas.microsoft.com/office/powerpoint/2010/main" val="3142062211"/>
      </p:ext>
    </p:extLst>
  </p:cSld>
  <p:clrMapOvr>
    <a:masterClrMapping/>
  </p:clrMapOvr>
  <mc:AlternateContent xmlns:mc="http://schemas.openxmlformats.org/markup-compatibility/2006" xmlns:p14="http://schemas.microsoft.com/office/powerpoint/2010/main">
    <mc:Choice Requires="p14">
      <p:transition spd="slow" p14:dur="2000" advTm="59463"/>
    </mc:Choice>
    <mc:Fallback xmlns="">
      <p:transition spd="slow" advTm="59463"/>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417AA-E49B-DAA9-6F61-C115ABB1BE46}"/>
              </a:ext>
            </a:extLst>
          </p:cNvPr>
          <p:cNvSpPr>
            <a:spLocks noGrp="1"/>
          </p:cNvSpPr>
          <p:nvPr>
            <p:ph type="title"/>
          </p:nvPr>
        </p:nvSpPr>
        <p:spPr/>
        <p:txBody>
          <a:bodyPr>
            <a:normAutofit/>
          </a:bodyPr>
          <a:lstStyle/>
          <a:p>
            <a:r>
              <a:rPr lang="en-GB" sz="4000" dirty="0">
                <a:latin typeface="+mn-lt"/>
              </a:rPr>
              <a:t>STANDARD OPERATING PROCEDURES-PHARMACISTS</a:t>
            </a:r>
            <a:endParaRPr lang="en-NG" sz="4000" dirty="0">
              <a:latin typeface="+mn-lt"/>
            </a:endParaRPr>
          </a:p>
        </p:txBody>
      </p:sp>
      <p:sp>
        <p:nvSpPr>
          <p:cNvPr id="3" name="Content Placeholder 2">
            <a:extLst>
              <a:ext uri="{FF2B5EF4-FFF2-40B4-BE49-F238E27FC236}">
                <a16:creationId xmlns:a16="http://schemas.microsoft.com/office/drawing/2014/main" id="{A7FC8DB7-A566-D431-4C39-B8DCD54C0C85}"/>
              </a:ext>
            </a:extLst>
          </p:cNvPr>
          <p:cNvSpPr>
            <a:spLocks noGrp="1"/>
          </p:cNvSpPr>
          <p:nvPr>
            <p:ph idx="1"/>
          </p:nvPr>
        </p:nvSpPr>
        <p:spPr>
          <a:xfrm>
            <a:off x="838200" y="1825625"/>
            <a:ext cx="10770704" cy="4773958"/>
          </a:xfrm>
        </p:spPr>
        <p:txBody>
          <a:bodyPr>
            <a:normAutofit fontScale="85000" lnSpcReduction="20000"/>
          </a:bodyPr>
          <a:lstStyle/>
          <a:p>
            <a:r>
              <a:rPr lang="en-GB" sz="3100" dirty="0"/>
              <a:t>Be kind, patient and courteous to patients.</a:t>
            </a:r>
          </a:p>
          <a:p>
            <a:r>
              <a:rPr lang="en-GB" sz="3100" dirty="0"/>
              <a:t>Explain the dosing regimens to patients in clear and simple language that they can understand.</a:t>
            </a:r>
          </a:p>
          <a:p>
            <a:r>
              <a:rPr lang="en-GB" sz="3100" dirty="0"/>
              <a:t>Gets feedback from the patient ensuring that they understand the message given.</a:t>
            </a:r>
          </a:p>
          <a:p>
            <a:r>
              <a:rPr lang="en-GB" sz="3100" dirty="0"/>
              <a:t>Be vigilant and pro-active in recognizing and pointing out drugs that may have haram (forbidden) substances.</a:t>
            </a:r>
          </a:p>
          <a:p>
            <a:r>
              <a:rPr lang="en-GB" sz="3100" dirty="0"/>
              <a:t>Inform patients of drugs and side effects which may affect act of ibadah like fasting, etc.</a:t>
            </a:r>
          </a:p>
          <a:p>
            <a:r>
              <a:rPr lang="en-GB" sz="3100" dirty="0"/>
              <a:t>Identify potential and actual Drug therapy problems and resolved them in collaboration with other caregivers. </a:t>
            </a:r>
          </a:p>
          <a:p>
            <a:r>
              <a:rPr lang="en-GB" sz="3100" dirty="0"/>
              <a:t>Inform patients of drugs and their side effects and what they can do to mitigates the effects, without worsening their condition or acts of ibadah such as Salat, fasting, etc.</a:t>
            </a:r>
          </a:p>
          <a:p>
            <a:pPr marL="514350" indent="-514350">
              <a:buAutoNum type="arabicPeriod" startAt="6"/>
            </a:pPr>
            <a:endParaRPr lang="en-GB" sz="3100" dirty="0"/>
          </a:p>
          <a:p>
            <a:pPr marL="0" indent="0">
              <a:buNone/>
            </a:pPr>
            <a:endParaRPr lang="en-NG" dirty="0"/>
          </a:p>
        </p:txBody>
      </p:sp>
    </p:spTree>
    <p:extLst>
      <p:ext uri="{BB962C8B-B14F-4D97-AF65-F5344CB8AC3E}">
        <p14:creationId xmlns:p14="http://schemas.microsoft.com/office/powerpoint/2010/main" val="2355531184"/>
      </p:ext>
    </p:extLst>
  </p:cSld>
  <p:clrMapOvr>
    <a:masterClrMapping/>
  </p:clrMapOvr>
  <mc:AlternateContent xmlns:mc="http://schemas.openxmlformats.org/markup-compatibility/2006" xmlns:p14="http://schemas.microsoft.com/office/powerpoint/2010/main">
    <mc:Choice Requires="p14">
      <p:transition spd="slow" p14:dur="2000" advTm="60140"/>
    </mc:Choice>
    <mc:Fallback xmlns="">
      <p:transition spd="slow" advTm="6014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417AA-E49B-DAA9-6F61-C115ABB1BE46}"/>
              </a:ext>
            </a:extLst>
          </p:cNvPr>
          <p:cNvSpPr>
            <a:spLocks noGrp="1"/>
          </p:cNvSpPr>
          <p:nvPr>
            <p:ph type="title"/>
          </p:nvPr>
        </p:nvSpPr>
        <p:spPr/>
        <p:txBody>
          <a:bodyPr>
            <a:normAutofit/>
          </a:bodyPr>
          <a:lstStyle/>
          <a:p>
            <a:r>
              <a:rPr lang="en-GB" sz="4000" dirty="0">
                <a:latin typeface="+mn-lt"/>
              </a:rPr>
              <a:t>STANDARD OPERATING PROCEDURES-LABORATORY SCIENTIST</a:t>
            </a:r>
            <a:endParaRPr lang="en-NG" sz="4000" dirty="0">
              <a:latin typeface="+mn-lt"/>
            </a:endParaRPr>
          </a:p>
        </p:txBody>
      </p:sp>
      <p:sp>
        <p:nvSpPr>
          <p:cNvPr id="3" name="Content Placeholder 2">
            <a:extLst>
              <a:ext uri="{FF2B5EF4-FFF2-40B4-BE49-F238E27FC236}">
                <a16:creationId xmlns:a16="http://schemas.microsoft.com/office/drawing/2014/main" id="{A7FC8DB7-A566-D431-4C39-B8DCD54C0C85}"/>
              </a:ext>
            </a:extLst>
          </p:cNvPr>
          <p:cNvSpPr>
            <a:spLocks noGrp="1"/>
          </p:cNvSpPr>
          <p:nvPr>
            <p:ph idx="1"/>
          </p:nvPr>
        </p:nvSpPr>
        <p:spPr/>
        <p:txBody>
          <a:bodyPr>
            <a:normAutofit/>
          </a:bodyPr>
          <a:lstStyle/>
          <a:p>
            <a:r>
              <a:rPr lang="en-GB" dirty="0"/>
              <a:t>Be kind, patient and courteous to patients.</a:t>
            </a:r>
          </a:p>
          <a:p>
            <a:r>
              <a:rPr lang="en-GB" dirty="0"/>
              <a:t>Explain whatever procedure you will be doing to patients in clear and simple language that they can understand.</a:t>
            </a:r>
          </a:p>
          <a:p>
            <a:r>
              <a:rPr lang="en-GB" dirty="0"/>
              <a:t>Inform patients of the effects any procedure that may affect act of ibadah like fasting, etc.</a:t>
            </a:r>
          </a:p>
          <a:p>
            <a:r>
              <a:rPr lang="en-GB" dirty="0"/>
              <a:t>Do not expose patients unduly when collecting samples.</a:t>
            </a:r>
          </a:p>
          <a:p>
            <a:r>
              <a:rPr lang="en-GB" dirty="0"/>
              <a:t>Ensure that a chaperone is available when taking sample from female patients.</a:t>
            </a:r>
          </a:p>
          <a:p>
            <a:r>
              <a:rPr lang="en-GB" dirty="0"/>
              <a:t>Be professional in all aspects of laboratory procedures.</a:t>
            </a:r>
          </a:p>
          <a:p>
            <a:pPr marL="0" indent="0">
              <a:buNone/>
            </a:pPr>
            <a:endParaRPr lang="en-GB" dirty="0"/>
          </a:p>
          <a:p>
            <a:pPr marL="0" indent="0">
              <a:buNone/>
            </a:pPr>
            <a:endParaRPr lang="en-NG" dirty="0"/>
          </a:p>
        </p:txBody>
      </p:sp>
    </p:spTree>
    <p:extLst>
      <p:ext uri="{BB962C8B-B14F-4D97-AF65-F5344CB8AC3E}">
        <p14:creationId xmlns:p14="http://schemas.microsoft.com/office/powerpoint/2010/main" val="942237884"/>
      </p:ext>
    </p:extLst>
  </p:cSld>
  <p:clrMapOvr>
    <a:masterClrMapping/>
  </p:clrMapOvr>
  <mc:AlternateContent xmlns:mc="http://schemas.openxmlformats.org/markup-compatibility/2006" xmlns:p14="http://schemas.microsoft.com/office/powerpoint/2010/main">
    <mc:Choice Requires="p14">
      <p:transition spd="slow" p14:dur="2000" advTm="34329"/>
    </mc:Choice>
    <mc:Fallback xmlns="">
      <p:transition spd="slow" advTm="34329"/>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417AA-E49B-DAA9-6F61-C115ABB1BE46}"/>
              </a:ext>
            </a:extLst>
          </p:cNvPr>
          <p:cNvSpPr>
            <a:spLocks noGrp="1"/>
          </p:cNvSpPr>
          <p:nvPr>
            <p:ph type="title"/>
          </p:nvPr>
        </p:nvSpPr>
        <p:spPr/>
        <p:txBody>
          <a:bodyPr>
            <a:normAutofit/>
          </a:bodyPr>
          <a:lstStyle/>
          <a:p>
            <a:r>
              <a:rPr lang="en-GB" sz="4000" dirty="0">
                <a:latin typeface="+mn-lt"/>
              </a:rPr>
              <a:t>STANDARD OPERATING PROCEDURES-PATIENT CARE ASSISTANTS</a:t>
            </a:r>
            <a:endParaRPr lang="en-NG" sz="4000" dirty="0">
              <a:latin typeface="+mn-lt"/>
            </a:endParaRPr>
          </a:p>
        </p:txBody>
      </p:sp>
      <p:sp>
        <p:nvSpPr>
          <p:cNvPr id="3" name="Content Placeholder 2">
            <a:extLst>
              <a:ext uri="{FF2B5EF4-FFF2-40B4-BE49-F238E27FC236}">
                <a16:creationId xmlns:a16="http://schemas.microsoft.com/office/drawing/2014/main" id="{A7FC8DB7-A566-D431-4C39-B8DCD54C0C85}"/>
              </a:ext>
            </a:extLst>
          </p:cNvPr>
          <p:cNvSpPr>
            <a:spLocks noGrp="1"/>
          </p:cNvSpPr>
          <p:nvPr>
            <p:ph idx="1"/>
          </p:nvPr>
        </p:nvSpPr>
        <p:spPr/>
        <p:txBody>
          <a:bodyPr>
            <a:normAutofit/>
          </a:bodyPr>
          <a:lstStyle/>
          <a:p>
            <a:r>
              <a:rPr lang="en-GB" dirty="0"/>
              <a:t>Be kind, patient and courteous to patients and their relatives.</a:t>
            </a:r>
          </a:p>
          <a:p>
            <a:r>
              <a:rPr lang="en-GB" dirty="0"/>
              <a:t>Ensure that patient’s bed linens, personal belongings and environment are kept clean to facilitate </a:t>
            </a:r>
            <a:r>
              <a:rPr lang="en-GB" i="1" dirty="0"/>
              <a:t>ibadah</a:t>
            </a:r>
            <a:r>
              <a:rPr lang="en-GB" dirty="0"/>
              <a:t>.</a:t>
            </a:r>
          </a:p>
          <a:p>
            <a:r>
              <a:rPr lang="en-GB" dirty="0"/>
              <a:t>Ensure that patients who need assistance by the nurse and relatives get the needed care.</a:t>
            </a:r>
          </a:p>
          <a:p>
            <a:r>
              <a:rPr lang="en-GB" dirty="0"/>
              <a:t>Remind the patients and relatives to perform salat.</a:t>
            </a:r>
          </a:p>
          <a:p>
            <a:r>
              <a:rPr lang="en-GB" dirty="0"/>
              <a:t>Assist patients and their relatives to use the bathroom, perform ablution and perform salat.</a:t>
            </a:r>
          </a:p>
          <a:p>
            <a:pPr marL="0" indent="0">
              <a:buNone/>
            </a:pPr>
            <a:r>
              <a:rPr lang="en-GB" dirty="0"/>
              <a:t>	</a:t>
            </a:r>
            <a:endParaRPr lang="en-NG" dirty="0"/>
          </a:p>
        </p:txBody>
      </p:sp>
    </p:spTree>
    <p:extLst>
      <p:ext uri="{BB962C8B-B14F-4D97-AF65-F5344CB8AC3E}">
        <p14:creationId xmlns:p14="http://schemas.microsoft.com/office/powerpoint/2010/main" val="2567055648"/>
      </p:ext>
    </p:extLst>
  </p:cSld>
  <p:clrMapOvr>
    <a:masterClrMapping/>
  </p:clrMapOvr>
  <mc:AlternateContent xmlns:mc="http://schemas.openxmlformats.org/markup-compatibility/2006" xmlns:p14="http://schemas.microsoft.com/office/powerpoint/2010/main">
    <mc:Choice Requires="p14">
      <p:transition spd="slow" p14:dur="2000" advTm="36036"/>
    </mc:Choice>
    <mc:Fallback xmlns="">
      <p:transition spd="slow" advTm="36036"/>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417AA-E49B-DAA9-6F61-C115ABB1BE46}"/>
              </a:ext>
            </a:extLst>
          </p:cNvPr>
          <p:cNvSpPr>
            <a:spLocks noGrp="1"/>
          </p:cNvSpPr>
          <p:nvPr>
            <p:ph type="title"/>
          </p:nvPr>
        </p:nvSpPr>
        <p:spPr/>
        <p:txBody>
          <a:bodyPr>
            <a:normAutofit/>
          </a:bodyPr>
          <a:lstStyle/>
          <a:p>
            <a:r>
              <a:rPr lang="en-GB" sz="4000" dirty="0">
                <a:latin typeface="+mn-lt"/>
              </a:rPr>
              <a:t>SOPs BEFORE SURGERIES AND OTHER PROCEDURES</a:t>
            </a:r>
            <a:endParaRPr lang="en-NG" sz="4000" dirty="0">
              <a:latin typeface="+mn-lt"/>
            </a:endParaRPr>
          </a:p>
        </p:txBody>
      </p:sp>
      <p:sp>
        <p:nvSpPr>
          <p:cNvPr id="3" name="Content Placeholder 2">
            <a:extLst>
              <a:ext uri="{FF2B5EF4-FFF2-40B4-BE49-F238E27FC236}">
                <a16:creationId xmlns:a16="http://schemas.microsoft.com/office/drawing/2014/main" id="{A7FC8DB7-A566-D431-4C39-B8DCD54C0C85}"/>
              </a:ext>
            </a:extLst>
          </p:cNvPr>
          <p:cNvSpPr>
            <a:spLocks noGrp="1"/>
          </p:cNvSpPr>
          <p:nvPr>
            <p:ph idx="1"/>
          </p:nvPr>
        </p:nvSpPr>
        <p:spPr/>
        <p:txBody>
          <a:bodyPr>
            <a:normAutofit/>
          </a:bodyPr>
          <a:lstStyle/>
          <a:p>
            <a:r>
              <a:rPr lang="en-GB" dirty="0"/>
              <a:t>Encourage patient to engage in remembrance of Allah (zikr) while waiting for the procedure.</a:t>
            </a:r>
          </a:p>
          <a:p>
            <a:r>
              <a:rPr lang="en-GB" dirty="0"/>
              <a:t>Encourage the patient to perform salat before they undergo a prolonged procedure.</a:t>
            </a:r>
          </a:p>
          <a:p>
            <a:r>
              <a:rPr lang="en-GB" dirty="0"/>
              <a:t>Remind the patient to recite </a:t>
            </a:r>
            <a:r>
              <a:rPr lang="en-GB" i="1" dirty="0" err="1"/>
              <a:t>kalimatu</a:t>
            </a:r>
            <a:r>
              <a:rPr lang="en-GB" i="1" dirty="0"/>
              <a:t> </a:t>
            </a:r>
            <a:r>
              <a:rPr lang="en-GB" i="1" dirty="0" err="1"/>
              <a:t>shahadah</a:t>
            </a:r>
            <a:r>
              <a:rPr lang="en-GB" i="1" dirty="0"/>
              <a:t> </a:t>
            </a:r>
            <a:r>
              <a:rPr lang="en-GB" dirty="0"/>
              <a:t>before the commencement of anaesthesia.</a:t>
            </a:r>
          </a:p>
          <a:p>
            <a:r>
              <a:rPr lang="en-GB" dirty="0"/>
              <a:t>Ensure that the patients are not unduly exposed.</a:t>
            </a:r>
          </a:p>
          <a:p>
            <a:pPr marL="0" indent="0">
              <a:buNone/>
            </a:pPr>
            <a:endParaRPr lang="en-NG" dirty="0"/>
          </a:p>
        </p:txBody>
      </p:sp>
    </p:spTree>
    <p:extLst>
      <p:ext uri="{BB962C8B-B14F-4D97-AF65-F5344CB8AC3E}">
        <p14:creationId xmlns:p14="http://schemas.microsoft.com/office/powerpoint/2010/main" val="1662950583"/>
      </p:ext>
    </p:extLst>
  </p:cSld>
  <p:clrMapOvr>
    <a:masterClrMapping/>
  </p:clrMapOvr>
  <mc:AlternateContent xmlns:mc="http://schemas.openxmlformats.org/markup-compatibility/2006" xmlns:p14="http://schemas.microsoft.com/office/powerpoint/2010/main">
    <mc:Choice Requires="p14">
      <p:transition spd="slow" p14:dur="2000" advTm="46393"/>
    </mc:Choice>
    <mc:Fallback xmlns="">
      <p:transition spd="slow" advTm="4639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D2709-C3C3-D276-AD2B-2CE890AF754D}"/>
              </a:ext>
            </a:extLst>
          </p:cNvPr>
          <p:cNvSpPr>
            <a:spLocks noGrp="1"/>
          </p:cNvSpPr>
          <p:nvPr>
            <p:ph type="title"/>
          </p:nvPr>
        </p:nvSpPr>
        <p:spPr/>
        <p:txBody>
          <a:bodyPr/>
          <a:lstStyle/>
          <a:p>
            <a:r>
              <a:rPr lang="en-GB" dirty="0">
                <a:latin typeface="+mn-lt"/>
              </a:rPr>
              <a:t>INTRODUCTION</a:t>
            </a:r>
            <a:endParaRPr lang="en-NG" dirty="0">
              <a:latin typeface="+mn-lt"/>
            </a:endParaRPr>
          </a:p>
        </p:txBody>
      </p:sp>
      <p:sp>
        <p:nvSpPr>
          <p:cNvPr id="3" name="Content Placeholder 2">
            <a:extLst>
              <a:ext uri="{FF2B5EF4-FFF2-40B4-BE49-F238E27FC236}">
                <a16:creationId xmlns:a16="http://schemas.microsoft.com/office/drawing/2014/main" id="{F1290AB0-BF16-DDB3-B05C-56FB99518E59}"/>
              </a:ext>
            </a:extLst>
          </p:cNvPr>
          <p:cNvSpPr>
            <a:spLocks noGrp="1"/>
          </p:cNvSpPr>
          <p:nvPr>
            <p:ph idx="1"/>
          </p:nvPr>
        </p:nvSpPr>
        <p:spPr/>
        <p:txBody>
          <a:bodyPr>
            <a:normAutofit/>
          </a:bodyPr>
          <a:lstStyle/>
          <a:p>
            <a:r>
              <a:rPr lang="en-GB" dirty="0"/>
              <a:t>The Qur’an and Sunna are sources of guidance to every Muslim and offers flexibility and leniency in certain circumstances so as not to bring hardship to individuals. </a:t>
            </a:r>
          </a:p>
          <a:p>
            <a:r>
              <a:rPr lang="en-GB" dirty="0"/>
              <a:t>Such special conditions include the cases of travellers, the sick and healthcare personnel who are engaged in lengthy medical procedures. </a:t>
            </a:r>
          </a:p>
          <a:p>
            <a:r>
              <a:rPr lang="en-GB" dirty="0"/>
              <a:t>Special exemptions and concessions have been granted to such individuals through the application of the concepts of </a:t>
            </a:r>
            <a:r>
              <a:rPr lang="en-GB" i="1" dirty="0" err="1"/>
              <a:t>Rukhsah</a:t>
            </a:r>
            <a:r>
              <a:rPr lang="en-GB" dirty="0"/>
              <a:t> (</a:t>
            </a:r>
            <a:r>
              <a:rPr lang="en-GB" dirty="0" err="1"/>
              <a:t>linency</a:t>
            </a:r>
            <a:r>
              <a:rPr lang="en-GB" dirty="0"/>
              <a:t>) and </a:t>
            </a:r>
            <a:r>
              <a:rPr lang="en-GB" i="1" dirty="0" err="1"/>
              <a:t>Dharurah</a:t>
            </a:r>
            <a:r>
              <a:rPr lang="en-GB" dirty="0"/>
              <a:t>, (necessity) and this is the fundamental principle underlying the Ibadah (worship) Friendly Hospital concept.</a:t>
            </a:r>
          </a:p>
          <a:p>
            <a:endParaRPr lang="en-GB" dirty="0"/>
          </a:p>
          <a:p>
            <a:endParaRPr lang="en-NG" dirty="0"/>
          </a:p>
        </p:txBody>
      </p:sp>
    </p:spTree>
    <p:extLst>
      <p:ext uri="{BB962C8B-B14F-4D97-AF65-F5344CB8AC3E}">
        <p14:creationId xmlns:p14="http://schemas.microsoft.com/office/powerpoint/2010/main" val="1458326843"/>
      </p:ext>
    </p:extLst>
  </p:cSld>
  <p:clrMapOvr>
    <a:masterClrMapping/>
  </p:clrMapOvr>
  <mc:AlternateContent xmlns:mc="http://schemas.openxmlformats.org/markup-compatibility/2006" xmlns:p14="http://schemas.microsoft.com/office/powerpoint/2010/main">
    <mc:Choice Requires="p14">
      <p:transition spd="slow" p14:dur="2000" advTm="45665"/>
    </mc:Choice>
    <mc:Fallback xmlns="">
      <p:transition spd="slow" advTm="45665"/>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417AA-E49B-DAA9-6F61-C115ABB1BE46}"/>
              </a:ext>
            </a:extLst>
          </p:cNvPr>
          <p:cNvSpPr>
            <a:spLocks noGrp="1"/>
          </p:cNvSpPr>
          <p:nvPr>
            <p:ph type="title"/>
          </p:nvPr>
        </p:nvSpPr>
        <p:spPr/>
        <p:txBody>
          <a:bodyPr>
            <a:normAutofit fontScale="90000"/>
          </a:bodyPr>
          <a:lstStyle/>
          <a:p>
            <a:br>
              <a:rPr lang="en-GB" dirty="0"/>
            </a:br>
            <a:r>
              <a:rPr lang="en-GB" dirty="0">
                <a:latin typeface="+mn-lt"/>
              </a:rPr>
              <a:t>SOPs IN THE MATERNITY WARDS: </a:t>
            </a:r>
            <a:br>
              <a:rPr lang="en-GB" dirty="0"/>
            </a:br>
            <a:endParaRPr lang="en-NG" dirty="0"/>
          </a:p>
        </p:txBody>
      </p:sp>
      <p:sp>
        <p:nvSpPr>
          <p:cNvPr id="3" name="Content Placeholder 2">
            <a:extLst>
              <a:ext uri="{FF2B5EF4-FFF2-40B4-BE49-F238E27FC236}">
                <a16:creationId xmlns:a16="http://schemas.microsoft.com/office/drawing/2014/main" id="{A7FC8DB7-A566-D431-4C39-B8DCD54C0C85}"/>
              </a:ext>
            </a:extLst>
          </p:cNvPr>
          <p:cNvSpPr>
            <a:spLocks noGrp="1"/>
          </p:cNvSpPr>
          <p:nvPr>
            <p:ph idx="1"/>
          </p:nvPr>
        </p:nvSpPr>
        <p:spPr>
          <a:xfrm>
            <a:off x="838200" y="1825625"/>
            <a:ext cx="10515600" cy="4667250"/>
          </a:xfrm>
        </p:spPr>
        <p:txBody>
          <a:bodyPr>
            <a:normAutofit fontScale="85000" lnSpcReduction="20000"/>
          </a:bodyPr>
          <a:lstStyle/>
          <a:p>
            <a:r>
              <a:rPr lang="en-GB" dirty="0"/>
              <a:t>The health worker should remind and help the mother to perform ablution and salat when in labour before delivery.</a:t>
            </a:r>
          </a:p>
          <a:p>
            <a:r>
              <a:rPr lang="en-GB" dirty="0"/>
              <a:t>Ensure that the patients are not unduly exposed while in labour.</a:t>
            </a:r>
          </a:p>
          <a:p>
            <a:r>
              <a:rPr lang="en-GB" dirty="0"/>
              <a:t>Ensures that the mother recites zikr and </a:t>
            </a:r>
            <a:r>
              <a:rPr lang="en-GB" i="1" dirty="0" err="1"/>
              <a:t>du’a</a:t>
            </a:r>
            <a:r>
              <a:rPr lang="en-GB" dirty="0"/>
              <a:t> during labour.</a:t>
            </a:r>
          </a:p>
          <a:p>
            <a:r>
              <a:rPr lang="en-GB" dirty="0"/>
              <a:t>The midwife should deliver the babies while reciting ‘Bismillah’.</a:t>
            </a:r>
          </a:p>
          <a:p>
            <a:r>
              <a:rPr lang="en-GB" dirty="0"/>
              <a:t>Assist the guardian or father of the baby to have </a:t>
            </a:r>
            <a:r>
              <a:rPr lang="en-GB" i="1" dirty="0"/>
              <a:t>adhan</a:t>
            </a:r>
            <a:r>
              <a:rPr lang="en-GB" dirty="0"/>
              <a:t> and </a:t>
            </a:r>
            <a:r>
              <a:rPr lang="en-GB" i="1" dirty="0" err="1"/>
              <a:t>iqamah</a:t>
            </a:r>
            <a:r>
              <a:rPr lang="en-GB" i="1" dirty="0"/>
              <a:t> </a:t>
            </a:r>
            <a:r>
              <a:rPr lang="en-GB" dirty="0"/>
              <a:t>recited in each ear soon after birth.</a:t>
            </a:r>
          </a:p>
          <a:p>
            <a:r>
              <a:rPr lang="en-GB" dirty="0"/>
              <a:t>The Midwife/Nurse should assist the mother to cover her </a:t>
            </a:r>
            <a:r>
              <a:rPr lang="en-GB" i="1" dirty="0" err="1"/>
              <a:t>aurah</a:t>
            </a:r>
            <a:r>
              <a:rPr lang="en-GB" dirty="0"/>
              <a:t> (privacy) while breast feeding.</a:t>
            </a:r>
          </a:p>
          <a:p>
            <a:r>
              <a:rPr lang="en-GB" dirty="0"/>
              <a:t>Remind a woman in labour that despite the pains and draining liquor she must make effort to pray in as far as there is no bleeding. She will stop obligatory salat when she sees blood.</a:t>
            </a:r>
          </a:p>
          <a:p>
            <a:r>
              <a:rPr lang="en-GB" dirty="0"/>
              <a:t>Remind a woman that she must pray (and perform other ritual duties) when menstrual flow exceeds fourteen days.</a:t>
            </a:r>
          </a:p>
          <a:p>
            <a:pPr marL="0" indent="0">
              <a:buNone/>
            </a:pPr>
            <a:endParaRPr lang="en-NG" dirty="0"/>
          </a:p>
        </p:txBody>
      </p:sp>
    </p:spTree>
    <p:extLst>
      <p:ext uri="{BB962C8B-B14F-4D97-AF65-F5344CB8AC3E}">
        <p14:creationId xmlns:p14="http://schemas.microsoft.com/office/powerpoint/2010/main" val="401090428"/>
      </p:ext>
    </p:extLst>
  </p:cSld>
  <p:clrMapOvr>
    <a:masterClrMapping/>
  </p:clrMapOvr>
  <mc:AlternateContent xmlns:mc="http://schemas.openxmlformats.org/markup-compatibility/2006" xmlns:p14="http://schemas.microsoft.com/office/powerpoint/2010/main">
    <mc:Choice Requires="p14">
      <p:transition spd="slow" p14:dur="2000" advTm="126781"/>
    </mc:Choice>
    <mc:Fallback xmlns="">
      <p:transition spd="slow" advTm="126781"/>
    </mc:Fallback>
  </mc:AlternateContent>
  <p:extLst>
    <p:ext uri="{3A86A75C-4F4B-4683-9AE1-C65F6400EC91}">
      <p14:laserTraceLst xmlns:p14="http://schemas.microsoft.com/office/powerpoint/2010/main">
        <p14:tracePtLst>
          <p14:tracePt t="45436" x="3092450" y="6237288"/>
          <p14:tracePt t="45444" x="3694113" y="5949950"/>
          <p14:tracePt t="45457" x="4384675" y="5670550"/>
          <p14:tracePt t="45474" x="6026150" y="4953000"/>
          <p14:tracePt t="45490" x="7607300" y="4341813"/>
          <p14:tracePt t="45507" x="8802688" y="3895725"/>
          <p14:tracePt t="45524" x="9161463" y="3783013"/>
          <p14:tracePt t="45526" x="9353550" y="3713163"/>
          <p14:tracePt t="45541" x="9353550" y="3695700"/>
          <p14:tracePt t="45759" x="9345613" y="3695700"/>
          <p14:tracePt t="45769" x="9336088" y="3695700"/>
          <p14:tracePt t="45777" x="9310688" y="3695700"/>
          <p14:tracePt t="45791" x="9301163" y="3695700"/>
          <p14:tracePt t="45807" x="9240838" y="3695700"/>
          <p14:tracePt t="45824" x="9161463" y="3695700"/>
          <p14:tracePt t="45840" x="9099550" y="3695700"/>
          <p14:tracePt t="45978" x="9082088" y="3695700"/>
          <p14:tracePt t="45987" x="9056688" y="3695700"/>
          <p14:tracePt t="45995" x="9039225" y="3695700"/>
          <p14:tracePt t="46008" x="9012238" y="3695700"/>
          <p14:tracePt t="46024" x="8986838" y="3695700"/>
          <p14:tracePt t="46041" x="8934450" y="3721100"/>
          <p14:tracePt t="46058" x="8916988" y="3730625"/>
          <p14:tracePt t="46075" x="8899525" y="3748088"/>
          <p14:tracePt t="46091" x="8890000" y="3765550"/>
          <p14:tracePt t="46092" x="8864600" y="3773488"/>
          <p14:tracePt t="46108" x="8855075" y="3783013"/>
          <p14:tracePt t="46109" x="8829675" y="3800475"/>
          <p14:tracePt t="46124" x="8794750" y="3825875"/>
          <p14:tracePt t="46140" x="8662988" y="3913188"/>
          <p14:tracePt t="46157" x="8488363" y="4062413"/>
          <p14:tracePt t="46174" x="8340725" y="4194175"/>
          <p14:tracePt t="46190" x="8305800" y="4229100"/>
          <p14:tracePt t="46207" x="8305800" y="4237038"/>
          <p14:tracePt t="46208" x="8296275" y="4237038"/>
          <p14:tracePt t="46328" x="8288338" y="4237038"/>
          <p14:tracePt t="46547" x="8270875" y="4237038"/>
          <p14:tracePt t="46556" x="8253413" y="4237038"/>
          <p14:tracePt t="46564" x="8226425" y="4237038"/>
          <p14:tracePt t="46575" x="8218488" y="4237038"/>
          <p14:tracePt t="46591" x="8166100" y="4264025"/>
          <p14:tracePt t="46608" x="8113713" y="4298950"/>
          <p14:tracePt t="46609" x="8051800" y="4324350"/>
          <p14:tracePt t="46624" x="8026400" y="4351338"/>
          <p14:tracePt t="46626" x="7999413" y="4351338"/>
          <p14:tracePt t="46640" x="7974013" y="4368800"/>
          <p14:tracePt t="46657" x="7939088" y="4368800"/>
          <p14:tracePt t="46819" x="7929563" y="4376738"/>
          <p14:tracePt t="46904" x="7921625" y="4376738"/>
          <p14:tracePt t="47254" x="7912100" y="4376738"/>
          <p14:tracePt t="47263" x="7894638" y="4376738"/>
          <p14:tracePt t="47274" x="7877175" y="4376738"/>
          <p14:tracePt t="47289" x="7834313" y="4376738"/>
          <p14:tracePt t="47290" x="7764463" y="4376738"/>
          <p14:tracePt t="47306" x="7659688" y="4376738"/>
          <p14:tracePt t="47307" x="7545388" y="4376738"/>
          <p14:tracePt t="47323" x="7397750" y="4376738"/>
          <p14:tracePt t="47339" x="7056438" y="4368800"/>
          <p14:tracePt t="47356" x="6689725" y="4306888"/>
          <p14:tracePt t="47373" x="6375400" y="4254500"/>
          <p14:tracePt t="47389" x="6140450" y="4246563"/>
          <p14:tracePt t="47406" x="5921375" y="4246563"/>
          <p14:tracePt t="47423" x="5694363" y="4246563"/>
          <p14:tracePt t="47439" x="5475288" y="4246563"/>
          <p14:tracePt t="47456" x="5370513" y="4246563"/>
          <p14:tracePt t="47457" x="5283200" y="4246563"/>
          <p14:tracePt t="47473" x="5195888" y="4246563"/>
          <p14:tracePt t="47474" x="5108575" y="4246563"/>
          <p14:tracePt t="47490" x="5021263" y="4246563"/>
          <p14:tracePt t="47491" x="4926013" y="4246563"/>
          <p14:tracePt t="47507" x="4829175" y="4246563"/>
          <p14:tracePt t="47523" x="4646613" y="4246563"/>
          <p14:tracePt t="47539" x="4384675" y="4246563"/>
          <p14:tracePt t="47556" x="4095750" y="4246563"/>
          <p14:tracePt t="47573" x="3833813" y="4246563"/>
          <p14:tracePt t="47589" x="3598863" y="4246563"/>
          <p14:tracePt t="47606" x="3424238" y="4246563"/>
          <p14:tracePt t="47622" x="3371850" y="4246563"/>
          <p14:tracePt t="47623" x="3319463" y="4254500"/>
          <p14:tracePt t="47639" x="3275013" y="4264025"/>
          <p14:tracePt t="47640" x="3267075" y="4264025"/>
          <p14:tracePt t="47656" x="3249613" y="4281488"/>
          <p14:tracePt t="47673" x="3232150" y="4281488"/>
          <p14:tracePt t="47689" x="3214688" y="4281488"/>
          <p14:tracePt t="47706" x="3162300" y="4298950"/>
          <p14:tracePt t="47723" x="3117850" y="4306888"/>
          <p14:tracePt t="47740" x="3082925" y="4306888"/>
          <p14:tracePt t="47756" x="3048000" y="4316413"/>
          <p14:tracePt t="47773" x="3003550" y="4324350"/>
          <p14:tracePt t="47789" x="2960688" y="4341813"/>
          <p14:tracePt t="47807" x="2916238" y="4359275"/>
          <p14:tracePt t="47823" x="2890838" y="4359275"/>
          <p14:tracePt t="47824" x="2873375" y="4368800"/>
          <p14:tracePt t="47840" x="2855913" y="4376738"/>
          <p14:tracePt t="47840" x="2828925" y="4394200"/>
          <p14:tracePt t="47856" x="2803525" y="4403725"/>
          <p14:tracePt t="47873" x="2751138" y="4446588"/>
          <p14:tracePt t="47889" x="2724150" y="4491038"/>
          <p14:tracePt t="47906" x="2698750" y="4543425"/>
          <p14:tracePt t="47923" x="2698750" y="4586288"/>
          <p14:tracePt t="47939" x="2663825" y="4638675"/>
          <p14:tracePt t="47956" x="2654300" y="4673600"/>
          <p14:tracePt t="47973" x="2646363" y="4691063"/>
          <p14:tracePt t="47973" x="2646363" y="4718050"/>
          <p14:tracePt t="47989" x="2646363" y="4743450"/>
          <p14:tracePt t="47990" x="2646363" y="4787900"/>
          <p14:tracePt t="48007" x="2654300" y="4840288"/>
          <p14:tracePt t="48008" x="2671763" y="4918075"/>
          <p14:tracePt t="48023" x="2716213" y="4997450"/>
          <p14:tracePt t="48039" x="2838450" y="5127625"/>
          <p14:tracePt t="48056" x="3013075" y="5249863"/>
          <p14:tracePt t="48072" x="3222625" y="5319713"/>
          <p14:tracePt t="48089" x="3459163" y="5354638"/>
          <p14:tracePt t="48106" x="3694113" y="5364163"/>
          <p14:tracePt t="48123" x="3903663" y="5329238"/>
          <p14:tracePt t="48140" x="4035425" y="5241925"/>
          <p14:tracePt t="48156" x="4078288" y="5197475"/>
          <p14:tracePt t="48157" x="4113213" y="5145088"/>
          <p14:tracePt t="48174" x="4165600" y="5057775"/>
          <p14:tracePt t="48190" x="4200525" y="4979988"/>
          <p14:tracePt t="48190" x="4217988" y="4910138"/>
          <p14:tracePt t="48206" x="4244975" y="4830763"/>
          <p14:tracePt t="48223" x="4287838" y="4673600"/>
          <p14:tracePt t="48239" x="4297363" y="4516438"/>
          <p14:tracePt t="48256" x="4262438" y="4403725"/>
          <p14:tracePt t="48273" x="4200525" y="4324350"/>
          <p14:tracePt t="48289" x="4060825" y="4281488"/>
          <p14:tracePt t="48306" x="3895725" y="4271963"/>
          <p14:tracePt t="48323" x="3808413" y="4271963"/>
          <p14:tracePt t="48323" x="3729038" y="4271963"/>
          <p14:tracePt t="48339" x="3641725" y="4281488"/>
          <p14:tracePt t="48340" x="3563938" y="4306888"/>
          <p14:tracePt t="48357" x="3502025" y="4333875"/>
          <p14:tracePt t="48357" x="3441700" y="4376738"/>
          <p14:tracePt t="48373" x="3371850" y="4438650"/>
          <p14:tracePt t="48389" x="3214688" y="4595813"/>
          <p14:tracePt t="48406" x="3082925" y="4830763"/>
          <p14:tracePt t="48423" x="2978150" y="5057775"/>
          <p14:tracePt t="48439" x="2925763" y="5214938"/>
          <p14:tracePt t="48456" x="2925763" y="5276850"/>
          <p14:tracePt t="48473" x="2951163" y="5329238"/>
          <p14:tracePt t="48489" x="3038475" y="5424488"/>
          <p14:tracePt t="48507" x="3135313" y="5521325"/>
          <p14:tracePt t="48523" x="3187700" y="5556250"/>
          <p14:tracePt t="48524" x="3222625" y="5591175"/>
          <p14:tracePt t="48540" x="3249613" y="5600700"/>
          <p14:tracePt t="48540" x="3275013" y="5600700"/>
          <p14:tracePt t="48556" x="3302000" y="5608638"/>
          <p14:tracePt t="48573" x="3327400" y="5608638"/>
          <p14:tracePt t="48690" x="3319463" y="5608638"/>
          <p14:tracePt t="48698" x="3309938" y="5608638"/>
          <p14:tracePt t="48707" x="3292475" y="5618163"/>
          <p14:tracePt t="48723" x="3275013" y="5618163"/>
          <p14:tracePt t="48739" x="3222625" y="5643563"/>
          <p14:tracePt t="48756" x="3179763" y="5653088"/>
          <p14:tracePt t="48773" x="3117850" y="5678488"/>
          <p14:tracePt t="48789" x="3092450" y="5688013"/>
          <p14:tracePt t="48806" x="3057525" y="5695950"/>
          <p14:tracePt t="48823" x="3038475" y="5705475"/>
          <p14:tracePt t="48840" x="3021013" y="5722938"/>
          <p14:tracePt t="48857" x="3003550" y="5722938"/>
          <p14:tracePt t="48874" x="2995613" y="5722938"/>
          <p14:tracePt t="48890" x="2986088" y="5722938"/>
          <p14:tracePt t="48906" x="2978150" y="5722938"/>
          <p14:tracePt t="48923" x="2943225" y="5740400"/>
          <p14:tracePt t="48939" x="2943225" y="5748338"/>
          <p14:tracePt t="48961" x="2925763" y="5748338"/>
          <p14:tracePt t="49188" x="2933700" y="5748338"/>
          <p14:tracePt t="49714" x="2925763" y="5748338"/>
          <p14:tracePt t="49722" x="2916238" y="5765800"/>
          <p14:tracePt t="49731" x="2908300" y="5765800"/>
          <p14:tracePt t="49740" x="2881313" y="5765800"/>
          <p14:tracePt t="49756" x="2846388" y="5765800"/>
          <p14:tracePt t="49757" x="2803525" y="5765800"/>
          <p14:tracePt t="49773" x="2751138" y="5765800"/>
          <p14:tracePt t="49790" x="2671763" y="5775325"/>
          <p14:tracePt t="49806" x="2636838" y="5775325"/>
          <p14:tracePt t="49823" x="2611438" y="5775325"/>
          <p14:tracePt t="49840" x="2559050" y="5775325"/>
          <p14:tracePt t="49856" x="2532063" y="5775325"/>
          <p14:tracePt t="50002" x="2524125" y="5792788"/>
          <p14:tracePt t="50010" x="2506663" y="5827713"/>
          <p14:tracePt t="50023" x="2506663" y="5862638"/>
          <p14:tracePt t="50040" x="2506663" y="5949950"/>
          <p14:tracePt t="50056" x="2506663" y="6037263"/>
          <p14:tracePt t="50073" x="2506663" y="6097588"/>
          <p14:tracePt t="50073" x="2524125" y="6167438"/>
          <p14:tracePt t="50089" x="2566988" y="6229350"/>
          <p14:tracePt t="50090" x="2628900" y="6299200"/>
          <p14:tracePt t="50106" x="2706688" y="6369050"/>
          <p14:tracePt t="50123" x="2898775" y="6508750"/>
          <p14:tracePt t="50124" x="2978150" y="6551613"/>
          <p14:tracePt t="50140" x="3065463" y="6596063"/>
          <p14:tracePt t="50156" x="3222625" y="6638925"/>
          <p14:tracePt t="50173" x="3319463" y="6665913"/>
          <p14:tracePt t="50189" x="3344863" y="6665913"/>
          <p14:tracePt t="50299" x="3344863" y="6656388"/>
          <p14:tracePt t="50308" x="3344863" y="6648450"/>
          <p14:tracePt t="50317" x="3354388" y="6638925"/>
          <p14:tracePt t="50326" x="3354388" y="6630988"/>
          <p14:tracePt t="50339" x="3354388" y="6613525"/>
          <p14:tracePt t="50356" x="3362325" y="6561138"/>
          <p14:tracePt t="50373" x="3371850" y="6526213"/>
          <p14:tracePt t="50389" x="3379788" y="6473825"/>
          <p14:tracePt t="50535" x="3371850" y="6473825"/>
          <p14:tracePt t="50544" x="3344863" y="6481763"/>
          <p14:tracePt t="50557" x="3319463" y="6491288"/>
          <p14:tracePt t="50573" x="3284538" y="6526213"/>
          <p14:tracePt t="50590" x="3249613" y="6551613"/>
          <p14:tracePt t="50606" x="3240088" y="6551613"/>
          <p14:tracePt t="50607" x="3232150" y="6551613"/>
          <p14:tracePt t="50667" x="3214688" y="6551613"/>
          <p14:tracePt t="50781" x="3197225" y="6551613"/>
          <p14:tracePt t="50789" x="3187700" y="6551613"/>
          <p14:tracePt t="50807" x="3179763" y="6551613"/>
          <p14:tracePt t="50824" x="3170238" y="6551613"/>
          <p14:tracePt t="50834" x="3162300" y="6551613"/>
          <p14:tracePt t="50851" x="3144838" y="6551613"/>
          <p14:tracePt t="50859" x="3127375" y="6551613"/>
          <p14:tracePt t="50912" x="3117850" y="6551613"/>
          <p14:tracePt t="50929" x="3100388" y="6551613"/>
          <p14:tracePt t="50956" x="3082925" y="6551613"/>
          <p14:tracePt t="50965" x="3074988" y="6551613"/>
          <p14:tracePt t="50974" x="3065463" y="6551613"/>
          <p14:tracePt t="50990" x="3057525" y="6551613"/>
          <p14:tracePt t="50990" x="3048000" y="6551613"/>
          <p14:tracePt t="51007" x="3021013" y="6551613"/>
          <p14:tracePt t="51023" x="3003550" y="6551613"/>
          <p14:tracePt t="51039" x="2995613" y="6551613"/>
          <p14:tracePt t="51088" x="2986088" y="6551613"/>
          <p14:tracePt t="51095" x="2978150" y="6551613"/>
          <p14:tracePt t="51113" x="2978150" y="6543675"/>
          <p14:tracePt t="51131" x="2968625" y="6543675"/>
          <p14:tracePt t="51148" x="2968625" y="6534150"/>
          <p14:tracePt t="51236" x="2960688" y="6534150"/>
          <p14:tracePt t="51368" x="2951163" y="6534150"/>
          <p14:tracePt t="52163" x="2960688" y="6526213"/>
          <p14:tracePt t="52181" x="2978150" y="6526213"/>
          <p14:tracePt t="52189" x="2978150" y="6516688"/>
          <p14:tracePt t="52198" x="2986088" y="6516688"/>
          <p14:tracePt t="52207" x="2995613" y="6499225"/>
          <p14:tracePt t="52233" x="3003550" y="6499225"/>
          <p14:tracePt t="52242" x="3021013" y="6481763"/>
          <p14:tracePt t="52268" x="3038475" y="6473825"/>
          <p14:tracePt t="52277" x="3048000" y="6464300"/>
          <p14:tracePt t="52289" x="3057525" y="6464300"/>
          <p14:tracePt t="52306" x="3092450" y="6438900"/>
          <p14:tracePt t="52323" x="3100388" y="6438900"/>
          <p14:tracePt t="52339" x="3100388" y="6429375"/>
          <p14:tracePt t="52357" x="3109913" y="6421438"/>
          <p14:tracePt t="52373" x="3127375" y="6421438"/>
          <p14:tracePt t="52389" x="3135313" y="6421438"/>
          <p14:tracePt t="52390" x="3144838" y="6403975"/>
          <p14:tracePt t="52406" x="3152775" y="6403975"/>
          <p14:tracePt t="52469" x="3162300" y="6394450"/>
          <p14:tracePt t="54237" x="3162300" y="6386513"/>
          <p14:tracePt t="54246" x="3170238" y="6386513"/>
          <p14:tracePt t="54290" x="3187700" y="6386513"/>
          <p14:tracePt t="54456" x="3197225" y="6376988"/>
          <p14:tracePt t="54473" x="3205163" y="6376988"/>
          <p14:tracePt t="54499" x="3214688" y="6359525"/>
          <p14:tracePt t="54535" x="3222625" y="6359525"/>
          <p14:tracePt t="54543" x="3232150" y="6359525"/>
          <p14:tracePt t="54552" x="3240088" y="6359525"/>
          <p14:tracePt t="54560" x="3257550" y="6359525"/>
          <p14:tracePt t="54573" x="3275013" y="6359525"/>
          <p14:tracePt t="54589" x="3302000" y="6342063"/>
          <p14:tracePt t="54606" x="3309938" y="6342063"/>
          <p14:tracePt t="54606" x="3319463" y="6342063"/>
          <p14:tracePt t="54623" x="3344863" y="6342063"/>
          <p14:tracePt t="54640" x="3344863" y="6334125"/>
          <p14:tracePt t="54657" x="3354388" y="6334125"/>
          <p14:tracePt t="54657" x="3362325" y="6334125"/>
          <p14:tracePt t="54684" x="3371850" y="6334125"/>
          <p14:tracePt t="54701" x="3379788" y="6334125"/>
          <p14:tracePt t="54709" x="3389313" y="6316663"/>
          <p14:tracePt t="54723" x="3397250" y="6316663"/>
          <p14:tracePt t="54739" x="3432175" y="6316663"/>
          <p14:tracePt t="54756" x="3467100" y="6307138"/>
          <p14:tracePt t="54773" x="3476625" y="6307138"/>
          <p14:tracePt t="54789" x="3494088" y="6307138"/>
          <p14:tracePt t="54815" x="3511550" y="6307138"/>
          <p14:tracePt t="54824" x="3519488" y="6307138"/>
          <p14:tracePt t="54839" x="3529013" y="6307138"/>
          <p14:tracePt t="54856" x="3581400" y="6299200"/>
          <p14:tracePt t="54872" x="3616325" y="6299200"/>
          <p14:tracePt t="54889" x="3676650" y="6299200"/>
          <p14:tracePt t="54906" x="3746500" y="6299200"/>
          <p14:tracePt t="54923" x="3781425" y="6299200"/>
          <p14:tracePt t="54940" x="3833813" y="6299200"/>
          <p14:tracePt t="54956" x="3878263" y="6299200"/>
          <p14:tracePt t="54973" x="3903663" y="6299200"/>
          <p14:tracePt t="54990" x="3956050" y="6281738"/>
          <p14:tracePt t="55006" x="3973513" y="6281738"/>
          <p14:tracePt t="55023" x="4008438" y="6264275"/>
          <p14:tracePt t="55040" x="4043363" y="6254750"/>
          <p14:tracePt t="55056" x="4087813" y="6246813"/>
          <p14:tracePt t="55073" x="4130675" y="6237288"/>
          <p14:tracePt t="55089" x="4165600" y="6219825"/>
          <p14:tracePt t="55107" x="4183063" y="6219825"/>
          <p14:tracePt t="55123" x="4217988" y="6202363"/>
          <p14:tracePt t="55139" x="4252913" y="6176963"/>
          <p14:tracePt t="55157" x="4270375" y="6176963"/>
          <p14:tracePt t="55157" x="4279900" y="6176963"/>
          <p14:tracePt t="55173" x="4305300" y="6167438"/>
          <p14:tracePt t="55173" x="4332288" y="6149975"/>
          <p14:tracePt t="55331" x="4322763" y="6149975"/>
          <p14:tracePt t="55409" x="4314825" y="6149975"/>
          <p14:tracePt t="55471" x="4297363" y="6149975"/>
          <p14:tracePt t="55568" x="4279900" y="6149975"/>
          <p14:tracePt t="55663" x="4262438" y="6149975"/>
          <p14:tracePt t="55865" x="4270375" y="6149975"/>
          <p14:tracePt t="56058" x="4262438" y="6149975"/>
          <p14:tracePt t="56066" x="4252913" y="6149975"/>
          <p14:tracePt t="56074" x="4244975" y="6149975"/>
          <p14:tracePt t="56089" x="4235450" y="6149975"/>
          <p14:tracePt t="56106" x="4217988" y="6132513"/>
          <p14:tracePt t="56123" x="4183063" y="6132513"/>
          <p14:tracePt t="56140" x="4157663" y="6124575"/>
          <p14:tracePt t="56156" x="4122738" y="6124575"/>
          <p14:tracePt t="56172" x="4095750" y="6124575"/>
          <p14:tracePt t="56189" x="4078288" y="6124575"/>
          <p14:tracePt t="56207" x="4035425" y="6124575"/>
          <p14:tracePt t="56222" x="4008438" y="6124575"/>
          <p14:tracePt t="56239" x="3983038" y="6124575"/>
          <p14:tracePt t="56256" x="3965575" y="6124575"/>
          <p14:tracePt t="56273" x="3948113" y="6124575"/>
          <p14:tracePt t="56289" x="3938588" y="6124575"/>
          <p14:tracePt t="56307" x="3930650" y="6124575"/>
          <p14:tracePt t="56323" x="3913188" y="6142038"/>
          <p14:tracePt t="56339" x="3868738" y="6159500"/>
          <p14:tracePt t="56356" x="3860800" y="6159500"/>
          <p14:tracePt t="56356" x="3843338" y="6167438"/>
          <p14:tracePt t="56372" x="3816350" y="6167438"/>
          <p14:tracePt t="56373" x="3790950" y="6184900"/>
          <p14:tracePt t="56390" x="3763963" y="6184900"/>
          <p14:tracePt t="56407" x="3756025" y="6194425"/>
          <p14:tracePt t="56529" x="3746500" y="6194425"/>
          <p14:tracePt t="56538" x="3738563" y="6211888"/>
          <p14:tracePt t="56548" x="3729038" y="6211888"/>
          <p14:tracePt t="56557" x="3721100" y="6211888"/>
          <p14:tracePt t="56573" x="3694113" y="6219825"/>
          <p14:tracePt t="56574" x="3668713" y="6237288"/>
          <p14:tracePt t="56591" x="3641725" y="6237288"/>
          <p14:tracePt t="56626" x="3624263" y="6254750"/>
          <p14:tracePt t="56661" x="3606800" y="6264275"/>
          <p14:tracePt t="56669" x="3598863" y="6272213"/>
          <p14:tracePt t="56678" x="3571875" y="6281738"/>
          <p14:tracePt t="56689" x="3563938" y="6299200"/>
          <p14:tracePt t="56706" x="3511550" y="6324600"/>
          <p14:tracePt t="56723" x="3476625" y="6324600"/>
          <p14:tracePt t="56739" x="3459163" y="6334125"/>
          <p14:tracePt t="56740" x="3449638" y="6334125"/>
          <p14:tracePt t="56756" x="3432175" y="6334125"/>
          <p14:tracePt t="56757" x="3414713" y="6342063"/>
          <p14:tracePt t="56932" x="3397250" y="6342063"/>
          <p14:tracePt t="56941" x="3397250" y="6351588"/>
          <p14:tracePt t="56950" x="3389313" y="6351588"/>
          <p14:tracePt t="56967" x="3371850" y="6351588"/>
          <p14:tracePt t="56976" x="3344863" y="6359525"/>
          <p14:tracePt t="56989" x="3336925" y="6359525"/>
          <p14:tracePt t="57006" x="3284538" y="6376988"/>
          <p14:tracePt t="57023" x="3240088" y="6386513"/>
          <p14:tracePt t="57040" x="3197225" y="6411913"/>
          <p14:tracePt t="57378" x="3179763" y="6411913"/>
          <p14:tracePt t="57457" x="3170238" y="6411913"/>
          <p14:tracePt t="57492" x="3162300" y="6411913"/>
          <p14:tracePt t="57728" x="3152775" y="6411913"/>
          <p14:tracePt t="57763" x="3144838" y="6411913"/>
          <p14:tracePt t="67319" x="3144838" y="6394450"/>
          <p14:tracePt t="67345" x="3152775" y="6394450"/>
          <p14:tracePt t="67371" x="3162300" y="6394450"/>
          <p14:tracePt t="67433" x="3170238" y="6394450"/>
          <p14:tracePt t="67468" x="3170238" y="6376988"/>
          <p14:tracePt t="70088" x="3187700" y="6369050"/>
          <p14:tracePt t="70128" x="3187700" y="6359525"/>
          <p14:tracePt t="70136" x="3197225" y="6359525"/>
          <p14:tracePt t="71047" x="3214688" y="6359525"/>
          <p14:tracePt t="71064" x="3222625" y="6359525"/>
          <p14:tracePt t="71073" x="3232150" y="6359525"/>
          <p14:tracePt t="71090" x="3240088" y="6359525"/>
          <p14:tracePt t="71108" x="3257550" y="6359525"/>
          <p14:tracePt t="71152" x="3275013" y="6359525"/>
          <p14:tracePt t="71179" x="3292475" y="6369050"/>
          <p14:tracePt t="71188" x="3302000" y="6386513"/>
          <p14:tracePt t="71196" x="3319463" y="6394450"/>
          <p14:tracePt t="71214" x="3319463" y="6403975"/>
          <p14:tracePt t="71224" x="3319463" y="6411913"/>
          <p14:tracePt t="71240" x="3336925" y="6411913"/>
          <p14:tracePt t="71494" x="3327400" y="6411913"/>
          <p14:tracePt t="91655" x="3536950" y="6351588"/>
          <p14:tracePt t="91664" x="3676650" y="6281738"/>
          <p14:tracePt t="91674" x="3798888" y="6202363"/>
          <p14:tracePt t="91690" x="3948113" y="6089650"/>
          <p14:tracePt t="91706" x="4017963" y="6037263"/>
          <p14:tracePt t="91723" x="4217988" y="5827713"/>
          <p14:tracePt t="91725" x="4367213" y="5661025"/>
          <p14:tracePt t="91739" x="4567238" y="5434013"/>
          <p14:tracePt t="91756" x="5230813" y="4778375"/>
          <p14:tracePt t="91773" x="6235700" y="3835400"/>
          <p14:tracePt t="91790" x="7999413" y="2655888"/>
          <p14:tracePt t="91806" x="10069513" y="1563688"/>
          <p14:tracePt t="95136" x="11091863" y="358775"/>
          <p14:tracePt t="95145" x="10907713" y="620713"/>
          <p14:tracePt t="95155" x="10707688" y="917575"/>
          <p14:tracePt t="95172" x="10488613" y="1196975"/>
          <p14:tracePt t="95173" x="10244138" y="1476375"/>
          <p14:tracePt t="95189" x="9999663" y="1755775"/>
          <p14:tracePt t="95189" x="9737725" y="2035175"/>
          <p14:tracePt t="95205" x="9475788" y="2324100"/>
          <p14:tracePt t="95206" x="9240838" y="2576513"/>
          <p14:tracePt t="95222" x="8977313" y="2830513"/>
          <p14:tracePt t="95239" x="8540750" y="3311525"/>
          <p14:tracePt t="95255" x="8131175" y="3730625"/>
          <p14:tracePt t="95272" x="7772400" y="4079875"/>
          <p14:tracePt t="95289" x="7345363" y="4386263"/>
          <p14:tracePt t="95306" x="7048500" y="4578350"/>
          <p14:tracePt t="95322" x="6856413" y="4673600"/>
          <p14:tracePt t="95339" x="6838950" y="4673600"/>
          <p14:tracePt t="95355" x="6829425" y="4673600"/>
          <p14:tracePt t="95495" x="6821488" y="4673600"/>
          <p14:tracePt t="95539" x="6811963" y="4673600"/>
          <p14:tracePt t="95661" x="6794500" y="4673600"/>
          <p14:tracePt t="95689" x="6777038" y="4691063"/>
          <p14:tracePt t="95705" x="6751638" y="4691063"/>
          <p14:tracePt t="95722" x="6742113" y="4708525"/>
          <p14:tracePt t="95731" x="6716713" y="4718050"/>
          <p14:tracePt t="95740" x="6707188" y="4725988"/>
          <p14:tracePt t="95758" x="6689725" y="4735513"/>
          <p14:tracePt t="95772" x="6672263" y="4743450"/>
          <p14:tracePt t="95789" x="6654800" y="4760913"/>
          <p14:tracePt t="95806" x="6602413" y="4805363"/>
          <p14:tracePt t="95827" x="6584950" y="4822825"/>
          <p14:tracePt t="95839" x="6577013" y="4830763"/>
          <p14:tracePt t="95855" x="6567488" y="4840288"/>
          <p14:tracePt t="95872" x="6559550" y="4848225"/>
          <p14:tracePt t="95872" x="6550025" y="4857750"/>
          <p14:tracePt t="95889" x="6532563" y="4865688"/>
          <p14:tracePt t="95890" x="6524625" y="4875213"/>
          <p14:tracePt t="95906" x="6497638" y="4900613"/>
          <p14:tracePt t="95906" x="6472238" y="4918075"/>
          <p14:tracePt t="95922" x="6454775" y="4927600"/>
          <p14:tracePt t="95939" x="6437313" y="4945063"/>
          <p14:tracePt t="95955" x="6384925" y="4979988"/>
          <p14:tracePt t="95972" x="6340475" y="5014913"/>
          <p14:tracePt t="95988" x="6280150" y="5057775"/>
          <p14:tracePt t="96005" x="6210300" y="5102225"/>
          <p14:tracePt t="96022" x="6157913" y="5137150"/>
          <p14:tracePt t="96039" x="6034088" y="5189538"/>
          <p14:tracePt t="96056" x="5842000" y="5276850"/>
          <p14:tracePt t="96072" x="5737225" y="5329238"/>
          <p14:tracePt t="96089" x="5510213" y="5434013"/>
          <p14:tracePt t="96090" x="5405438" y="5486400"/>
          <p14:tracePt t="96106" x="5275263" y="5521325"/>
          <p14:tracePt t="96122" x="5003800" y="5591175"/>
          <p14:tracePt t="96139" x="4733925" y="5653088"/>
          <p14:tracePt t="96155" x="4549775" y="5713413"/>
          <p14:tracePt t="96172" x="4427538" y="5740400"/>
          <p14:tracePt t="96189" x="4357688" y="5757863"/>
          <p14:tracePt t="96205" x="4332288" y="5757863"/>
          <p14:tracePt t="96222" x="4305300" y="5765800"/>
          <p14:tracePt t="96222" x="4297363" y="5765800"/>
          <p14:tracePt t="96239" x="4244975" y="5792788"/>
          <p14:tracePt t="96256" x="4217988" y="5792788"/>
          <p14:tracePt t="96257" x="4210050" y="5800725"/>
          <p14:tracePt t="96272" x="4157663" y="5818188"/>
          <p14:tracePt t="96288" x="4070350" y="5835650"/>
          <p14:tracePt t="96305" x="3938588" y="5862638"/>
          <p14:tracePt t="96322" x="3816350" y="5897563"/>
          <p14:tracePt t="96339" x="3676650" y="5940425"/>
          <p14:tracePt t="96355" x="3554413" y="5975350"/>
          <p14:tracePt t="96372" x="3459163" y="6002338"/>
          <p14:tracePt t="96389" x="3432175" y="6002338"/>
          <p14:tracePt t="96389" x="3406775" y="6010275"/>
          <p14:tracePt t="96406" x="3362325" y="6027738"/>
          <p14:tracePt t="96422" x="3344863" y="6027738"/>
          <p14:tracePt t="96424" x="3327400" y="6027738"/>
          <p14:tracePt t="96439" x="3292475" y="6037263"/>
          <p14:tracePt t="96456" x="3222625" y="6062663"/>
          <p14:tracePt t="96472" x="3109913" y="6089650"/>
          <p14:tracePt t="96489" x="3038475" y="6107113"/>
          <p14:tracePt t="96505" x="3003550" y="6115050"/>
          <p14:tracePt t="96522" x="2951163" y="6124575"/>
          <p14:tracePt t="96545" x="2933700" y="6124575"/>
          <p14:tracePt t="96555" x="2925763" y="6124575"/>
          <p14:tracePt t="96572" x="2916238" y="6124575"/>
          <p14:tracePt t="96573" x="2898775" y="6132513"/>
          <p14:tracePt t="96589" x="2890838" y="6132513"/>
          <p14:tracePt t="96590" x="2881313" y="6132513"/>
          <p14:tracePt t="96605" x="2855913" y="6132513"/>
          <p14:tracePt t="96606" x="2828925" y="6142038"/>
          <p14:tracePt t="96624" x="2803525" y="6142038"/>
          <p14:tracePt t="96639" x="2794000" y="6142038"/>
          <p14:tracePt t="96656" x="2751138" y="6142038"/>
          <p14:tracePt t="96672" x="2706688" y="6142038"/>
          <p14:tracePt t="96689" x="2671763" y="6142038"/>
          <p14:tracePt t="96706" x="2619375" y="6149975"/>
          <p14:tracePt t="96722" x="2601913" y="6159500"/>
          <p14:tracePt t="96738" x="2593975" y="6167438"/>
          <p14:tracePt t="96930" x="2576513" y="6176963"/>
          <p14:tracePt t="96947" x="2566988" y="6176963"/>
          <p14:tracePt t="97166" x="2559050" y="6176963"/>
          <p14:tracePt t="97175" x="2549525" y="6176963"/>
          <p14:tracePt t="97184" x="2541588" y="6176963"/>
          <p14:tracePt t="97201" x="2532063" y="6176963"/>
          <p14:tracePt t="97403" x="2532063" y="6167438"/>
          <p14:tracePt t="97411" x="2514600" y="6159500"/>
          <p14:tracePt t="97446" x="2506663" y="6159500"/>
          <p14:tracePt t="97455" x="2506663" y="6149975"/>
          <p14:tracePt t="97604" x="2524125" y="6149975"/>
          <p14:tracePt t="97631" x="2541588" y="6149975"/>
          <p14:tracePt t="97648" x="2549525" y="6149975"/>
          <p14:tracePt t="97656" x="2559050" y="6149975"/>
          <p14:tracePt t="97665" x="2584450" y="6149975"/>
          <p14:tracePt t="97683" x="2611438" y="6142038"/>
          <p14:tracePt t="97691" x="2619375" y="6142038"/>
          <p14:tracePt t="97706" x="2646363" y="6142038"/>
          <p14:tracePt t="97722" x="2671763" y="6124575"/>
          <p14:tracePt t="97739" x="2689225" y="6124575"/>
          <p14:tracePt t="97755" x="2716213" y="6115050"/>
          <p14:tracePt t="97772" x="2741613" y="6107113"/>
          <p14:tracePt t="97789" x="2776538" y="6107113"/>
          <p14:tracePt t="97806" x="2820988" y="6107113"/>
          <p14:tracePt t="97822" x="2838450" y="6089650"/>
          <p14:tracePt t="97823" x="2855913" y="6089650"/>
          <p14:tracePt t="97838" x="2881313" y="6080125"/>
          <p14:tracePt t="97855" x="2933700" y="6062663"/>
          <p14:tracePt t="97872" x="2968625" y="6045200"/>
          <p14:tracePt t="97888" x="3013075" y="6037263"/>
          <p14:tracePt t="97905" x="3057525" y="6027738"/>
          <p14:tracePt t="97922" x="3092450" y="6027738"/>
          <p14:tracePt t="97939" x="3135313" y="6010275"/>
          <p14:tracePt t="97955" x="3187700" y="6010275"/>
          <p14:tracePt t="97972" x="3232150" y="6010275"/>
          <p14:tracePt t="97989" x="3267075" y="6010275"/>
          <p14:tracePt t="97989" x="3302000" y="6010275"/>
          <p14:tracePt t="98006" x="3319463" y="6010275"/>
          <p14:tracePt t="98006" x="3344863" y="6010275"/>
          <p14:tracePt t="98022" x="3354388" y="6010275"/>
          <p14:tracePt t="98039" x="3362325" y="6010275"/>
          <p14:tracePt t="98357" x="3371850" y="6010275"/>
          <p14:tracePt t="98365" x="3389313" y="6010275"/>
          <p14:tracePt t="98374" x="3414713" y="6010275"/>
          <p14:tracePt t="98389" x="3441700" y="6019800"/>
          <p14:tracePt t="98405" x="3476625" y="6027738"/>
          <p14:tracePt t="98422" x="3546475" y="6037263"/>
          <p14:tracePt t="98439" x="3668713" y="6072188"/>
          <p14:tracePt t="98455" x="3790950" y="6089650"/>
          <p14:tracePt t="98472" x="3886200" y="6124575"/>
          <p14:tracePt t="98489" x="3983038" y="6132513"/>
          <p14:tracePt t="98505" x="4017963" y="6149975"/>
          <p14:tracePt t="98523" x="4070350" y="6159500"/>
          <p14:tracePt t="98539" x="4095750" y="6167438"/>
          <p14:tracePt t="98555" x="4175125" y="6184900"/>
          <p14:tracePt t="98572" x="4262438" y="6202363"/>
          <p14:tracePt t="98588" x="4297363" y="6211888"/>
          <p14:tracePt t="98605" x="4332288" y="6211888"/>
          <p14:tracePt t="98622" x="4410075" y="6219825"/>
          <p14:tracePt t="98639" x="4559300" y="6254750"/>
          <p14:tracePt t="98655" x="4716463" y="6289675"/>
          <p14:tracePt t="98672" x="4864100" y="6334125"/>
          <p14:tracePt t="98689" x="4933950" y="6351588"/>
          <p14:tracePt t="98706" x="5038725" y="6386513"/>
          <p14:tracePt t="98706" x="5091113" y="6394450"/>
          <p14:tracePt t="98722" x="5135563" y="6403975"/>
          <p14:tracePt t="98739" x="5178425" y="6421438"/>
          <p14:tracePt t="98755" x="5213350" y="6421438"/>
          <p14:tracePt t="98772" x="5248275" y="6429375"/>
          <p14:tracePt t="98789" x="5327650" y="6429375"/>
          <p14:tracePt t="98806" x="5432425" y="6429375"/>
          <p14:tracePt t="98822" x="5510213" y="6429375"/>
          <p14:tracePt t="98839" x="5545138" y="6429375"/>
          <p14:tracePt t="98839" x="5589588" y="6429375"/>
          <p14:tracePt t="98856" x="5607050" y="6429375"/>
          <p14:tracePt t="98908" x="5632450" y="6421438"/>
          <p14:tracePt t="98925" x="5649913" y="6421438"/>
          <p14:tracePt t="98934" x="5667375" y="6411913"/>
          <p14:tracePt t="98942" x="5684838" y="6394450"/>
          <p14:tracePt t="98956" x="5711825" y="6394450"/>
          <p14:tracePt t="98972" x="5746750" y="6376988"/>
          <p14:tracePt t="98988" x="5799138" y="6376988"/>
          <p14:tracePt t="99005" x="5851525" y="6351588"/>
          <p14:tracePt t="99022" x="5894388" y="6324600"/>
          <p14:tracePt t="99039" x="5894388" y="6307138"/>
          <p14:tracePt t="99056" x="5911850" y="6307138"/>
          <p14:tracePt t="99083" x="5921375" y="6299200"/>
          <p14:tracePt t="99100" x="5929313" y="6299200"/>
          <p14:tracePt t="99108" x="5946775" y="6299200"/>
          <p14:tracePt t="99122" x="5964238" y="6299200"/>
          <p14:tracePt t="99138" x="5991225" y="6299200"/>
          <p14:tracePt t="99155" x="6026150" y="6289675"/>
          <p14:tracePt t="99172" x="6061075" y="6289675"/>
          <p14:tracePt t="99189" x="6078538" y="6289675"/>
          <p14:tracePt t="99189" x="6105525" y="6289675"/>
          <p14:tracePt t="99206" x="6113463" y="6289675"/>
          <p14:tracePt t="99207" x="6140450" y="6289675"/>
          <p14:tracePt t="99222" x="6165850" y="6289675"/>
          <p14:tracePt t="99223" x="6183313" y="6289675"/>
          <p14:tracePt t="99238" x="6200775" y="6281738"/>
          <p14:tracePt t="99255" x="6218238" y="6281738"/>
          <p14:tracePt t="99275" x="6227763" y="6281738"/>
          <p14:tracePt t="99354" x="6227763" y="6264275"/>
          <p14:tracePt t="99564" x="6218238" y="6264275"/>
          <p14:tracePt t="99572" x="6210300" y="6264275"/>
          <p14:tracePt t="99599" x="6192838" y="6264275"/>
          <p14:tracePt t="99861" x="6200775" y="6254750"/>
          <p14:tracePt t="99879" x="6210300" y="6254750"/>
          <p14:tracePt t="99888" x="6210300" y="6246813"/>
          <p14:tracePt t="99896" x="6218238" y="6246813"/>
          <p14:tracePt t="99913" x="6227763" y="6246813"/>
          <p14:tracePt t="99993" x="6235700" y="6237288"/>
          <p14:tracePt t="100054" x="6245225" y="6237288"/>
          <p14:tracePt t="100080" x="6253163" y="6237288"/>
          <p14:tracePt t="100090" x="6262688" y="6237288"/>
          <p14:tracePt t="100106" x="6280150" y="6237288"/>
          <p14:tracePt t="100115" x="6288088" y="6237288"/>
          <p14:tracePt t="100123" x="6297613" y="6219825"/>
          <p14:tracePt t="100138" x="6305550" y="6219825"/>
          <p14:tracePt t="100155" x="6315075" y="6219825"/>
          <p14:tracePt t="100172" x="6332538" y="6219825"/>
          <p14:tracePt t="100189" x="6357938" y="6219825"/>
          <p14:tracePt t="100205" x="6402388" y="6219825"/>
          <p14:tracePt t="100222" x="6445250" y="6219825"/>
          <p14:tracePt t="100238" x="6489700" y="6219825"/>
          <p14:tracePt t="100256" x="6515100" y="6219825"/>
          <p14:tracePt t="100272" x="6532563" y="6229350"/>
          <p14:tracePt t="100290" x="6542088" y="6229350"/>
          <p14:tracePt t="100334" x="6550025" y="6229350"/>
          <p14:tracePt t="100342" x="6567488" y="6237288"/>
          <p14:tracePt t="100351" x="6594475" y="6254750"/>
          <p14:tracePt t="100360" x="6619875" y="6254750"/>
          <p14:tracePt t="100372" x="6646863" y="6264275"/>
          <p14:tracePt t="100388" x="6681788" y="6272213"/>
          <p14:tracePt t="100405" x="6734175" y="6272213"/>
          <p14:tracePt t="100422" x="6777038" y="6289675"/>
          <p14:tracePt t="100439" x="6786563" y="6299200"/>
          <p14:tracePt t="100439" x="6804025" y="6299200"/>
          <p14:tracePt t="100455" x="6811963" y="6299200"/>
          <p14:tracePt t="100491" x="6821488" y="6299200"/>
          <p14:tracePt t="100500" x="6838950" y="6299200"/>
          <p14:tracePt t="100526" x="6856413" y="6299200"/>
          <p14:tracePt t="100536" x="6864350" y="6299200"/>
          <p14:tracePt t="100543" x="6873875" y="6299200"/>
          <p14:tracePt t="100555" x="6881813" y="6299200"/>
          <p14:tracePt t="100572" x="6926263" y="6299200"/>
          <p14:tracePt t="100589" x="6961188" y="6299200"/>
          <p14:tracePt t="100606" x="6996113" y="6299200"/>
          <p14:tracePt t="100622" x="7031038" y="6299200"/>
          <p14:tracePt t="100623" x="7073900" y="6299200"/>
          <p14:tracePt t="100639" x="7118350" y="6299200"/>
          <p14:tracePt t="100640" x="7153275" y="6299200"/>
          <p14:tracePt t="100655" x="7188200" y="6299200"/>
          <p14:tracePt t="100672" x="7240588" y="6299200"/>
          <p14:tracePt t="100688" x="7275513" y="6299200"/>
          <p14:tracePt t="100705" x="7310438" y="6299200"/>
          <p14:tracePt t="100722" x="7327900" y="6299200"/>
          <p14:tracePt t="100738" x="7353300" y="6299200"/>
          <p14:tracePt t="100755" x="7388225" y="6299200"/>
          <p14:tracePt t="100773" x="7440613" y="6299200"/>
          <p14:tracePt t="100788" x="7467600" y="6299200"/>
          <p14:tracePt t="100789" x="7485063" y="6299200"/>
          <p14:tracePt t="100806" x="7510463" y="6299200"/>
          <p14:tracePt t="100806" x="7545388" y="6299200"/>
          <p14:tracePt t="100822" x="7572375" y="6299200"/>
          <p14:tracePt t="100838" x="7624763" y="6299200"/>
          <p14:tracePt t="100855" x="7667625" y="6299200"/>
          <p14:tracePt t="100872" x="7712075" y="6299200"/>
          <p14:tracePt t="100889" x="7737475" y="6299200"/>
          <p14:tracePt t="100905" x="7754938" y="6299200"/>
          <p14:tracePt t="100922" x="7781925" y="6299200"/>
          <p14:tracePt t="100939" x="7807325" y="6299200"/>
          <p14:tracePt t="100956" x="7816850" y="6299200"/>
          <p14:tracePt t="100972" x="7824788" y="6299200"/>
          <p14:tracePt t="100989" x="7834313" y="6299200"/>
          <p14:tracePt t="100990" x="7842250" y="6281738"/>
          <p14:tracePt t="101008" x="7859713" y="6281738"/>
          <p14:tracePt t="101104" x="7877175" y="6281738"/>
          <p14:tracePt t="101122" x="7904163" y="6281738"/>
          <p14:tracePt t="101130" x="7921625" y="6281738"/>
          <p14:tracePt t="101139" x="7939088" y="6281738"/>
          <p14:tracePt t="101155" x="7964488" y="6281738"/>
          <p14:tracePt t="101157" x="7991475" y="6281738"/>
          <p14:tracePt t="101171" x="8034338" y="6281738"/>
          <p14:tracePt t="101188" x="8139113" y="6281738"/>
          <p14:tracePt t="101206" x="8270875" y="6281738"/>
          <p14:tracePt t="101222" x="8435975" y="6281738"/>
          <p14:tracePt t="101238" x="8637588" y="6281738"/>
          <p14:tracePt t="101255" x="8802688" y="6281738"/>
          <p14:tracePt t="101272" x="8959850" y="6281738"/>
          <p14:tracePt t="101289" x="9029700" y="6281738"/>
          <p14:tracePt t="101289" x="9091613" y="6281738"/>
          <p14:tracePt t="101306" x="9196388" y="6281738"/>
          <p14:tracePt t="101322" x="9240838" y="6281738"/>
          <p14:tracePt t="101323" x="9293225" y="6281738"/>
          <p14:tracePt t="101338" x="9336088" y="6281738"/>
          <p14:tracePt t="101355" x="9423400" y="6281738"/>
          <p14:tracePt t="101372" x="9545638" y="6281738"/>
          <p14:tracePt t="101388" x="9685338" y="6281738"/>
          <p14:tracePt t="101405" x="9834563" y="6281738"/>
          <p14:tracePt t="101422" x="9939338" y="6281738"/>
          <p14:tracePt t="101438" x="10061575" y="6281738"/>
          <p14:tracePt t="101455" x="10148888" y="6281738"/>
          <p14:tracePt t="101472" x="10201275" y="6281738"/>
          <p14:tracePt t="101488" x="10218738" y="6281738"/>
          <p14:tracePt t="101489" x="10236200" y="6281738"/>
          <p14:tracePt t="102154" x="10218738" y="6281738"/>
          <p14:tracePt t="102784" x="10201275" y="6281738"/>
          <p14:tracePt t="102802" x="10191750" y="6281738"/>
          <p14:tracePt t="102810" x="10183813" y="6281738"/>
          <p14:tracePt t="102822" x="10174288" y="6281738"/>
          <p14:tracePt t="102838" x="10166350" y="6281738"/>
          <p14:tracePt t="102862" x="10156825" y="6281738"/>
          <p14:tracePt t="102880" x="10139363" y="6281738"/>
          <p14:tracePt t="102898" x="10121900" y="6281738"/>
          <p14:tracePt t="102906" x="10113963" y="6281738"/>
          <p14:tracePt t="102922" x="10104438" y="6281738"/>
          <p14:tracePt t="102939" x="10086975" y="6289675"/>
          <p14:tracePt t="102955" x="10044113" y="6299200"/>
          <p14:tracePt t="102972" x="10026650" y="6299200"/>
          <p14:tracePt t="102988" x="10009188" y="6307138"/>
          <p14:tracePt t="103005" x="9999663" y="6307138"/>
          <p14:tracePt t="103022" x="9982200" y="6307138"/>
          <p14:tracePt t="103039" x="9964738" y="6307138"/>
          <p14:tracePt t="103039" x="9947275" y="6307138"/>
          <p14:tracePt t="103056" x="9929813" y="6307138"/>
          <p14:tracePt t="103072" x="9912350" y="6307138"/>
          <p14:tracePt t="103088" x="9869488" y="6307138"/>
          <p14:tracePt t="103105" x="9842500" y="6307138"/>
          <p14:tracePt t="103143" x="9825038" y="6307138"/>
          <p14:tracePt t="103169" x="9807575" y="6307138"/>
          <p14:tracePt t="103177" x="9799638" y="6289675"/>
          <p14:tracePt t="103189" x="9772650" y="6289675"/>
          <p14:tracePt t="103205" x="9737725" y="6289675"/>
          <p14:tracePt t="103222" x="9712325" y="6289675"/>
          <p14:tracePt t="103222" x="9702800" y="6289675"/>
          <p14:tracePt t="103239" x="9677400" y="6289675"/>
          <p14:tracePt t="103239" x="9642475" y="6289675"/>
          <p14:tracePt t="103256" x="9598025" y="6289675"/>
          <p14:tracePt t="103256" x="9580563" y="6289675"/>
          <p14:tracePt t="103272" x="9563100" y="6289675"/>
          <p14:tracePt t="103288" x="9493250" y="6289675"/>
          <p14:tracePt t="103305" x="9388475" y="6289675"/>
          <p14:tracePt t="103322" x="9248775" y="6289675"/>
          <p14:tracePt t="103338" x="9056688" y="6289675"/>
          <p14:tracePt t="103355" x="8837613" y="6289675"/>
          <p14:tracePt t="103372" x="8637588" y="6289675"/>
          <p14:tracePt t="103389" x="8532813" y="6289675"/>
          <p14:tracePt t="103389" x="8428038" y="6289675"/>
          <p14:tracePt t="103406" x="8226425" y="6289675"/>
          <p14:tracePt t="103423" x="8121650" y="6289675"/>
          <p14:tracePt t="103423" x="8026400" y="6289675"/>
          <p14:tracePt t="103438" x="7921625" y="6289675"/>
          <p14:tracePt t="103455" x="7729538" y="6289675"/>
          <p14:tracePt t="103472" x="7572375" y="6289675"/>
          <p14:tracePt t="103488" x="7415213" y="6289675"/>
          <p14:tracePt t="103505" x="7265988" y="6289675"/>
          <p14:tracePt t="103522" x="7118350" y="6289675"/>
          <p14:tracePt t="103538" x="6943725" y="6289675"/>
          <p14:tracePt t="103555" x="6777038" y="6289675"/>
          <p14:tracePt t="103572" x="6559550" y="6289675"/>
          <p14:tracePt t="103588" x="6445250" y="6289675"/>
          <p14:tracePt t="103589" x="6350000" y="6289675"/>
          <p14:tracePt t="103606" x="6227763" y="6289675"/>
          <p14:tracePt t="103606" x="6113463" y="6289675"/>
          <p14:tracePt t="103622" x="5999163" y="6289675"/>
          <p14:tracePt t="103638" x="5807075" y="6289675"/>
          <p14:tracePt t="103655" x="5649913" y="6289675"/>
          <p14:tracePt t="103672" x="5467350" y="6289675"/>
          <p14:tracePt t="103688" x="5310188" y="6289675"/>
          <p14:tracePt t="103705" x="5135563" y="6289675"/>
          <p14:tracePt t="103722" x="4933950" y="6281738"/>
          <p14:tracePt t="103739" x="4724400" y="6281738"/>
          <p14:tracePt t="103756" x="4524375" y="6272213"/>
          <p14:tracePt t="103772" x="4402138" y="6272213"/>
          <p14:tracePt t="103773" x="4305300" y="6272213"/>
          <p14:tracePt t="103789" x="4200525" y="6272213"/>
          <p14:tracePt t="103806" x="3983038" y="6272213"/>
          <p14:tracePt t="103822" x="3756025" y="6272213"/>
          <p14:tracePt t="103839" x="3546475" y="6272213"/>
          <p14:tracePt t="103855" x="3389313" y="6272213"/>
          <p14:tracePt t="103872" x="3240088" y="6272213"/>
          <p14:tracePt t="103888" x="3092450" y="6272213"/>
          <p14:tracePt t="103905" x="2960688" y="6272213"/>
          <p14:tracePt t="103922" x="2898775" y="6272213"/>
          <p14:tracePt t="103923" x="2846388" y="6272213"/>
          <p14:tracePt t="103939" x="2786063" y="6272213"/>
          <p14:tracePt t="103940" x="2706688" y="6254750"/>
          <p14:tracePt t="103955" x="2636838" y="6246813"/>
          <p14:tracePt t="103956" x="2559050" y="6229350"/>
          <p14:tracePt t="103972" x="2471738" y="6211888"/>
          <p14:tracePt t="103988" x="2262188" y="6211888"/>
          <p14:tracePt t="104005" x="2035175" y="6211888"/>
          <p14:tracePt t="104022" x="1798638" y="6211888"/>
          <p14:tracePt t="104039" x="1624013" y="6211888"/>
          <p14:tracePt t="104055" x="1589088" y="6211888"/>
          <p14:tracePt t="104246" x="1589088" y="6219825"/>
          <p14:tracePt t="104254" x="1589088" y="6229350"/>
          <p14:tracePt t="104263" x="1616075" y="6246813"/>
          <p14:tracePt t="104273" x="1633538" y="6264275"/>
          <p14:tracePt t="104288" x="1676400" y="6281738"/>
          <p14:tracePt t="104289" x="1755775" y="6299200"/>
          <p14:tracePt t="104305" x="1860550" y="6334125"/>
          <p14:tracePt t="104306" x="1990725" y="6359525"/>
          <p14:tracePt t="104322" x="2130425" y="6386513"/>
          <p14:tracePt t="104338" x="2357438" y="6421438"/>
          <p14:tracePt t="104355" x="2566988" y="6429375"/>
          <p14:tracePt t="104372" x="2741613" y="6429375"/>
          <p14:tracePt t="104388" x="2898775" y="6429375"/>
          <p14:tracePt t="104405" x="3003550" y="6429375"/>
          <p14:tracePt t="104422" x="3127375" y="6429375"/>
          <p14:tracePt t="104439" x="3249613" y="6429375"/>
          <p14:tracePt t="104456" x="3344863" y="6429375"/>
          <p14:tracePt t="104456" x="3459163" y="6429375"/>
          <p14:tracePt t="104472" x="3581400" y="6429375"/>
          <p14:tracePt t="104473" x="3711575" y="6429375"/>
          <p14:tracePt t="104488" x="3843338" y="6429375"/>
          <p14:tracePt t="104505" x="4087813" y="6429375"/>
          <p14:tracePt t="104522" x="4332288" y="6429375"/>
          <p14:tracePt t="104538" x="4524375" y="6429375"/>
          <p14:tracePt t="104555" x="4681538" y="6429375"/>
          <p14:tracePt t="104572" x="4724400" y="6429375"/>
          <p14:tracePt t="104588" x="4768850" y="6429375"/>
          <p14:tracePt t="104605" x="4829175" y="6429375"/>
          <p14:tracePt t="104622" x="4856163" y="6429375"/>
          <p14:tracePt t="104622" x="4873625" y="6429375"/>
          <p14:tracePt t="104639" x="4899025" y="6429375"/>
          <p14:tracePt t="104639" x="4916488" y="6429375"/>
          <p14:tracePt t="104655" x="4926013" y="6429375"/>
          <p14:tracePt t="104656" x="4933950" y="6429375"/>
          <p14:tracePt t="104840" x="4933950" y="6438900"/>
          <p14:tracePt t="104867" x="4926013" y="6446838"/>
          <p14:tracePt t="104875" x="4916488" y="6456363"/>
          <p14:tracePt t="104883" x="4908550" y="6456363"/>
          <p14:tracePt t="104901" x="4899025" y="6473825"/>
          <p14:tracePt t="104918" x="4881563" y="6473825"/>
          <p14:tracePt t="104963" x="4873625" y="6473825"/>
          <p14:tracePt t="104972" x="4864100" y="6491288"/>
          <p14:tracePt t="104980" x="4856163" y="6499225"/>
          <p14:tracePt t="104989" x="4846638" y="6499225"/>
          <p14:tracePt t="105005" x="4829175" y="6516688"/>
          <p14:tracePt t="105006" x="4811713" y="6516688"/>
          <p14:tracePt t="105022" x="4786313" y="6516688"/>
          <p14:tracePt t="105038" x="4786313" y="6526213"/>
          <p14:tracePt t="105055" x="4776788" y="6543675"/>
          <p14:tracePt t="105163" x="4786313" y="6534150"/>
          <p14:tracePt t="105173" x="4811713" y="6526213"/>
          <p14:tracePt t="105181" x="4829175" y="6526213"/>
          <p14:tracePt t="105190" x="4846638" y="6508750"/>
          <p14:tracePt t="105205" x="4856163" y="6499225"/>
          <p14:tracePt t="105222" x="4873625" y="6499225"/>
          <p14:tracePt t="105239" x="4916488" y="6499225"/>
          <p14:tracePt t="105256" x="4968875" y="6491288"/>
          <p14:tracePt t="105272" x="5003800" y="6491288"/>
          <p14:tracePt t="105288" x="5030788" y="6491288"/>
          <p14:tracePt t="105305" x="5056188" y="6491288"/>
          <p14:tracePt t="105584" x="5065713" y="6491288"/>
          <p14:tracePt t="105698" x="5065713" y="6481763"/>
          <p14:tracePt t="105716" x="5056188" y="6481763"/>
          <p14:tracePt t="105776" x="5038725" y="6481763"/>
          <p14:tracePt t="105803" x="5038725" y="6464300"/>
          <p14:tracePt t="105829" x="5021263" y="6464300"/>
          <p14:tracePt t="105838" x="5013325" y="6464300"/>
          <p14:tracePt t="105873" x="5003800" y="6464300"/>
          <p14:tracePt t="105899" x="4995863" y="6464300"/>
          <p14:tracePt t="106319" x="4986338" y="6473825"/>
          <p14:tracePt t="106336" x="4978400" y="6473825"/>
          <p14:tracePt t="106345" x="4951413" y="6473825"/>
          <p14:tracePt t="106355" x="4933950" y="6481763"/>
          <p14:tracePt t="106372" x="4891088" y="6481763"/>
          <p14:tracePt t="106388" x="4873625" y="6499225"/>
          <p14:tracePt t="106389" x="4846638" y="6499225"/>
          <p14:tracePt t="106405" x="4838700" y="6499225"/>
          <p14:tracePt t="106406" x="4829175" y="6499225"/>
          <p14:tracePt t="106422" x="4803775" y="6499225"/>
          <p14:tracePt t="106439" x="4724400" y="6508750"/>
          <p14:tracePt t="106455" x="4629150" y="6526213"/>
          <p14:tracePt t="106471" x="4532313" y="6543675"/>
          <p14:tracePt t="106488" x="4410075" y="6586538"/>
          <p14:tracePt t="106505" x="4314825" y="6613525"/>
          <p14:tracePt t="106522" x="4279900" y="6621463"/>
          <p14:tracePt t="106522" x="4244975" y="6630988"/>
          <p14:tracePt t="106538" x="4217988" y="6648450"/>
          <p14:tracePt t="106539" x="4200525" y="6648450"/>
          <p14:tracePt t="106556" x="4157663" y="6665913"/>
          <p14:tracePt t="106572" x="4140200" y="6665913"/>
          <p14:tracePt t="106573" x="4113213" y="6673850"/>
          <p14:tracePt t="106588" x="4095750" y="6691313"/>
          <p14:tracePt t="106605" x="4052888" y="6708775"/>
          <p14:tracePt t="106622" x="4008438" y="6726238"/>
          <p14:tracePt t="106638" x="3938588" y="6761163"/>
          <p14:tracePt t="106655" x="3851275" y="6805613"/>
          <p14:tracePt t="106672" x="3756025" y="6848475"/>
          <p14:tracePt t="108568" x="2593975" y="6805613"/>
          <p14:tracePt t="108576" x="2601913" y="6796088"/>
          <p14:tracePt t="108588" x="2611438" y="6770688"/>
          <p14:tracePt t="108605" x="2636838" y="6735763"/>
          <p14:tracePt t="108622" x="2671763" y="6691313"/>
          <p14:tracePt t="108639" x="2671763" y="6673850"/>
          <p14:tracePt t="108639" x="2671763" y="6665913"/>
          <p14:tracePt t="108656" x="2689225" y="6638925"/>
          <p14:tracePt t="108672" x="2689225" y="6613525"/>
          <p14:tracePt t="108673" x="2698750" y="6613525"/>
          <p14:tracePt t="108689" x="2698750" y="6586538"/>
          <p14:tracePt t="108705" x="2698750" y="6551613"/>
          <p14:tracePt t="108722" x="2698750" y="6526213"/>
          <p14:tracePt t="108739" x="2698750" y="6491288"/>
          <p14:tracePt t="108755" x="2698750" y="6456363"/>
          <p14:tracePt t="108772" x="2689225" y="6438900"/>
          <p14:tracePt t="109058" x="2671763" y="6438900"/>
          <p14:tracePt t="109066" x="2663825" y="6446838"/>
          <p14:tracePt t="109084" x="2654300" y="6456363"/>
          <p14:tracePt t="109102" x="2646363" y="6473825"/>
          <p14:tracePt t="109146" x="2628900" y="6481763"/>
          <p14:tracePt t="109154" x="2619375" y="6491288"/>
          <p14:tracePt t="109172" x="2611438" y="6499225"/>
          <p14:tracePt t="109180" x="2611438" y="6516688"/>
          <p14:tracePt t="109198" x="2593975" y="6516688"/>
          <p14:tracePt t="109233" x="2584450" y="6534150"/>
          <p14:tracePt t="109277" x="2576513" y="6543675"/>
          <p14:tracePt t="109303" x="2566988" y="6551613"/>
          <p14:tracePt t="109320" x="2549525" y="6561138"/>
          <p14:tracePt t="109338" x="2541588" y="6578600"/>
          <p14:tracePt t="109346" x="2524125" y="6586538"/>
          <p14:tracePt t="109364" x="2524125" y="6596063"/>
          <p14:tracePt t="109372" x="2514600" y="6596063"/>
          <p14:tracePt t="109408" x="2506663" y="6613525"/>
          <p14:tracePt t="109434" x="2489200" y="6621463"/>
          <p14:tracePt t="109460" x="2489200" y="6638925"/>
          <p14:tracePt t="109496" x="2489200" y="6656388"/>
          <p14:tracePt t="109513" x="2471738" y="6665913"/>
          <p14:tracePt t="109539" x="2462213" y="6673850"/>
          <p14:tracePt t="109548" x="2444750" y="6683375"/>
          <p14:tracePt t="109556" x="2444750" y="6700838"/>
          <p14:tracePt t="109574" x="2427288" y="6708775"/>
          <p14:tracePt t="109588" x="2427288" y="6718300"/>
          <p14:tracePt t="109605" x="2409825" y="6735763"/>
          <p14:tracePt t="109622" x="2409825" y="6761163"/>
          <p14:tracePt t="109638" x="2392363" y="6778625"/>
          <p14:tracePt t="109655" x="2392363" y="6805613"/>
          <p14:tracePt t="109672" x="2384425" y="6840538"/>
          <p14:tracePt t="115226" x="2305050" y="6840538"/>
          <p14:tracePt t="115235" x="2314575" y="6831013"/>
          <p14:tracePt t="115253" x="2322513" y="6813550"/>
          <p14:tracePt t="115261" x="2332038" y="6813550"/>
          <p14:tracePt t="115272" x="2339975" y="6813550"/>
          <p14:tracePt t="115296" x="2349500" y="6813550"/>
          <p14:tracePt t="115323" x="2357438" y="6805613"/>
          <p14:tracePt t="115331" x="2374900" y="6796088"/>
          <p14:tracePt t="115349" x="2392363" y="6788150"/>
          <p14:tracePt t="115358" x="2401888" y="6778625"/>
          <p14:tracePt t="115372" x="2409825" y="6778625"/>
          <p14:tracePt t="115388" x="2444750" y="6753225"/>
          <p14:tracePt t="115405" x="2454275" y="6735763"/>
          <p14:tracePt t="115422" x="2462213" y="6735763"/>
          <p14:tracePt t="115438" x="2479675" y="6735763"/>
          <p14:tracePt t="115455" x="2479675" y="6718300"/>
          <p14:tracePt t="115647" x="2479675" y="6708775"/>
          <p14:tracePt t="115655" x="2497138" y="6708775"/>
          <p14:tracePt t="115944" x="2489200" y="6708775"/>
          <p14:tracePt t="115970" x="2479675" y="6708775"/>
          <p14:tracePt t="116014" x="2462213" y="6708775"/>
          <p14:tracePt t="116093" x="2444750" y="6708775"/>
          <p14:tracePt t="116688" x="2436813" y="6708775"/>
          <p14:tracePt t="116697" x="2427288" y="6726238"/>
          <p14:tracePt t="117178" x="2401888" y="6735763"/>
          <p14:tracePt t="117335" x="2392363" y="6735763"/>
          <p14:tracePt t="118000" x="2384425" y="6735763"/>
          <p14:tracePt t="118578" x="2374900" y="6735763"/>
          <p14:tracePt t="119147" x="2366963" y="6735763"/>
          <p14:tracePt t="119226" x="2349500" y="6735763"/>
          <p14:tracePt t="119339" x="2339975" y="6735763"/>
          <p14:tracePt t="119497" x="2332038" y="6735763"/>
          <p14:tracePt t="120048" x="2339975" y="6735763"/>
          <p14:tracePt t="120407" x="2349500" y="6735763"/>
          <p14:tracePt t="120415" x="2357438" y="6735763"/>
          <p14:tracePt t="121028" x="2374900" y="6735763"/>
          <p14:tracePt t="121045" x="2384425" y="6718300"/>
          <p14:tracePt t="121055" x="2392363" y="6718300"/>
          <p14:tracePt t="121062" x="2401888" y="6718300"/>
          <p14:tracePt t="121116" x="2401888" y="6700838"/>
          <p14:tracePt t="121597" x="2401888" y="6708775"/>
          <p14:tracePt t="121651" x="2392363" y="6726238"/>
          <p14:tracePt t="121668" x="2384425" y="6735763"/>
          <p14:tracePt t="121685" x="2366963" y="6743700"/>
          <p14:tracePt t="121703" x="2366963" y="6753225"/>
          <p14:tracePt t="121711" x="2349500" y="6770688"/>
          <p14:tracePt t="121729" x="2339975" y="6770688"/>
          <p14:tracePt t="121740" x="2332038" y="6770688"/>
          <p14:tracePt t="121756" x="2297113" y="6796088"/>
          <p14:tracePt t="121773" x="2262188" y="6813550"/>
          <p14:tracePt t="121790" x="2244725" y="6823075"/>
          <p14:tracePt t="121791" x="2244725" y="6831013"/>
          <p14:tracePt t="121806" x="2227263" y="6848475"/>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417AA-E49B-DAA9-6F61-C115ABB1BE46}"/>
              </a:ext>
            </a:extLst>
          </p:cNvPr>
          <p:cNvSpPr>
            <a:spLocks noGrp="1"/>
          </p:cNvSpPr>
          <p:nvPr>
            <p:ph type="title"/>
          </p:nvPr>
        </p:nvSpPr>
        <p:spPr/>
        <p:txBody>
          <a:bodyPr>
            <a:normAutofit fontScale="90000"/>
          </a:bodyPr>
          <a:lstStyle/>
          <a:p>
            <a:br>
              <a:rPr lang="en-GB" dirty="0"/>
            </a:br>
            <a:r>
              <a:rPr lang="en-GB" dirty="0">
                <a:latin typeface="+mn-lt"/>
              </a:rPr>
              <a:t>SOPs FOR THE TERMINALLY ILL &amp; END OF LIFE CARE</a:t>
            </a:r>
            <a:r>
              <a:rPr lang="en-GB" sz="4900" dirty="0">
                <a:latin typeface="+mn-lt"/>
              </a:rPr>
              <a:t>: </a:t>
            </a:r>
            <a:br>
              <a:rPr lang="en-GB" dirty="0"/>
            </a:br>
            <a:endParaRPr lang="en-NG" dirty="0"/>
          </a:p>
        </p:txBody>
      </p:sp>
      <p:sp>
        <p:nvSpPr>
          <p:cNvPr id="3" name="Content Placeholder 2">
            <a:extLst>
              <a:ext uri="{FF2B5EF4-FFF2-40B4-BE49-F238E27FC236}">
                <a16:creationId xmlns:a16="http://schemas.microsoft.com/office/drawing/2014/main" id="{A7FC8DB7-A566-D431-4C39-B8DCD54C0C85}"/>
              </a:ext>
            </a:extLst>
          </p:cNvPr>
          <p:cNvSpPr>
            <a:spLocks noGrp="1"/>
          </p:cNvSpPr>
          <p:nvPr>
            <p:ph idx="1"/>
          </p:nvPr>
        </p:nvSpPr>
        <p:spPr>
          <a:xfrm>
            <a:off x="838199" y="1825625"/>
            <a:ext cx="11279589" cy="4667250"/>
          </a:xfrm>
        </p:spPr>
        <p:txBody>
          <a:bodyPr>
            <a:normAutofit fontScale="85000" lnSpcReduction="20000"/>
          </a:bodyPr>
          <a:lstStyle/>
          <a:p>
            <a:r>
              <a:rPr lang="en-GB" dirty="0"/>
              <a:t>The health care worker should consult the family members and give them appropriate information regarding the condition of the patient.</a:t>
            </a:r>
          </a:p>
          <a:p>
            <a:r>
              <a:rPr lang="en-GB" dirty="0"/>
              <a:t>The health care worker should comfort the terminally ill patient and ensure that some relatives are around to give moral and emotional support.</a:t>
            </a:r>
          </a:p>
          <a:p>
            <a:r>
              <a:rPr lang="en-GB" dirty="0"/>
              <a:t>The patient should be encouraged to pray if still conscious and alert at the time of salat.</a:t>
            </a:r>
          </a:p>
          <a:p>
            <a:r>
              <a:rPr lang="en-GB" dirty="0"/>
              <a:t>The modesty and privacy of the terminally ill should be ensured at all times.</a:t>
            </a:r>
          </a:p>
          <a:p>
            <a:r>
              <a:rPr lang="en-GB" dirty="0"/>
              <a:t>The relatives should be encouraged to recite Qur’an and other zikr and pray for the patient.</a:t>
            </a:r>
          </a:p>
          <a:p>
            <a:r>
              <a:rPr lang="en-GB" dirty="0"/>
              <a:t>The health care worker should remind the patient to recite the </a:t>
            </a:r>
            <a:r>
              <a:rPr lang="en-GB" i="1" dirty="0" err="1"/>
              <a:t>kalimatu</a:t>
            </a:r>
            <a:r>
              <a:rPr lang="en-GB" i="1" dirty="0"/>
              <a:t> </a:t>
            </a:r>
            <a:r>
              <a:rPr lang="en-GB" i="1" dirty="0" err="1"/>
              <a:t>shahadah</a:t>
            </a:r>
            <a:r>
              <a:rPr lang="en-GB" i="1" dirty="0"/>
              <a:t> </a:t>
            </a:r>
            <a:r>
              <a:rPr lang="en-GB" dirty="0"/>
              <a:t>at the time of death.</a:t>
            </a:r>
          </a:p>
          <a:p>
            <a:r>
              <a:rPr lang="en-GB" dirty="0"/>
              <a:t>After a patient dies, the healthcare worker should cover the face and body and turn the body to face </a:t>
            </a:r>
            <a:r>
              <a:rPr lang="en-GB" i="1" dirty="0" err="1"/>
              <a:t>qiblah</a:t>
            </a:r>
            <a:r>
              <a:rPr lang="en-GB" i="1" dirty="0"/>
              <a:t>.</a:t>
            </a:r>
          </a:p>
          <a:p>
            <a:r>
              <a:rPr lang="en-GB" dirty="0"/>
              <a:t>The health care worker should facilitate the bathing and shrouding of the dead as well as ensuring that the </a:t>
            </a:r>
            <a:r>
              <a:rPr lang="en-GB" i="1" dirty="0" err="1"/>
              <a:t>Janaza</a:t>
            </a:r>
            <a:r>
              <a:rPr lang="en-GB" dirty="0"/>
              <a:t> is not delayed.</a:t>
            </a:r>
          </a:p>
          <a:p>
            <a:pPr marL="0" indent="0">
              <a:buNone/>
            </a:pPr>
            <a:endParaRPr lang="en-NG" dirty="0"/>
          </a:p>
        </p:txBody>
      </p:sp>
    </p:spTree>
    <p:extLst>
      <p:ext uri="{BB962C8B-B14F-4D97-AF65-F5344CB8AC3E}">
        <p14:creationId xmlns:p14="http://schemas.microsoft.com/office/powerpoint/2010/main" val="1818274202"/>
      </p:ext>
    </p:extLst>
  </p:cSld>
  <p:clrMapOvr>
    <a:masterClrMapping/>
  </p:clrMapOvr>
  <mc:AlternateContent xmlns:mc="http://schemas.openxmlformats.org/markup-compatibility/2006" xmlns:p14="http://schemas.microsoft.com/office/powerpoint/2010/main">
    <mc:Choice Requires="p14">
      <p:transition spd="slow" p14:dur="2000" advTm="81990"/>
    </mc:Choice>
    <mc:Fallback xmlns="">
      <p:transition spd="slow" advTm="81990"/>
    </mc:Fallback>
  </mc:AlternateContent>
  <p:extLst>
    <p:ext uri="{3A86A75C-4F4B-4683-9AE1-C65F6400EC91}">
      <p14:laserTraceLst xmlns:p14="http://schemas.microsoft.com/office/powerpoint/2010/main">
        <p14:tracePtLst>
          <p14:tracePt t="76440" x="1920875" y="6840538"/>
          <p14:tracePt t="76457" x="1938338" y="6831013"/>
          <p14:tracePt t="76466" x="1947863" y="6823075"/>
          <p14:tracePt t="76475" x="1947863" y="6813550"/>
          <p14:tracePt t="76483" x="1973263" y="6805613"/>
          <p14:tracePt t="76497" x="1982788" y="6796088"/>
          <p14:tracePt t="76515" x="2000250" y="6770688"/>
          <p14:tracePt t="76531" x="2025650" y="6770688"/>
          <p14:tracePt t="76548" x="2035175" y="6753225"/>
          <p14:tracePt t="76597" x="2043113" y="6743700"/>
          <p14:tracePt t="76615" x="2060575" y="6735763"/>
          <p14:tracePt t="76632" x="2060575" y="6726238"/>
          <p14:tracePt t="76641" x="2060575" y="6708775"/>
          <p14:tracePt t="76650" x="2078038" y="6708775"/>
          <p14:tracePt t="76685" x="2095500" y="6691313"/>
          <p14:tracePt t="76702" x="2095500" y="6683375"/>
          <p14:tracePt t="76711" x="2105025" y="6673850"/>
          <p14:tracePt t="76719" x="2112963" y="6673850"/>
          <p14:tracePt t="76731" x="2112963" y="6665913"/>
          <p14:tracePt t="76755" x="2130425" y="6648450"/>
          <p14:tracePt t="76877" x="2139950" y="6648450"/>
          <p14:tracePt t="76885" x="2147888" y="6630988"/>
          <p14:tracePt t="76921" x="2157413" y="6630988"/>
          <p14:tracePt t="78645" x="2157413" y="6621463"/>
          <p14:tracePt t="78653" x="2174875" y="6621463"/>
          <p14:tracePt t="78688" x="2174875" y="6613525"/>
          <p14:tracePt t="78706" x="2182813" y="6613525"/>
          <p14:tracePt t="78716" x="2182813" y="6596063"/>
          <p14:tracePt t="78723" x="2192338" y="6596063"/>
          <p14:tracePt t="79301" x="2192338" y="6578600"/>
          <p14:tracePt t="79512" x="2182813" y="6578600"/>
          <p14:tracePt t="79529" x="2174875" y="6578600"/>
          <p14:tracePt t="79546" x="2157413" y="6578600"/>
          <p14:tracePt t="79565" x="2139950" y="6578600"/>
          <p14:tracePt t="79590" x="2122488" y="6578600"/>
          <p14:tracePt t="79599" x="2112963" y="6578600"/>
          <p14:tracePt t="79607" x="2105025" y="6578600"/>
          <p14:tracePt t="79650" x="2095500" y="6578600"/>
          <p14:tracePt t="79659" x="2087563" y="6578600"/>
          <p14:tracePt t="79668" x="2078038" y="6578600"/>
          <p14:tracePt t="79704" x="2052638" y="6586538"/>
          <p14:tracePt t="79791" x="2025650" y="6604000"/>
          <p14:tracePt t="79826" x="2008188" y="6613525"/>
          <p14:tracePt t="79852" x="2000250" y="6630988"/>
          <p14:tracePt t="79870" x="1990725" y="6630988"/>
          <p14:tracePt t="79878" x="1982788" y="6630988"/>
          <p14:tracePt t="79887" x="1955800" y="6648450"/>
          <p14:tracePt t="79904" x="1938338" y="6656388"/>
          <p14:tracePt t="79914" x="1920875" y="6673850"/>
          <p14:tracePt t="79931" x="1912938" y="6673850"/>
          <p14:tracePt t="79966" x="1903413" y="6673850"/>
          <p14:tracePt t="80456" x="1903413" y="6691313"/>
          <p14:tracePt t="80474" x="1903413" y="6700838"/>
          <p14:tracePt t="80492" x="1895475" y="6718300"/>
          <p14:tracePt t="80509" x="1878013" y="6735763"/>
          <p14:tracePt t="80535" x="1868488" y="6743700"/>
          <p14:tracePt t="80544" x="1860550" y="6761163"/>
          <p14:tracePt t="80552" x="1860550" y="6770688"/>
          <p14:tracePt t="80564" x="1851025" y="6770688"/>
          <p14:tracePt t="80581" x="1833563" y="6813550"/>
          <p14:tracePt t="80598" x="1825625" y="6840538"/>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C71B3-D4CA-AF34-4D4D-999190B2330E}"/>
              </a:ext>
            </a:extLst>
          </p:cNvPr>
          <p:cNvSpPr>
            <a:spLocks noGrp="1"/>
          </p:cNvSpPr>
          <p:nvPr>
            <p:ph type="title" idx="4294967295"/>
          </p:nvPr>
        </p:nvSpPr>
        <p:spPr>
          <a:xfrm>
            <a:off x="0" y="365125"/>
            <a:ext cx="10515600" cy="1325563"/>
          </a:xfrm>
        </p:spPr>
        <p:txBody>
          <a:bodyPr>
            <a:normAutofit fontScale="90000"/>
          </a:bodyPr>
          <a:lstStyle/>
          <a:p>
            <a:pPr algn="ctr"/>
            <a:br>
              <a:rPr lang="en-GB" dirty="0"/>
            </a:br>
            <a:br>
              <a:rPr lang="en-GB" dirty="0"/>
            </a:br>
            <a:br>
              <a:rPr lang="en-GB" dirty="0"/>
            </a:br>
            <a:br>
              <a:rPr lang="en-GB" dirty="0"/>
            </a:br>
            <a:br>
              <a:rPr lang="en-GB" dirty="0"/>
            </a:br>
            <a:br>
              <a:rPr lang="en-GB" dirty="0"/>
            </a:br>
            <a:br>
              <a:rPr lang="en-GB" dirty="0"/>
            </a:br>
            <a:br>
              <a:rPr lang="en-GB" dirty="0"/>
            </a:br>
            <a:r>
              <a:rPr lang="en-GB" dirty="0">
                <a:latin typeface="+mn-lt"/>
              </a:rPr>
              <a:t>PRACTICAL APPLICATION OF IBADAH FRIENDLY HOSPITAL CONCEPT</a:t>
            </a:r>
            <a:endParaRPr lang="en-NG" dirty="0">
              <a:latin typeface="+mn-lt"/>
            </a:endParaRPr>
          </a:p>
        </p:txBody>
      </p:sp>
    </p:spTree>
    <p:extLst>
      <p:ext uri="{BB962C8B-B14F-4D97-AF65-F5344CB8AC3E}">
        <p14:creationId xmlns:p14="http://schemas.microsoft.com/office/powerpoint/2010/main" val="2989818250"/>
      </p:ext>
    </p:extLst>
  </p:cSld>
  <p:clrMapOvr>
    <a:masterClrMapping/>
  </p:clrMapOvr>
  <mc:AlternateContent xmlns:mc="http://schemas.openxmlformats.org/markup-compatibility/2006" xmlns:p14="http://schemas.microsoft.com/office/powerpoint/2010/main">
    <mc:Choice Requires="p14">
      <p:transition spd="slow" p14:dur="2000" advTm="4670"/>
    </mc:Choice>
    <mc:Fallback xmlns="">
      <p:transition spd="slow" advTm="467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busumy\Desktop\IMG-20181020-WA0001.jpg">
            <a:extLst>
              <a:ext uri="{FF2B5EF4-FFF2-40B4-BE49-F238E27FC236}">
                <a16:creationId xmlns:a16="http://schemas.microsoft.com/office/drawing/2014/main" id="{C7D1C270-1FE8-45FE-B5B1-A39ACF0ABD41}"/>
              </a:ext>
            </a:extLst>
          </p:cNvPr>
          <p:cNvPicPr>
            <a:picLocks noChangeAspect="1" noChangeArrowheads="1"/>
          </p:cNvPicPr>
          <p:nvPr/>
        </p:nvPicPr>
        <p:blipFill>
          <a:blip r:embed="rId2"/>
          <a:srcRect t="18766" b="18766"/>
          <a:stretch>
            <a:fillRect/>
          </a:stretch>
        </p:blipFill>
        <p:spPr bwMode="auto">
          <a:xfrm>
            <a:off x="2403566" y="0"/>
            <a:ext cx="7086600" cy="6858000"/>
          </a:xfrm>
          <a:prstGeom prst="rect">
            <a:avLst/>
          </a:prstGeom>
          <a:noFill/>
        </p:spPr>
      </p:pic>
    </p:spTree>
    <p:extLst>
      <p:ext uri="{BB962C8B-B14F-4D97-AF65-F5344CB8AC3E}">
        <p14:creationId xmlns:p14="http://schemas.microsoft.com/office/powerpoint/2010/main" val="2396450525"/>
      </p:ext>
    </p:extLst>
  </p:cSld>
  <p:clrMapOvr>
    <a:masterClrMapping/>
  </p:clrMapOvr>
  <mc:AlternateContent xmlns:mc="http://schemas.openxmlformats.org/markup-compatibility/2006" xmlns:p14="http://schemas.microsoft.com/office/powerpoint/2010/main">
    <mc:Choice Requires="p14">
      <p:transition spd="slow" p14:dur="2000" advTm="62471"/>
    </mc:Choice>
    <mc:Fallback xmlns="">
      <p:transition spd="slow" advTm="62471"/>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362200"/>
            <a:ext cx="8229600" cy="1143000"/>
          </a:xfrm>
        </p:spPr>
        <p:txBody>
          <a:bodyPr>
            <a:normAutofit/>
          </a:bodyPr>
          <a:lstStyle/>
          <a:p>
            <a:pPr algn="ctr"/>
            <a:r>
              <a:rPr lang="en-GB" sz="5400" dirty="0">
                <a:latin typeface="+mn-lt"/>
              </a:rPr>
              <a:t>INDONESIA</a:t>
            </a:r>
          </a:p>
        </p:txBody>
      </p:sp>
    </p:spTree>
  </p:cSld>
  <p:clrMapOvr>
    <a:masterClrMapping/>
  </p:clrMapOvr>
  <mc:AlternateContent xmlns:mc="http://schemas.openxmlformats.org/markup-compatibility/2006" xmlns:p14="http://schemas.microsoft.com/office/powerpoint/2010/main">
    <mc:Choice Requires="p14">
      <p:transition spd="slow" p14:dur="2000" advTm="3130"/>
    </mc:Choice>
    <mc:Fallback xmlns="">
      <p:transition spd="slow" advTm="313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2" name="Picture 2" descr="D:\nitip MMC\Camera\IMG-20140930-01747.jpg"/>
          <p:cNvPicPr>
            <a:picLocks noChangeAspect="1" noChangeArrowheads="1"/>
          </p:cNvPicPr>
          <p:nvPr/>
        </p:nvPicPr>
        <p:blipFill>
          <a:blip r:embed="rId2" cstate="print"/>
          <a:srcRect/>
          <a:stretch>
            <a:fillRect/>
          </a:stretch>
        </p:blipFill>
        <p:spPr bwMode="auto">
          <a:xfrm>
            <a:off x="1752600" y="76200"/>
            <a:ext cx="3962400" cy="2971800"/>
          </a:xfrm>
          <a:prstGeom prst="rect">
            <a:avLst/>
          </a:prstGeom>
          <a:noFill/>
          <a:ln w="9525">
            <a:noFill/>
            <a:miter lim="800000"/>
            <a:headEnd/>
            <a:tailEnd/>
          </a:ln>
        </p:spPr>
      </p:pic>
      <p:pic>
        <p:nvPicPr>
          <p:cNvPr id="73733" name="Picture 3" descr="D:\nitip MMC\Camera\IMG-20140930-01748.jpg"/>
          <p:cNvPicPr>
            <a:picLocks noChangeAspect="1" noChangeArrowheads="1"/>
          </p:cNvPicPr>
          <p:nvPr/>
        </p:nvPicPr>
        <p:blipFill>
          <a:blip r:embed="rId3"/>
          <a:srcRect/>
          <a:stretch>
            <a:fillRect/>
          </a:stretch>
        </p:blipFill>
        <p:spPr bwMode="auto">
          <a:xfrm>
            <a:off x="6096000" y="228600"/>
            <a:ext cx="4318000" cy="3238500"/>
          </a:xfrm>
          <a:prstGeom prst="rect">
            <a:avLst/>
          </a:prstGeom>
          <a:noFill/>
          <a:ln w="9525">
            <a:noFill/>
            <a:miter lim="800000"/>
            <a:headEnd/>
            <a:tailEnd/>
          </a:ln>
        </p:spPr>
      </p:pic>
      <p:sp>
        <p:nvSpPr>
          <p:cNvPr id="6" name="Rounded Rectangle 5"/>
          <p:cNvSpPr/>
          <p:nvPr/>
        </p:nvSpPr>
        <p:spPr>
          <a:xfrm>
            <a:off x="1676400" y="2895600"/>
            <a:ext cx="3581400" cy="533400"/>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chemeClr val="tx1"/>
                </a:solidFill>
              </a:rPr>
              <a:t>Tayamum</a:t>
            </a:r>
            <a:r>
              <a:rPr lang="en-US" b="1" dirty="0">
                <a:solidFill>
                  <a:schemeClr val="tx1"/>
                </a:solidFill>
              </a:rPr>
              <a:t> Pad</a:t>
            </a:r>
          </a:p>
        </p:txBody>
      </p:sp>
      <p:sp>
        <p:nvSpPr>
          <p:cNvPr id="8" name="Rounded Rectangle 7"/>
          <p:cNvSpPr/>
          <p:nvPr/>
        </p:nvSpPr>
        <p:spPr>
          <a:xfrm>
            <a:off x="6096000" y="2895600"/>
            <a:ext cx="3505200" cy="533400"/>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chemeClr val="tx1"/>
                </a:solidFill>
              </a:rPr>
              <a:t>Tayamum</a:t>
            </a:r>
            <a:r>
              <a:rPr lang="en-US" b="1" dirty="0">
                <a:solidFill>
                  <a:schemeClr val="tx1"/>
                </a:solidFill>
              </a:rPr>
              <a:t> Dust</a:t>
            </a:r>
          </a:p>
        </p:txBody>
      </p:sp>
      <p:pic>
        <p:nvPicPr>
          <p:cNvPr id="73736" name="Picture 6" descr="https://fbcdn-sphotos-f-a.akamaihd.net/hphotos-ak-xaf1/v/t1.0-9/p403x403/11825760_10204834180801467_2405561281594362624_n.jpg?oh=dcc940c49818c8a0cfa78074cd23bc7a&amp;oe=5643D8FE&amp;__gda__=1446404363_a16f29a7736eac0b0284b7ac00e96ee1"/>
          <p:cNvPicPr>
            <a:picLocks noChangeAspect="1" noChangeArrowheads="1"/>
          </p:cNvPicPr>
          <p:nvPr/>
        </p:nvPicPr>
        <p:blipFill>
          <a:blip r:embed="rId4"/>
          <a:srcRect/>
          <a:stretch>
            <a:fillRect/>
          </a:stretch>
        </p:blipFill>
        <p:spPr bwMode="auto">
          <a:xfrm>
            <a:off x="1676401" y="3590926"/>
            <a:ext cx="2828925" cy="2352675"/>
          </a:xfrm>
          <a:prstGeom prst="rect">
            <a:avLst/>
          </a:prstGeom>
          <a:noFill/>
          <a:ln w="9525">
            <a:noFill/>
            <a:miter lim="800000"/>
            <a:headEnd/>
            <a:tailEnd/>
          </a:ln>
        </p:spPr>
      </p:pic>
      <p:sp>
        <p:nvSpPr>
          <p:cNvPr id="10" name="Rounded Rectangle 9"/>
          <p:cNvSpPr/>
          <p:nvPr/>
        </p:nvSpPr>
        <p:spPr>
          <a:xfrm>
            <a:off x="1752600" y="6096000"/>
            <a:ext cx="2819400" cy="533400"/>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Mosque for Patient’s family </a:t>
            </a:r>
          </a:p>
        </p:txBody>
      </p:sp>
      <p:pic>
        <p:nvPicPr>
          <p:cNvPr id="73738" name="Picture 14" descr="E:\Transfer Foto Annas\foto kalender 2015\Hemodialisa--Lynan Rohani\IMG_8914.JPG"/>
          <p:cNvPicPr>
            <a:picLocks noChangeAspect="1" noChangeArrowheads="1"/>
          </p:cNvPicPr>
          <p:nvPr/>
        </p:nvPicPr>
        <p:blipFill>
          <a:blip r:embed="rId5"/>
          <a:srcRect/>
          <a:stretch>
            <a:fillRect/>
          </a:stretch>
        </p:blipFill>
        <p:spPr bwMode="auto">
          <a:xfrm>
            <a:off x="7620000" y="3657600"/>
            <a:ext cx="2819400" cy="2286000"/>
          </a:xfrm>
          <a:prstGeom prst="rect">
            <a:avLst/>
          </a:prstGeom>
          <a:noFill/>
          <a:ln w="9525">
            <a:noFill/>
            <a:miter lim="800000"/>
            <a:headEnd/>
            <a:tailEnd/>
          </a:ln>
        </p:spPr>
      </p:pic>
      <p:sp>
        <p:nvSpPr>
          <p:cNvPr id="16" name="Rounded Rectangle 15"/>
          <p:cNvSpPr/>
          <p:nvPr/>
        </p:nvSpPr>
        <p:spPr>
          <a:xfrm>
            <a:off x="7620000" y="6096000"/>
            <a:ext cx="2819400" cy="533400"/>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chemeClr val="tx1"/>
                </a:solidFill>
              </a:rPr>
              <a:t>Caligraph</a:t>
            </a:r>
            <a:r>
              <a:rPr lang="en-US" b="1" dirty="0">
                <a:solidFill>
                  <a:schemeClr val="tx1"/>
                </a:solidFill>
              </a:rPr>
              <a:t> of </a:t>
            </a:r>
            <a:r>
              <a:rPr lang="en-US" b="1" dirty="0" err="1">
                <a:solidFill>
                  <a:schemeClr val="tx1"/>
                </a:solidFill>
              </a:rPr>
              <a:t>Du’a</a:t>
            </a:r>
            <a:endParaRPr lang="en-US" b="1" dirty="0">
              <a:solidFill>
                <a:schemeClr val="tx1"/>
              </a:solidFill>
            </a:endParaRPr>
          </a:p>
        </p:txBody>
      </p:sp>
      <p:pic>
        <p:nvPicPr>
          <p:cNvPr id="73740" name="Picture 14" descr="C:\Users\user\Documents\11721919_761110007331420_1080958498_n.jpg"/>
          <p:cNvPicPr>
            <a:picLocks noChangeAspect="1" noChangeArrowheads="1"/>
          </p:cNvPicPr>
          <p:nvPr/>
        </p:nvPicPr>
        <p:blipFill>
          <a:blip r:embed="rId6"/>
          <a:srcRect/>
          <a:stretch>
            <a:fillRect/>
          </a:stretch>
        </p:blipFill>
        <p:spPr bwMode="auto">
          <a:xfrm>
            <a:off x="4724400" y="3657600"/>
            <a:ext cx="2609850" cy="2514600"/>
          </a:xfrm>
          <a:prstGeom prst="rect">
            <a:avLst/>
          </a:prstGeom>
          <a:noFill/>
          <a:ln w="9525">
            <a:noFill/>
            <a:miter lim="800000"/>
            <a:headEnd/>
            <a:tailEnd/>
          </a:ln>
        </p:spPr>
      </p:pic>
      <p:sp>
        <p:nvSpPr>
          <p:cNvPr id="15" name="Rounded Rectangle 14"/>
          <p:cNvSpPr/>
          <p:nvPr/>
        </p:nvSpPr>
        <p:spPr>
          <a:xfrm>
            <a:off x="4724400" y="6096000"/>
            <a:ext cx="2590800" cy="533400"/>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chemeClr val="tx1"/>
                </a:solidFill>
              </a:rPr>
              <a:t>Qiblat</a:t>
            </a:r>
            <a:r>
              <a:rPr lang="en-US" b="1" dirty="0">
                <a:solidFill>
                  <a:schemeClr val="tx1"/>
                </a:solidFill>
              </a:rPr>
              <a:t> Direction</a:t>
            </a:r>
          </a:p>
        </p:txBody>
      </p:sp>
    </p:spTree>
    <p:extLst>
      <p:ext uri="{BB962C8B-B14F-4D97-AF65-F5344CB8AC3E}">
        <p14:creationId xmlns:p14="http://schemas.microsoft.com/office/powerpoint/2010/main" val="906593328"/>
      </p:ext>
    </p:extLst>
  </p:cSld>
  <p:clrMapOvr>
    <a:masterClrMapping/>
  </p:clrMapOvr>
  <mc:AlternateContent xmlns:mc="http://schemas.openxmlformats.org/markup-compatibility/2006" xmlns:p14="http://schemas.microsoft.com/office/powerpoint/2010/main">
    <mc:Choice Requires="p14">
      <p:transition spd="slow" p14:dur="2000" advTm="37051"/>
    </mc:Choice>
    <mc:Fallback xmlns="">
      <p:transition spd="slow" advTm="37051"/>
    </mc:Fallback>
  </mc:AlternateContent>
  <p:extLst>
    <p:ext uri="{3A86A75C-4F4B-4683-9AE1-C65F6400EC91}">
      <p14:laserTraceLst xmlns:p14="http://schemas.microsoft.com/office/powerpoint/2010/main">
        <p14:tracePtLst>
          <p14:tracePt t="14948" x="2349500" y="6551613"/>
          <p14:tracePt t="14958" x="2436813" y="6403975"/>
          <p14:tracePt t="14975" x="2611438" y="6062663"/>
          <p14:tracePt t="14991" x="2671763" y="5932488"/>
          <p14:tracePt t="14992" x="2706688" y="5800725"/>
          <p14:tracePt t="15009" x="2751138" y="5548313"/>
          <p14:tracePt t="15024" x="2768600" y="5424488"/>
          <p14:tracePt t="15027" x="2768600" y="5311775"/>
          <p14:tracePt t="15041" x="2768600" y="5197475"/>
          <p14:tracePt t="15043" x="2768600" y="5092700"/>
          <p14:tracePt t="15058" x="2759075" y="4979988"/>
          <p14:tracePt t="15075" x="2724150" y="4770438"/>
          <p14:tracePt t="15091" x="2681288" y="4603750"/>
          <p14:tracePt t="15108" x="2628900" y="4438650"/>
          <p14:tracePt t="15124" x="2559050" y="4289425"/>
          <p14:tracePt t="15143" x="2444750" y="4105275"/>
          <p14:tracePt t="15158" x="2314575" y="3887788"/>
          <p14:tracePt t="15175" x="2192338" y="3703638"/>
          <p14:tracePt t="15192" x="2105025" y="3556000"/>
          <p14:tracePt t="15208" x="2095500" y="3511550"/>
          <p14:tracePt t="15210" x="2095500" y="3459163"/>
          <p14:tracePt t="15225" x="2095500" y="3416300"/>
          <p14:tracePt t="15227" x="2105025" y="3371850"/>
          <p14:tracePt t="15241" x="2130425" y="3319463"/>
          <p14:tracePt t="15258" x="2182813" y="3206750"/>
          <p14:tracePt t="15274" x="2287588" y="3074988"/>
          <p14:tracePt t="15291" x="2436813" y="2935288"/>
          <p14:tracePt t="15308" x="2628900" y="2795588"/>
          <p14:tracePt t="15325" x="2828925" y="2663825"/>
          <p14:tracePt t="15342" x="3030538" y="2533650"/>
          <p14:tracePt t="15358" x="3127375" y="2481263"/>
          <p14:tracePt t="15375" x="3144838" y="2463800"/>
          <p14:tracePt t="15411" x="3144838" y="2489200"/>
          <p14:tracePt t="15419" x="3144838" y="2586038"/>
          <p14:tracePt t="15428" x="3144838" y="2725738"/>
          <p14:tracePt t="15441" x="3144838" y="2882900"/>
          <p14:tracePt t="15458" x="3144838" y="3206750"/>
          <p14:tracePt t="15475" x="3117850" y="3346450"/>
          <p14:tracePt t="15524" x="3117850" y="3302000"/>
          <p14:tracePt t="15533" x="3117850" y="3224213"/>
          <p14:tracePt t="15542" x="3117850" y="3127375"/>
          <p14:tracePt t="15558" x="3117850" y="3005138"/>
          <p14:tracePt t="15560" x="3117850" y="2874963"/>
          <p14:tracePt t="15575" x="3127375" y="2743200"/>
          <p14:tracePt t="15577" x="3144838" y="2628900"/>
          <p14:tracePt t="15591" x="3170238" y="2533650"/>
          <p14:tracePt t="15608" x="3222625" y="2359025"/>
          <p14:tracePt t="15624" x="3275013" y="2227263"/>
          <p14:tracePt t="15641" x="3292475" y="2227263"/>
          <p14:tracePt t="15664" x="3302000" y="2227263"/>
          <p14:tracePt t="15682" x="3309938" y="2227263"/>
          <p14:tracePt t="15692" x="3319463" y="2227263"/>
          <p14:tracePt t="15710" x="3336925" y="2254250"/>
          <p14:tracePt t="15724" x="3354388" y="2289175"/>
          <p14:tracePt t="15726" x="3379788" y="2314575"/>
          <p14:tracePt t="15741" x="3389313" y="2341563"/>
          <p14:tracePt t="15744" x="3406775" y="2366963"/>
          <p14:tracePt t="15847" x="3432175" y="2376488"/>
          <p14:tracePt t="15858" x="3459163" y="2384425"/>
          <p14:tracePt t="15865" x="3476625" y="2411413"/>
          <p14:tracePt t="15876" x="3546475" y="2446338"/>
          <p14:tracePt t="15892" x="3790950" y="2576513"/>
          <p14:tracePt t="15908" x="3983038" y="2655888"/>
          <p14:tracePt t="15910" x="4192588" y="2725738"/>
          <p14:tracePt t="15925" x="4462463" y="2813050"/>
          <p14:tracePt t="15927" x="4759325" y="2900363"/>
          <p14:tracePt t="15941" x="5056188" y="2970213"/>
          <p14:tracePt t="15958" x="5562600" y="3136900"/>
          <p14:tracePt t="15974" x="6297613" y="3189288"/>
          <p14:tracePt t="15991" x="7038975" y="3206750"/>
          <p14:tracePt t="16008" x="7642225" y="3206750"/>
          <p14:tracePt t="16024" x="8061325" y="3206750"/>
          <p14:tracePt t="16042" x="8305800" y="3214688"/>
          <p14:tracePt t="16058" x="8435975" y="3232150"/>
          <p14:tracePt t="16120" x="8435975" y="3224213"/>
          <p14:tracePt t="16136" x="8445500" y="3224213"/>
          <p14:tracePt t="16145" x="8462963" y="3214688"/>
          <p14:tracePt t="16158" x="8470900" y="3206750"/>
          <p14:tracePt t="16175" x="8523288" y="3171825"/>
          <p14:tracePt t="16192" x="8558213" y="3162300"/>
          <p14:tracePt t="16208" x="8575675" y="3162300"/>
          <p14:tracePt t="16209" x="8585200" y="3144838"/>
          <p14:tracePt t="16225" x="8628063" y="3127375"/>
          <p14:tracePt t="16242" x="8680450" y="3109913"/>
          <p14:tracePt t="16312" x="8662988" y="3109913"/>
          <p14:tracePt t="16320" x="8645525" y="3109913"/>
          <p14:tracePt t="16329" x="8610600" y="3127375"/>
          <p14:tracePt t="16341" x="8532813" y="3171825"/>
          <p14:tracePt t="16358" x="8261350" y="3336925"/>
          <p14:tracePt t="16375" x="7789863" y="3660775"/>
          <p14:tracePt t="16391" x="7196138" y="4044950"/>
          <p14:tracePt t="16408" x="6899275" y="4254500"/>
          <p14:tracePt t="16409" x="6629400" y="4429125"/>
          <p14:tracePt t="16425" x="6069013" y="4795838"/>
          <p14:tracePt t="16442" x="5834063" y="4945063"/>
          <p14:tracePt t="16444" x="5659438" y="5067300"/>
          <p14:tracePt t="16459" x="5475288" y="5180013"/>
          <p14:tracePt t="16461" x="5353050" y="5267325"/>
          <p14:tracePt t="16474" x="5230813" y="5346700"/>
          <p14:tracePt t="16491" x="5056188" y="5468938"/>
          <p14:tracePt t="16508" x="4926013" y="5591175"/>
          <p14:tracePt t="16524" x="4776788" y="5730875"/>
          <p14:tracePt t="16541" x="4611688" y="5845175"/>
          <p14:tracePt t="16557" x="4462463" y="5949950"/>
          <p14:tracePt t="16575" x="4402138" y="5992813"/>
          <p14:tracePt t="16576" x="4332288" y="6037263"/>
          <p14:tracePt t="16592" x="4244975" y="6097588"/>
          <p14:tracePt t="16608" x="4217988" y="6124575"/>
          <p14:tracePt t="16610" x="4200525" y="6124575"/>
          <p14:tracePt t="16714" x="4183063" y="6124575"/>
          <p14:tracePt t="16741" x="4165600" y="6115050"/>
          <p14:tracePt t="16749" x="4140200" y="6089650"/>
          <p14:tracePt t="16759" x="4140200" y="6080125"/>
          <p14:tracePt t="16775" x="4122738" y="6045200"/>
          <p14:tracePt t="16776" x="4095750" y="5992813"/>
          <p14:tracePt t="16792" x="4052888" y="5949950"/>
          <p14:tracePt t="16808" x="3948113" y="5845175"/>
          <p14:tracePt t="16824" x="3816350" y="5748338"/>
          <p14:tracePt t="16842" x="3711575" y="5661025"/>
          <p14:tracePt t="16857" x="3659188" y="5635625"/>
          <p14:tracePt t="16875" x="3624263" y="5626100"/>
          <p14:tracePt t="16891" x="3589338" y="5618163"/>
          <p14:tracePt t="16907" x="3546475" y="5618163"/>
          <p14:tracePt t="16925" x="3494088" y="5608638"/>
          <p14:tracePt t="16942" x="3449638" y="5608638"/>
          <p14:tracePt t="16958" x="3424238" y="5608638"/>
          <p14:tracePt t="16960" x="3406775" y="5608638"/>
          <p14:tracePt t="16974" x="3379788" y="5608638"/>
          <p14:tracePt t="16977" x="3371850" y="5608638"/>
          <p14:tracePt t="16991" x="3354388" y="5608638"/>
          <p14:tracePt t="17008" x="3327400" y="5635625"/>
          <p14:tracePt t="17024" x="3292475" y="5670550"/>
          <p14:tracePt t="17041" x="3257550" y="5705475"/>
          <p14:tracePt t="17058" x="3214688" y="5748338"/>
          <p14:tracePt t="17075" x="3187700" y="5792788"/>
          <p14:tracePt t="17091" x="3144838" y="5835650"/>
          <p14:tracePt t="17109" x="3135313" y="5897563"/>
          <p14:tracePt t="17125" x="3135313" y="5922963"/>
          <p14:tracePt t="17126" x="3127375" y="5975350"/>
          <p14:tracePt t="17142" x="3117850" y="6002338"/>
          <p14:tracePt t="17144" x="3117850" y="6037263"/>
          <p14:tracePt t="17158" x="3117850" y="6062663"/>
          <p14:tracePt t="17160" x="3117850" y="6089650"/>
          <p14:tracePt t="17175" x="3127375" y="6107113"/>
          <p14:tracePt t="17191" x="3144838" y="6132513"/>
          <p14:tracePt t="17207" x="3187700" y="6159500"/>
          <p14:tracePt t="17224" x="3232150" y="6167438"/>
          <p14:tracePt t="17241" x="3267075" y="6167438"/>
          <p14:tracePt t="17258" x="3284538" y="6167438"/>
          <p14:tracePt t="17275" x="3327400" y="6159500"/>
          <p14:tracePt t="17292" x="3441700" y="6072188"/>
          <p14:tracePt t="17308" x="3502025" y="6027738"/>
          <p14:tracePt t="17310" x="3598863" y="5957888"/>
          <p14:tracePt t="17325" x="3686175" y="5888038"/>
          <p14:tracePt t="17326" x="3781425" y="5810250"/>
          <p14:tracePt t="17341" x="3868738" y="5722938"/>
          <p14:tracePt t="17357" x="4052888" y="5548313"/>
          <p14:tracePt t="17374" x="4235450" y="5337175"/>
          <p14:tracePt t="17391" x="4375150" y="5154613"/>
          <p14:tracePt t="17408" x="4454525" y="4962525"/>
          <p14:tracePt t="17424" x="4489450" y="4795838"/>
          <p14:tracePt t="17441" x="4489450" y="4708525"/>
          <p14:tracePt t="17442" x="4489450" y="4621213"/>
          <p14:tracePt t="17459" x="4445000" y="4456113"/>
          <p14:tracePt t="17475" x="4392613" y="4376738"/>
          <p14:tracePt t="17475" x="4349750" y="4306888"/>
          <p14:tracePt t="17492" x="4314825" y="4254500"/>
          <p14:tracePt t="17493" x="4270375" y="4202113"/>
          <p14:tracePt t="17508" x="4227513" y="4167188"/>
          <p14:tracePt t="17510" x="4175125" y="4132263"/>
          <p14:tracePt t="17524" x="4140200" y="4105275"/>
          <p14:tracePt t="17541" x="4105275" y="4079875"/>
          <p14:tracePt t="17557" x="4078288" y="4079875"/>
          <p14:tracePt t="17574" x="4060825" y="4079875"/>
          <p14:tracePt t="17590" x="4043363" y="4079875"/>
          <p14:tracePt t="17607" x="3990975" y="4079875"/>
          <p14:tracePt t="17624" x="3948113" y="4097338"/>
          <p14:tracePt t="17642" x="3851275" y="4167188"/>
          <p14:tracePt t="17658" x="3790950" y="4211638"/>
          <p14:tracePt t="17660" x="3711575" y="4271963"/>
          <p14:tracePt t="17675" x="3624263" y="4333875"/>
          <p14:tracePt t="17677" x="3563938" y="4386263"/>
          <p14:tracePt t="17691" x="3494088" y="4438650"/>
          <p14:tracePt t="17707" x="3371850" y="4578350"/>
          <p14:tracePt t="17724" x="3302000" y="4683125"/>
          <p14:tracePt t="17741" x="3240088" y="4778375"/>
          <p14:tracePt t="17758" x="3205163" y="4892675"/>
          <p14:tracePt t="17775" x="3205163" y="4997450"/>
          <p14:tracePt t="17792" x="3205163" y="5057775"/>
          <p14:tracePt t="17793" x="3205163" y="5102225"/>
          <p14:tracePt t="17809" x="3205163" y="5145088"/>
          <p14:tracePt t="17810" x="3205163" y="5172075"/>
          <p14:tracePt t="17824" x="3222625" y="5189538"/>
          <p14:tracePt t="17826" x="3232150" y="5207000"/>
          <p14:tracePt t="17842" x="3257550" y="5232400"/>
          <p14:tracePt t="17843" x="3267075" y="5241925"/>
          <p14:tracePt t="17858" x="3275013" y="5259388"/>
          <p14:tracePt t="17860" x="3302000" y="5259388"/>
          <p14:tracePt t="17874" x="3319463" y="5259388"/>
          <p14:tracePt t="17891" x="3344863" y="5259388"/>
          <p14:tracePt t="17908" x="3379788" y="5232400"/>
          <p14:tracePt t="17925" x="3441700" y="5180013"/>
          <p14:tracePt t="17941" x="3581400" y="5032375"/>
          <p14:tracePt t="17958" x="3729038" y="4883150"/>
          <p14:tracePt t="17975" x="3790950" y="4795838"/>
          <p14:tracePt t="17976" x="3843338" y="4735513"/>
          <p14:tracePt t="17992" x="3895725" y="4621213"/>
          <p14:tracePt t="18008" x="3921125" y="4551363"/>
          <p14:tracePt t="18010" x="3938588" y="4508500"/>
          <p14:tracePt t="18025" x="3948113" y="4456113"/>
          <p14:tracePt t="18027" x="3948113" y="4411663"/>
          <p14:tracePt t="18041" x="3948113" y="4351338"/>
          <p14:tracePt t="18058" x="3938588" y="4281488"/>
          <p14:tracePt t="18075" x="3921125" y="4246563"/>
          <p14:tracePt t="18091" x="3878263" y="4211638"/>
          <p14:tracePt t="18108" x="3825875" y="4184650"/>
          <p14:tracePt t="18125" x="3798888" y="4167188"/>
          <p14:tracePt t="18141" x="3781425" y="4167188"/>
          <p14:tracePt t="18142" x="3773488" y="4159250"/>
          <p14:tracePt t="18159" x="3756025" y="4159250"/>
          <p14:tracePt t="18174" x="3746500" y="4159250"/>
          <p14:tracePt t="18192" x="3738563" y="4159250"/>
          <p14:tracePt t="18193" x="3721100" y="4159250"/>
          <p14:tracePt t="18208" x="3703638" y="4159250"/>
          <p14:tracePt t="18224" x="3676650" y="4167188"/>
          <p14:tracePt t="18241" x="3616325" y="4194175"/>
          <p14:tracePt t="18258" x="3529013" y="4246563"/>
          <p14:tracePt t="18275" x="3432175" y="4316413"/>
          <p14:tracePt t="18291" x="3389313" y="4368800"/>
          <p14:tracePt t="18307" x="3336925" y="4403725"/>
          <p14:tracePt t="18325" x="3302000" y="4438650"/>
          <p14:tracePt t="18342" x="3284538" y="4464050"/>
          <p14:tracePt t="18358" x="3267075" y="4491038"/>
          <p14:tracePt t="18375" x="3267075" y="4498975"/>
          <p14:tracePt t="18376" x="3249613" y="4525963"/>
          <p14:tracePt t="18391" x="3240088" y="4525963"/>
          <p14:tracePt t="18408" x="3232150" y="4560888"/>
          <p14:tracePt t="18424" x="3232150" y="4603750"/>
          <p14:tracePt t="18441" x="3232150" y="4683125"/>
          <p14:tracePt t="18457" x="3249613" y="4770438"/>
          <p14:tracePt t="18474" x="3284538" y="4900613"/>
          <p14:tracePt t="18491" x="3302000" y="4962525"/>
          <p14:tracePt t="18493" x="3309938" y="5022850"/>
          <p14:tracePt t="18508" x="3354388" y="5137150"/>
          <p14:tracePt t="18525" x="3371850" y="5180013"/>
          <p14:tracePt t="18526" x="3379788" y="5197475"/>
          <p14:tracePt t="18542" x="3397250" y="5224463"/>
          <p14:tracePt t="18543" x="3414713" y="5241925"/>
          <p14:tracePt t="18558" x="3414713" y="5249863"/>
          <p14:tracePt t="18560" x="3432175" y="5267325"/>
          <p14:tracePt t="18573" x="3459163" y="5294313"/>
          <p14:tracePt t="18591" x="3511550" y="5354638"/>
          <p14:tracePt t="18607" x="3589338" y="5476875"/>
          <p14:tracePt t="18623" x="3703638" y="5591175"/>
          <p14:tracePt t="18640" x="3851275" y="5730875"/>
          <p14:tracePt t="18657" x="4035425" y="5862638"/>
          <p14:tracePt t="18673" x="4113213" y="5922963"/>
          <p14:tracePt t="18674" x="4200525" y="5975350"/>
          <p14:tracePt t="18691" x="4340225" y="6089650"/>
          <p14:tracePt t="18707" x="4410075" y="6132513"/>
          <p14:tracePt t="18708" x="4471988" y="6176963"/>
          <p14:tracePt t="18723" x="4524375" y="6211888"/>
          <p14:tracePt t="18740" x="4576763" y="6237288"/>
          <p14:tracePt t="18757" x="4594225" y="6237288"/>
          <p14:tracePt t="18774" x="4629150" y="6237288"/>
          <p14:tracePt t="18790" x="4681538" y="6254750"/>
          <p14:tracePt t="18807" x="4786313" y="6254750"/>
          <p14:tracePt t="18823" x="4943475" y="6254750"/>
          <p14:tracePt t="18840" x="5030788" y="6254750"/>
          <p14:tracePt t="18841" x="5118100" y="6254750"/>
          <p14:tracePt t="18857" x="5265738" y="6254750"/>
          <p14:tracePt t="18873" x="5335588" y="6254750"/>
          <p14:tracePt t="18874" x="5414963" y="6254750"/>
          <p14:tracePt t="18891" x="5502275" y="6254750"/>
          <p14:tracePt t="18892" x="5572125" y="6254750"/>
          <p14:tracePt t="18907" x="5632450" y="6254750"/>
          <p14:tracePt t="18923" x="5764213" y="6254750"/>
          <p14:tracePt t="18940" x="5911850" y="6254750"/>
          <p14:tracePt t="18956" x="6078538" y="6254750"/>
          <p14:tracePt t="18973" x="6245225" y="6219825"/>
          <p14:tracePt t="18991" x="6410325" y="6167438"/>
          <p14:tracePt t="19007" x="6602413" y="6097588"/>
          <p14:tracePt t="19023" x="6724650" y="6045200"/>
          <p14:tracePt t="19024" x="6829425" y="5984875"/>
          <p14:tracePt t="19040" x="6943725" y="5940425"/>
          <p14:tracePt t="19041" x="7048500" y="5880100"/>
          <p14:tracePt t="19057" x="7143750" y="5818188"/>
          <p14:tracePt t="19058" x="7231063" y="5765800"/>
          <p14:tracePt t="19073" x="7300913" y="5695950"/>
          <p14:tracePt t="19090" x="7423150" y="5573713"/>
          <p14:tracePt t="19107" x="7493000" y="5441950"/>
          <p14:tracePt t="19123" x="7510463" y="5319713"/>
          <p14:tracePt t="19140" x="7510463" y="5172075"/>
          <p14:tracePt t="19157" x="7467600" y="5005388"/>
          <p14:tracePt t="19173" x="7388225" y="4875213"/>
          <p14:tracePt t="19190" x="7327900" y="4813300"/>
          <p14:tracePt t="19191" x="7283450" y="4743450"/>
          <p14:tracePt t="19208" x="7153275" y="4603750"/>
          <p14:tracePt t="19224" x="7083425" y="4551363"/>
          <p14:tracePt t="19224" x="7004050" y="4491038"/>
          <p14:tracePt t="19240" x="6934200" y="4438650"/>
          <p14:tracePt t="19257" x="6777038" y="4324350"/>
          <p14:tracePt t="19273" x="6629400" y="4246563"/>
          <p14:tracePt t="19290" x="6532563" y="4194175"/>
          <p14:tracePt t="19307" x="6507163" y="4176713"/>
          <p14:tracePt t="19338" x="6489700" y="4176713"/>
          <p14:tracePt t="19346" x="6472238" y="4176713"/>
          <p14:tracePt t="19357" x="6454775" y="4176713"/>
          <p14:tracePt t="19373" x="6445250" y="4176713"/>
          <p14:tracePt t="19374" x="6427788" y="4184650"/>
          <p14:tracePt t="19390" x="6384925" y="4202113"/>
          <p14:tracePt t="19391" x="6340475" y="4219575"/>
          <p14:tracePt t="19407" x="6270625" y="4264025"/>
          <p14:tracePt t="19408" x="6192838" y="4298950"/>
          <p14:tracePt t="19423" x="6140450" y="4333875"/>
          <p14:tracePt t="19440" x="6026150" y="4386263"/>
          <p14:tracePt t="19457" x="5991225" y="4403725"/>
          <p14:tracePt t="19474" x="5981700" y="4403725"/>
          <p14:tracePt t="19540" x="5973763" y="4403725"/>
          <p14:tracePt t="19565" x="5973763" y="4421188"/>
          <p14:tracePt t="19574" x="5973763" y="4429125"/>
          <p14:tracePt t="19583" x="5973763" y="4438650"/>
          <p14:tracePt t="19591" x="5973763" y="4456113"/>
          <p14:tracePt t="19607" x="5973763" y="4481513"/>
          <p14:tracePt t="19624" x="5981700" y="4498975"/>
          <p14:tracePt t="19640" x="6008688" y="4516438"/>
          <p14:tracePt t="19657" x="6026150" y="4516438"/>
          <p14:tracePt t="19674" x="6034088" y="4516438"/>
          <p14:tracePt t="19690" x="6061075" y="4508500"/>
          <p14:tracePt t="19707" x="6105525" y="4456113"/>
          <p14:tracePt t="19724" x="6148388" y="4368800"/>
          <p14:tracePt t="19741" x="6192838" y="4271963"/>
          <p14:tracePt t="19757" x="6200775" y="4219575"/>
          <p14:tracePt t="19773" x="6192838" y="4159250"/>
          <p14:tracePt t="19790" x="6175375" y="4124325"/>
          <p14:tracePt t="19807" x="6113463" y="4070350"/>
          <p14:tracePt t="19823" x="6061075" y="4027488"/>
          <p14:tracePt t="19840" x="6026150" y="4000500"/>
          <p14:tracePt t="19857" x="5999163" y="3983038"/>
          <p14:tracePt t="19915" x="5981700" y="3983038"/>
          <p14:tracePt t="19933" x="5973763" y="3983038"/>
          <p14:tracePt t="19942" x="5964238" y="3983038"/>
          <p14:tracePt t="19951" x="5956300" y="3983038"/>
          <p14:tracePt t="19959" x="5946775" y="3983038"/>
          <p14:tracePt t="19974" x="5921375" y="4010025"/>
          <p14:tracePt t="19990" x="5876925" y="4044950"/>
          <p14:tracePt t="20007" x="5816600" y="4087813"/>
          <p14:tracePt t="20023" x="5754688" y="4141788"/>
          <p14:tracePt t="20041" x="5702300" y="4194175"/>
          <p14:tracePt t="20057" x="5684838" y="4237038"/>
          <p14:tracePt t="20074" x="5667375" y="4264025"/>
          <p14:tracePt t="20090" x="5667375" y="4281488"/>
          <p14:tracePt t="20107" x="5667375" y="4316413"/>
          <p14:tracePt t="20108" x="5649913" y="4333875"/>
          <p14:tracePt t="20123" x="5649913" y="4341813"/>
          <p14:tracePt t="20140" x="5659438" y="4386263"/>
          <p14:tracePt t="20157" x="5676900" y="4411663"/>
          <p14:tracePt t="20173" x="5702300" y="4456113"/>
          <p14:tracePt t="20190" x="5729288" y="4464050"/>
          <p14:tracePt t="20207" x="5754688" y="4473575"/>
          <p14:tracePt t="20224" x="5789613" y="4491038"/>
          <p14:tracePt t="20240" x="5807075" y="4498975"/>
          <p14:tracePt t="20240" x="5824538" y="4498975"/>
          <p14:tracePt t="20257" x="5859463" y="4508500"/>
          <p14:tracePt t="20273" x="5868988" y="4508500"/>
          <p14:tracePt t="20274" x="5876925" y="4508500"/>
          <p14:tracePt t="20290" x="5903913" y="4508500"/>
          <p14:tracePt t="20291" x="5938838" y="4508500"/>
          <p14:tracePt t="20307" x="5946775" y="4491038"/>
          <p14:tracePt t="20324" x="5981700" y="4473575"/>
          <p14:tracePt t="20340" x="6016625" y="4446588"/>
          <p14:tracePt t="20357" x="6096000" y="4386263"/>
          <p14:tracePt t="20374" x="6130925" y="4351338"/>
          <p14:tracePt t="20390" x="6183313" y="4298950"/>
          <p14:tracePt t="20407" x="6235700" y="4254500"/>
          <p14:tracePt t="20423" x="6262688" y="4229100"/>
          <p14:tracePt t="20424" x="6280150" y="4202113"/>
          <p14:tracePt t="20440" x="6280150" y="4194175"/>
          <p14:tracePt t="20441" x="6297613" y="4159250"/>
          <p14:tracePt t="20457" x="6297613" y="4132263"/>
          <p14:tracePt t="20458" x="6297613" y="4124325"/>
          <p14:tracePt t="20474" x="6297613" y="4105275"/>
          <p14:tracePt t="20475" x="6297613" y="4079875"/>
          <p14:tracePt t="20493" x="6297613" y="4052888"/>
          <p14:tracePt t="20507" x="6297613" y="4027488"/>
          <p14:tracePt t="20523" x="6280150" y="3983038"/>
          <p14:tracePt t="20540" x="6245225" y="3948113"/>
          <p14:tracePt t="20557" x="6200775" y="3930650"/>
          <p14:tracePt t="20573" x="6148388" y="3905250"/>
          <p14:tracePt t="20590" x="6122988" y="3878263"/>
          <p14:tracePt t="20590" x="6105525" y="3870325"/>
          <p14:tracePt t="20608" x="6069013" y="3852863"/>
          <p14:tracePt t="20623" x="6051550" y="3843338"/>
          <p14:tracePt t="20624" x="6043613" y="3843338"/>
          <p14:tracePt t="20640" x="6016625" y="3843338"/>
          <p14:tracePt t="20641" x="5999163" y="3825875"/>
          <p14:tracePt t="20657" x="5991225" y="3825875"/>
          <p14:tracePt t="20673" x="5956300" y="3825875"/>
          <p14:tracePt t="20690" x="5921375" y="3825875"/>
          <p14:tracePt t="20707" x="5868988" y="3835400"/>
          <p14:tracePt t="20723" x="5834063" y="3860800"/>
          <p14:tracePt t="20740" x="5789613" y="3895725"/>
          <p14:tracePt t="20757" x="5772150" y="3913188"/>
          <p14:tracePt t="20774" x="5764213" y="3922713"/>
          <p14:tracePt t="20774" x="5746750" y="3940175"/>
          <p14:tracePt t="20791" x="5702300" y="3975100"/>
          <p14:tracePt t="20807" x="5684838" y="4000500"/>
          <p14:tracePt t="20808" x="5659438" y="4027488"/>
          <p14:tracePt t="20824" x="5632450" y="4052888"/>
          <p14:tracePt t="20840" x="5607050" y="4079875"/>
          <p14:tracePt t="20857" x="5607050" y="4124325"/>
          <p14:tracePt t="20873" x="5607050" y="4176713"/>
          <p14:tracePt t="20890" x="5607050" y="4254500"/>
          <p14:tracePt t="20907" x="5607050" y="4324350"/>
          <p14:tracePt t="20923" x="5607050" y="4368800"/>
          <p14:tracePt t="20940" x="5607050" y="4403725"/>
          <p14:tracePt t="20957" x="5632450" y="4438650"/>
          <p14:tracePt t="20973" x="5659438" y="4464050"/>
          <p14:tracePt t="20974" x="5676900" y="4464050"/>
          <p14:tracePt t="20991" x="5694363" y="4491038"/>
          <p14:tracePt t="20992" x="5711825" y="4498975"/>
          <p14:tracePt t="21007" x="5737225" y="4516438"/>
          <p14:tracePt t="21023" x="5781675" y="4551363"/>
          <p14:tracePt t="21040" x="5816600" y="4568825"/>
          <p14:tracePt t="21057" x="5851525" y="4595813"/>
          <p14:tracePt t="21073" x="5876925" y="4621213"/>
          <p14:tracePt t="21090" x="5903913" y="4630738"/>
          <p14:tracePt t="21106" x="5938838" y="4630738"/>
          <p14:tracePt t="21124" x="5964238" y="4638675"/>
          <p14:tracePt t="21141" x="5999163" y="4638675"/>
          <p14:tracePt t="21157" x="6008688" y="4656138"/>
          <p14:tracePt t="21158" x="6034088" y="4656138"/>
          <p14:tracePt t="21173" x="6051550" y="4665663"/>
          <p14:tracePt t="21190" x="6078538" y="4665663"/>
          <p14:tracePt t="21207" x="6122988" y="4665663"/>
          <p14:tracePt t="21223" x="6157913" y="4665663"/>
          <p14:tracePt t="21240" x="6192838" y="4638675"/>
          <p14:tracePt t="21257" x="6245225" y="4630738"/>
          <p14:tracePt t="21274" x="6270625" y="4595813"/>
          <p14:tracePt t="21290" x="6297613" y="4568825"/>
          <p14:tracePt t="21290" x="6340475" y="4525963"/>
          <p14:tracePt t="21308" x="6384925" y="4464050"/>
          <p14:tracePt t="21323" x="6392863" y="4456113"/>
          <p14:tracePt t="21324" x="6410325" y="4438650"/>
          <p14:tracePt t="21340" x="6419850" y="4421188"/>
          <p14:tracePt t="21341" x="6437313" y="4394200"/>
          <p14:tracePt t="21357" x="6437313" y="4368800"/>
          <p14:tracePt t="21373" x="6462713" y="4324350"/>
          <p14:tracePt t="21391" x="6462713" y="4271963"/>
          <p14:tracePt t="21407" x="6462713" y="4229100"/>
          <p14:tracePt t="21423" x="6462713" y="4176713"/>
          <p14:tracePt t="21440" x="6462713" y="4132263"/>
          <p14:tracePt t="21457" x="6437313" y="4097338"/>
          <p14:tracePt t="21474" x="6419850" y="4087813"/>
          <p14:tracePt t="21474" x="6402388" y="4070350"/>
          <p14:tracePt t="21491" x="6367463" y="4035425"/>
          <p14:tracePt t="21507" x="6350000" y="4017963"/>
          <p14:tracePt t="21508" x="6340475" y="4017963"/>
          <p14:tracePt t="21523" x="6315075" y="4000500"/>
          <p14:tracePt t="21540" x="6262688" y="3975100"/>
          <p14:tracePt t="21557" x="6227763" y="3957638"/>
          <p14:tracePt t="21573" x="6192838" y="3948113"/>
          <p14:tracePt t="21590" x="6165850" y="3930650"/>
          <p14:tracePt t="21607" x="6122988" y="3922713"/>
          <p14:tracePt t="21623" x="6078538" y="3913188"/>
          <p14:tracePt t="21640" x="6051550" y="3913188"/>
          <p14:tracePt t="21657" x="6043613" y="3913188"/>
          <p14:tracePt t="21701" x="6034088" y="3913188"/>
          <p14:tracePt t="21709" x="6026150" y="3913188"/>
          <p14:tracePt t="21718" x="6008688" y="3913188"/>
          <p14:tracePt t="21726" x="5981700" y="3930650"/>
          <p14:tracePt t="21740" x="5973763" y="3948113"/>
          <p14:tracePt t="21757" x="5921375" y="4000500"/>
          <p14:tracePt t="21773" x="5894388" y="4035425"/>
          <p14:tracePt t="21790" x="5876925" y="4079875"/>
          <p14:tracePt t="21807" x="5842000" y="4124325"/>
          <p14:tracePt t="21823" x="5834063" y="4141788"/>
          <p14:tracePt t="21824" x="5824538" y="4176713"/>
          <p14:tracePt t="21841" x="5807075" y="4211638"/>
          <p14:tracePt t="21857" x="5799138" y="4237038"/>
          <p14:tracePt t="21858" x="5799138" y="4254500"/>
          <p14:tracePt t="21873" x="5799138" y="4271963"/>
          <p14:tracePt t="21890" x="5799138" y="4333875"/>
          <p14:tracePt t="21907" x="5799138" y="4376738"/>
          <p14:tracePt t="21924" x="5824538" y="4403725"/>
          <p14:tracePt t="21940" x="5824538" y="4429125"/>
          <p14:tracePt t="21957" x="5842000" y="4446588"/>
          <p14:tracePt t="21973" x="5859463" y="4464050"/>
          <p14:tracePt t="21990" x="5859463" y="4473575"/>
          <p14:tracePt t="21990" x="5868988" y="4481513"/>
          <p14:tracePt t="22007" x="5894388" y="4508500"/>
          <p14:tracePt t="22023" x="5921375" y="4508500"/>
          <p14:tracePt t="22024" x="5938838" y="4508500"/>
          <p14:tracePt t="22041" x="5956300" y="4525963"/>
          <p14:tracePt t="22041" x="5964238" y="4525963"/>
          <p14:tracePt t="22057" x="5991225" y="4525963"/>
          <p14:tracePt t="22073" x="6026150" y="4525963"/>
          <p14:tracePt t="22090" x="6096000" y="4525963"/>
          <p14:tracePt t="22107" x="6200775" y="4525963"/>
          <p14:tracePt t="22124" x="6280150" y="4508500"/>
          <p14:tracePt t="22140" x="6367463" y="4446588"/>
          <p14:tracePt t="22157" x="6445250" y="4386263"/>
          <p14:tracePt t="22174" x="6489700" y="4341813"/>
          <p14:tracePt t="22174" x="6515100" y="4316413"/>
          <p14:tracePt t="22191" x="6524625" y="4298950"/>
          <p14:tracePt t="22192" x="6532563" y="4281488"/>
          <p14:tracePt t="22207" x="6542088" y="4254500"/>
          <p14:tracePt t="22207" x="6559550" y="4237038"/>
          <p14:tracePt t="22223" x="6577013" y="4202113"/>
          <p14:tracePt t="22240" x="6594475" y="4176713"/>
          <p14:tracePt t="22257" x="6602413" y="4132263"/>
          <p14:tracePt t="22273" x="6584950" y="4087813"/>
          <p14:tracePt t="22290" x="6584950" y="4062413"/>
          <p14:tracePt t="22307" x="6559550" y="4044950"/>
          <p14:tracePt t="22323" x="6515100" y="4010025"/>
          <p14:tracePt t="22340" x="6472238" y="3975100"/>
          <p14:tracePt t="22357" x="6419850" y="3957638"/>
          <p14:tracePt t="22373" x="6419850" y="3948113"/>
          <p14:tracePt t="22374" x="6392863" y="3948113"/>
          <p14:tracePt t="22390" x="6367463" y="3948113"/>
          <p14:tracePt t="22392" x="6357938" y="3948113"/>
          <p14:tracePt t="22407" x="6340475" y="3948113"/>
          <p14:tracePt t="22423" x="6305550" y="3948113"/>
          <p14:tracePt t="22440" x="6270625" y="3948113"/>
          <p14:tracePt t="22457" x="6227763" y="3948113"/>
          <p14:tracePt t="22474" x="6183313" y="3965575"/>
          <p14:tracePt t="22490" x="6157913" y="3975100"/>
          <p14:tracePt t="22507" x="6130925" y="4000500"/>
          <p14:tracePt t="22507" x="6113463" y="4010025"/>
          <p14:tracePt t="22524" x="6051550" y="4052888"/>
          <p14:tracePt t="22541" x="5964238" y="4124325"/>
          <p14:tracePt t="22557" x="5938838" y="4149725"/>
          <p14:tracePt t="22558" x="5921375" y="4149725"/>
          <p14:tracePt t="22573" x="5903913" y="4159250"/>
          <p14:tracePt t="22590" x="5894388" y="4184650"/>
          <p14:tracePt t="22607" x="5868988" y="4211638"/>
          <p14:tracePt t="22623" x="5859463" y="4237038"/>
          <p14:tracePt t="22640" x="5859463" y="4264025"/>
          <p14:tracePt t="22657" x="5851525" y="4306888"/>
          <p14:tracePt t="22673" x="5851525" y="4351338"/>
          <p14:tracePt t="22690" x="5851525" y="4359275"/>
          <p14:tracePt t="22690" x="5851525" y="4368800"/>
          <p14:tracePt t="22707" x="5903913" y="4403725"/>
          <p14:tracePt t="22723" x="5911850" y="4429125"/>
          <p14:tracePt t="22724" x="5938838" y="4456113"/>
          <p14:tracePt t="22740" x="5973763" y="4473575"/>
          <p14:tracePt t="22741" x="6008688" y="4491038"/>
          <p14:tracePt t="22757" x="6043613" y="4508500"/>
          <p14:tracePt t="22773" x="6105525" y="4525963"/>
          <p14:tracePt t="22791" x="6122988" y="4525963"/>
          <p14:tracePt t="22821" x="6140450" y="4525963"/>
          <p14:tracePt t="22829" x="6148388" y="4516438"/>
          <p14:tracePt t="22840" x="6165850" y="4498975"/>
          <p14:tracePt t="22857" x="6200775" y="4456113"/>
          <p14:tracePt t="22874" x="6218238" y="4438650"/>
          <p14:tracePt t="22874" x="6235700" y="4403725"/>
          <p14:tracePt t="22890" x="6262688" y="4368800"/>
          <p14:tracePt t="22891" x="6288088" y="4333875"/>
          <p14:tracePt t="22906" x="6315075" y="4306888"/>
          <p14:tracePt t="22908" x="6315075" y="4289425"/>
          <p14:tracePt t="22923" x="6323013" y="4264025"/>
          <p14:tracePt t="22940" x="6340475" y="4202113"/>
          <p14:tracePt t="22957" x="6350000" y="4167188"/>
          <p14:tracePt t="22973" x="6350000" y="4141788"/>
          <p14:tracePt t="22990" x="6350000" y="4105275"/>
          <p14:tracePt t="23007" x="6332538" y="4062413"/>
          <p14:tracePt t="23023" x="6288088" y="4010025"/>
          <p14:tracePt t="23040" x="6262688" y="3983038"/>
          <p14:tracePt t="23041" x="6235700" y="3957638"/>
          <p14:tracePt t="23058" x="6210300" y="3940175"/>
          <p14:tracePt t="23073" x="6192838" y="3940175"/>
          <p14:tracePt t="23074" x="6192838" y="3930650"/>
          <p14:tracePt t="23090" x="6175375" y="3930650"/>
          <p14:tracePt t="23107" x="6157913" y="3930650"/>
          <p14:tracePt t="23123" x="6157913" y="3913188"/>
          <p14:tracePt t="23140" x="6140450" y="3913188"/>
          <p14:tracePt t="23157" x="6086475" y="3940175"/>
          <p14:tracePt t="23174" x="6034088" y="3975100"/>
          <p14:tracePt t="23190" x="5929313" y="4044950"/>
          <p14:tracePt t="23206" x="5868988" y="4087813"/>
          <p14:tracePt t="23207" x="5824538" y="4132263"/>
          <p14:tracePt t="23224" x="5754688" y="4184650"/>
          <p14:tracePt t="23241" x="5729288" y="4211638"/>
          <p14:tracePt t="23257" x="5702300" y="4219575"/>
          <p14:tracePt t="23258" x="5694363" y="4229100"/>
          <p14:tracePt t="23273" x="5694363" y="4237038"/>
          <p14:tracePt t="23290" x="5667375" y="4264025"/>
          <p14:tracePt t="23307" x="5649913" y="4298950"/>
          <p14:tracePt t="23323" x="5641975" y="4324350"/>
          <p14:tracePt t="23340" x="5632450" y="4368800"/>
          <p14:tracePt t="23357" x="5614988" y="4421188"/>
          <p14:tracePt t="23373" x="5614988" y="4464050"/>
          <p14:tracePt t="23390" x="5614988" y="4498975"/>
          <p14:tracePt t="23391" x="5614988" y="4543425"/>
          <p14:tracePt t="23407" x="5614988" y="4586288"/>
          <p14:tracePt t="23408" x="5614988" y="4638675"/>
          <p14:tracePt t="23423" x="5624513" y="4683125"/>
          <p14:tracePt t="23424" x="5632450" y="4718050"/>
          <p14:tracePt t="23440" x="5659438" y="4743450"/>
          <p14:tracePt t="23442" x="5684838" y="4760913"/>
          <p14:tracePt t="23457" x="5694363" y="4778375"/>
          <p14:tracePt t="23473" x="5737225" y="4787900"/>
          <p14:tracePt t="23490" x="5781675" y="4805363"/>
          <p14:tracePt t="23507" x="5816600" y="4805363"/>
          <p14:tracePt t="23523" x="5876925" y="4778375"/>
          <p14:tracePt t="23540" x="5938838" y="4735513"/>
          <p14:tracePt t="23556" x="5973763" y="4708525"/>
          <p14:tracePt t="23573" x="5999163" y="4683125"/>
          <p14:tracePt t="23574" x="6026150" y="4656138"/>
          <p14:tracePt t="23591" x="6078538" y="4603750"/>
          <p14:tracePt t="23607" x="6096000" y="4586288"/>
          <p14:tracePt t="23608" x="6105525" y="4560888"/>
          <p14:tracePt t="23623" x="6148388" y="4533900"/>
          <p14:tracePt t="23640" x="6210300" y="4473575"/>
          <p14:tracePt t="23657" x="6253163" y="4429125"/>
          <p14:tracePt t="23673" x="6280150" y="4403725"/>
          <p14:tracePt t="23690" x="6297613" y="4359275"/>
          <p14:tracePt t="23707" x="6323013" y="4333875"/>
          <p14:tracePt t="23723" x="6340475" y="4289425"/>
          <p14:tracePt t="23740" x="6340475" y="4271963"/>
          <p14:tracePt t="23740" x="6323013" y="4264025"/>
          <p14:tracePt t="23758" x="6305550" y="4237038"/>
          <p14:tracePt t="23773" x="6297613" y="4219575"/>
          <p14:tracePt t="23774" x="6280150" y="4194175"/>
          <p14:tracePt t="23790" x="6262688" y="4167188"/>
          <p14:tracePt t="23791" x="6253163" y="4141788"/>
          <p14:tracePt t="23807" x="6227763" y="4114800"/>
          <p14:tracePt t="23823" x="6192838" y="4097338"/>
          <p14:tracePt t="23840" x="6148388" y="4052888"/>
          <p14:tracePt t="23857" x="6105525" y="4035425"/>
          <p14:tracePt t="23873" x="6078538" y="4017963"/>
          <p14:tracePt t="23891" x="6034088" y="3992563"/>
          <p14:tracePt t="23906" x="6016625" y="3992563"/>
          <p14:tracePt t="23907" x="6008688" y="3992563"/>
          <p14:tracePt t="23924" x="5991225" y="3992563"/>
          <p14:tracePt t="23941" x="5964238" y="3992563"/>
          <p14:tracePt t="23957" x="5956300" y="3992563"/>
          <p14:tracePt t="23958" x="5946775" y="3992563"/>
          <p14:tracePt t="23973" x="5938838" y="3992563"/>
          <p14:tracePt t="23990" x="5921375" y="3992563"/>
          <p14:tracePt t="24010" x="5911850" y="3992563"/>
          <p14:tracePt t="24023" x="5894388" y="4000500"/>
          <p14:tracePt t="24040" x="5851525" y="4044950"/>
          <p14:tracePt t="24057" x="5807075" y="4124325"/>
          <p14:tracePt t="24073" x="5754688" y="4194175"/>
          <p14:tracePt t="24090" x="5754688" y="4219575"/>
          <p14:tracePt t="24090" x="5746750" y="4237038"/>
          <p14:tracePt t="24107" x="5729288" y="4306888"/>
          <p14:tracePt t="24123" x="5729288" y="4341813"/>
          <p14:tracePt t="24124" x="5729288" y="4376738"/>
          <p14:tracePt t="24140" x="5729288" y="4421188"/>
          <p14:tracePt t="24141" x="5729288" y="4438650"/>
          <p14:tracePt t="24157" x="5729288" y="4456113"/>
          <p14:tracePt t="24173" x="5729288" y="4498975"/>
          <p14:tracePt t="24190" x="5729288" y="4533900"/>
          <p14:tracePt t="24207" x="5729288" y="4543425"/>
          <p14:tracePt t="24223" x="5729288" y="4551363"/>
          <p14:tracePt t="24246" x="5729288" y="4560888"/>
          <p14:tracePt t="24257" x="5729288" y="4568825"/>
          <p14:tracePt t="24274" x="5729288" y="4586288"/>
          <p14:tracePt t="24291" x="5737225" y="4586288"/>
          <p14:tracePt t="24307" x="5746750" y="4586288"/>
          <p14:tracePt t="24308" x="5746750" y="4603750"/>
          <p14:tracePt t="24323" x="5754688" y="4613275"/>
          <p14:tracePt t="24341" x="5781675" y="4621213"/>
          <p14:tracePt t="24357" x="5799138" y="4630738"/>
          <p14:tracePt t="24373" x="5824538" y="4656138"/>
          <p14:tracePt t="24390" x="5851525" y="4673600"/>
          <p14:tracePt t="24407" x="5868988" y="4673600"/>
          <p14:tracePt t="24423" x="5903913" y="4673600"/>
          <p14:tracePt t="24440" x="5929313" y="4673600"/>
          <p14:tracePt t="24440" x="5938838" y="4673600"/>
          <p14:tracePt t="24457" x="5999163" y="4673600"/>
          <p14:tracePt t="24473" x="6034088" y="4638675"/>
          <p14:tracePt t="24474" x="6061075" y="4613275"/>
          <p14:tracePt t="24491" x="6078538" y="4613275"/>
          <p14:tracePt t="24492" x="6096000" y="4595813"/>
          <p14:tracePt t="24507" x="6122988" y="4560888"/>
          <p14:tracePt t="24523" x="6192838" y="4498975"/>
          <p14:tracePt t="24540" x="6235700" y="4456113"/>
          <p14:tracePt t="24557" x="6270625" y="4429125"/>
          <p14:tracePt t="24573" x="6288088" y="4386263"/>
          <p14:tracePt t="24590" x="6297613" y="4351338"/>
          <p14:tracePt t="24607" x="6297613" y="4306888"/>
          <p14:tracePt t="24624" x="6297613" y="4281488"/>
          <p14:tracePt t="24624" x="6297613" y="4264025"/>
          <p14:tracePt t="24640" x="6297613" y="4246563"/>
          <p14:tracePt t="24640" x="6280150" y="4237038"/>
          <p14:tracePt t="24657" x="6270625" y="4211638"/>
          <p14:tracePt t="24658" x="6253163" y="4184650"/>
          <p14:tracePt t="24674" x="6235700" y="4167188"/>
          <p14:tracePt t="24690" x="6183313" y="4124325"/>
          <p14:tracePt t="24706" x="6140450" y="4105275"/>
          <p14:tracePt t="24723" x="6105525" y="4079875"/>
          <p14:tracePt t="24740" x="6069013" y="4070350"/>
          <p14:tracePt t="24757" x="6026150" y="4052888"/>
          <p14:tracePt t="24773" x="6008688" y="4027488"/>
          <p14:tracePt t="24790" x="5981700" y="4027488"/>
          <p14:tracePt t="24791" x="5964238" y="4027488"/>
          <p14:tracePt t="24842" x="5946775" y="4027488"/>
          <p14:tracePt t="24859" x="5921375" y="4044950"/>
          <p14:tracePt t="24868" x="5911850" y="4052888"/>
          <p14:tracePt t="24876" x="5894388" y="4079875"/>
          <p14:tracePt t="24890" x="5876925" y="4114800"/>
          <p14:tracePt t="24907" x="5834063" y="4202113"/>
          <p14:tracePt t="24923" x="5824538" y="4298950"/>
          <p14:tracePt t="24940" x="5824538" y="4411663"/>
          <p14:tracePt t="24957" x="5842000" y="4473575"/>
          <p14:tracePt t="24957" x="5868988" y="4525963"/>
          <p14:tracePt t="24974" x="5956300" y="4673600"/>
          <p14:tracePt t="24990" x="6016625" y="4743450"/>
          <p14:tracePt t="24991" x="6078538" y="4805363"/>
          <p14:tracePt t="25007" x="6148388" y="4865688"/>
          <p14:tracePt t="25008" x="6200775" y="4918075"/>
          <p14:tracePt t="25023" x="6245225" y="4953000"/>
          <p14:tracePt t="25040" x="6305550" y="5005388"/>
          <p14:tracePt t="25057" x="6350000" y="5040313"/>
          <p14:tracePt t="25073" x="6357938" y="5084763"/>
          <p14:tracePt t="25090" x="6392863" y="5110163"/>
          <p14:tracePt t="25107" x="6437313" y="5145088"/>
          <p14:tracePt t="25123" x="6489700" y="5180013"/>
          <p14:tracePt t="25141" x="6594475" y="5224463"/>
          <p14:tracePt t="25157" x="6699250" y="5249863"/>
          <p14:tracePt t="25174" x="6759575" y="5259388"/>
          <p14:tracePt t="25175" x="6821488" y="5267325"/>
          <p14:tracePt t="25191" x="6891338" y="5294313"/>
          <p14:tracePt t="25192" x="6951663" y="5311775"/>
          <p14:tracePt t="25207" x="7013575" y="5337175"/>
          <p14:tracePt t="25223" x="7153275" y="5364163"/>
          <p14:tracePt t="25240" x="7345363" y="5389563"/>
          <p14:tracePt t="25257" x="7537450" y="5407025"/>
          <p14:tracePt t="25273" x="7702550" y="5441950"/>
          <p14:tracePt t="25290" x="7904163" y="5451475"/>
          <p14:tracePt t="25307" x="8113713" y="5451475"/>
          <p14:tracePt t="25323" x="8288338" y="5451475"/>
          <p14:tracePt t="25341" x="8375650" y="5451475"/>
          <p14:tracePt t="25342" x="8480425" y="5451475"/>
          <p14:tracePt t="25357" x="8567738" y="5434013"/>
          <p14:tracePt t="25357" x="8645525" y="5407025"/>
          <p14:tracePt t="25373" x="8707438" y="5399088"/>
          <p14:tracePt t="25390" x="8829675" y="5364163"/>
          <p14:tracePt t="25407" x="8951913" y="5337175"/>
          <p14:tracePt t="25423" x="9074150" y="5302250"/>
          <p14:tracePt t="25440" x="9196388" y="5284788"/>
          <p14:tracePt t="25457" x="9293225" y="5284788"/>
          <p14:tracePt t="25473" x="9336088" y="5284788"/>
          <p14:tracePt t="25491" x="9345613" y="5284788"/>
          <p14:tracePt t="25515" x="9345613" y="5294313"/>
          <p14:tracePt t="25524" x="9345613" y="5311775"/>
          <p14:tracePt t="25540" x="9345613" y="5329238"/>
          <p14:tracePt t="25556" x="9345613" y="5381625"/>
          <p14:tracePt t="25573" x="9363075" y="5434013"/>
          <p14:tracePt t="25590" x="9363075" y="5503863"/>
          <p14:tracePt t="25607" x="9363075" y="5556250"/>
          <p14:tracePt t="25623" x="9318625" y="5608638"/>
          <p14:tracePt t="25640" x="9293225" y="5653088"/>
          <p14:tracePt t="25656" x="9266238" y="5678488"/>
          <p14:tracePt t="25674" x="9240838" y="5688013"/>
          <p14:tracePt t="25675" x="9223375" y="5695950"/>
          <p14:tracePt t="25691" x="9178925" y="5722938"/>
          <p14:tracePt t="25707" x="9161463" y="5722938"/>
          <p14:tracePt t="25723" x="9117013" y="5722938"/>
          <p14:tracePt t="25740" x="9064625" y="5722938"/>
          <p14:tracePt t="25757" x="9039225" y="5705475"/>
          <p14:tracePt t="25774" x="8994775" y="5678488"/>
          <p14:tracePt t="25790" x="8977313" y="5670550"/>
          <p14:tracePt t="25807" x="8934450" y="5626100"/>
          <p14:tracePt t="25823" x="8847138" y="5565775"/>
          <p14:tracePt t="25840" x="8742363" y="5486400"/>
          <p14:tracePt t="25857" x="8672513" y="5434013"/>
          <p14:tracePt t="25873" x="8672513" y="5416550"/>
          <p14:tracePt t="25874" x="8655050" y="5407025"/>
          <p14:tracePt t="25890" x="8645525" y="5399088"/>
          <p14:tracePt t="25891" x="8645525" y="5372100"/>
          <p14:tracePt t="25907" x="8628063" y="5364163"/>
          <p14:tracePt t="25923" x="8628063" y="5329238"/>
          <p14:tracePt t="25940" x="8628063" y="5276850"/>
          <p14:tracePt t="25957" x="8628063" y="5241925"/>
          <p14:tracePt t="25973" x="8628063" y="5207000"/>
          <p14:tracePt t="25990" x="8628063" y="5172075"/>
          <p14:tracePt t="26006" x="8628063" y="5127625"/>
          <p14:tracePt t="26023" x="8628063" y="5110163"/>
          <p14:tracePt t="26024" x="8620125" y="5092700"/>
          <p14:tracePt t="26040" x="8620125" y="5067300"/>
          <p14:tracePt t="26041" x="8620125" y="5057775"/>
          <p14:tracePt t="26057" x="8620125" y="5040313"/>
          <p14:tracePt t="26058" x="8620125" y="5022850"/>
          <p14:tracePt t="26073" x="8620125" y="5005388"/>
          <p14:tracePt t="26090" x="8620125" y="4979988"/>
          <p14:tracePt t="26107" x="8628063" y="4953000"/>
          <p14:tracePt t="26123" x="8655050" y="4935538"/>
          <p14:tracePt t="26140" x="8662988" y="4918075"/>
          <p14:tracePt t="26157" x="8689975" y="4892675"/>
          <p14:tracePt t="26173" x="8697913" y="4875213"/>
          <p14:tracePt t="26190" x="8707438" y="4857750"/>
          <p14:tracePt t="26207" x="8732838" y="4840288"/>
          <p14:tracePt t="26223" x="8742363" y="4822825"/>
          <p14:tracePt t="26224" x="8767763" y="4813300"/>
          <p14:tracePt t="26242" x="8785225" y="4813300"/>
          <p14:tracePt t="26256" x="8794750" y="4813300"/>
          <p14:tracePt t="26273" x="8847138" y="4787900"/>
          <p14:tracePt t="26290" x="8890000" y="4787900"/>
          <p14:tracePt t="26307" x="8959850" y="4787900"/>
          <p14:tracePt t="26323" x="9039225" y="4787900"/>
          <p14:tracePt t="26340" x="9099550" y="4787900"/>
          <p14:tracePt t="26357" x="9153525" y="4787900"/>
          <p14:tracePt t="26374" x="9161463" y="4787900"/>
          <p14:tracePt t="26374" x="9170988" y="4787900"/>
          <p14:tracePt t="26391" x="9205913" y="4795838"/>
          <p14:tracePt t="26407" x="9213850" y="4805363"/>
          <p14:tracePt t="26408" x="9231313" y="4822825"/>
          <p14:tracePt t="26423" x="9258300" y="4830763"/>
          <p14:tracePt t="26440" x="9275763" y="4865688"/>
          <p14:tracePt t="26457" x="9293225" y="4900613"/>
          <p14:tracePt t="26473" x="9293225" y="4953000"/>
          <p14:tracePt t="26490" x="9283700" y="5040313"/>
          <p14:tracePt t="26507" x="9275763" y="5110163"/>
          <p14:tracePt t="26523" x="9258300" y="5145088"/>
          <p14:tracePt t="26540" x="9248775" y="5154613"/>
          <p14:tracePt t="26540" x="9231313" y="5162550"/>
          <p14:tracePt t="26557" x="9231313" y="5172075"/>
          <p14:tracePt t="26573" x="9213850" y="5180013"/>
          <p14:tracePt t="26574" x="9188450" y="5189538"/>
          <p14:tracePt t="26592" x="9170988" y="5197475"/>
          <p14:tracePt t="26607" x="9153525" y="5214938"/>
          <p14:tracePt t="26623" x="9109075" y="5249863"/>
          <p14:tracePt t="26640" x="9064625" y="5259388"/>
          <p14:tracePt t="26657" x="8986838" y="5267325"/>
          <p14:tracePt t="26673" x="8864600" y="5284788"/>
          <p14:tracePt t="26690" x="8777288" y="5284788"/>
          <p14:tracePt t="26707" x="8707438" y="5284788"/>
          <p14:tracePt t="26724" x="8697913" y="5284788"/>
          <p14:tracePt t="26724" x="8689975" y="5267325"/>
          <p14:tracePt t="26741" x="8645525" y="5259388"/>
          <p14:tracePt t="26757" x="8645525" y="5249863"/>
          <p14:tracePt t="26757" x="8645525" y="5241925"/>
          <p14:tracePt t="26775" x="8628063" y="5232400"/>
          <p14:tracePt t="26790" x="8628063" y="5207000"/>
          <p14:tracePt t="26807" x="8637588" y="5154613"/>
          <p14:tracePt t="26824" x="8645525" y="5110163"/>
          <p14:tracePt t="26840" x="8662988" y="5084763"/>
          <p14:tracePt t="26857" x="8662988" y="5040313"/>
          <p14:tracePt t="26873" x="8672513" y="4979988"/>
          <p14:tracePt t="26891" x="8707438" y="4892675"/>
          <p14:tracePt t="26907" x="8724900" y="4848225"/>
          <p14:tracePt t="26908" x="8750300" y="4822825"/>
          <p14:tracePt t="26924" x="8759825" y="4795838"/>
          <p14:tracePt t="26924" x="8785225" y="4770438"/>
          <p14:tracePt t="26940" x="8785225" y="4760913"/>
          <p14:tracePt t="26957" x="8802688" y="4735513"/>
          <p14:tracePt t="26973" x="8820150" y="4708525"/>
          <p14:tracePt t="26990" x="8855075" y="4691063"/>
          <p14:tracePt t="27007" x="8864600" y="4683125"/>
          <p14:tracePt t="27023" x="8899525" y="4665663"/>
          <p14:tracePt t="27040" x="8942388" y="4665663"/>
          <p14:tracePt t="27057" x="8951913" y="4665663"/>
          <p14:tracePt t="27057" x="8977313" y="4665663"/>
          <p14:tracePt t="27074" x="9029700" y="4673600"/>
          <p14:tracePt t="27090" x="9074150" y="4683125"/>
          <p14:tracePt t="27091" x="9117013" y="4691063"/>
          <p14:tracePt t="27107" x="9170988" y="4708525"/>
          <p14:tracePt t="27108" x="9205913" y="4725988"/>
          <p14:tracePt t="27123" x="9248775" y="4735513"/>
          <p14:tracePt t="27140" x="9283700" y="4770438"/>
          <p14:tracePt t="27157" x="9328150" y="4795838"/>
          <p14:tracePt t="27173" x="9328150" y="4848225"/>
          <p14:tracePt t="27190" x="9318625" y="4953000"/>
          <p14:tracePt t="27207" x="9310688" y="5075238"/>
          <p14:tracePt t="27223" x="9301163" y="5180013"/>
          <p14:tracePt t="27240" x="9293225" y="5259388"/>
          <p14:tracePt t="27257" x="9258300" y="5284788"/>
          <p14:tracePt t="27273" x="9248775" y="5302250"/>
          <p14:tracePt t="27274" x="9231313" y="5329238"/>
          <p14:tracePt t="27291" x="9223375" y="5329238"/>
          <p14:tracePt t="27307" x="9205913" y="5346700"/>
          <p14:tracePt t="27323" x="9161463" y="5372100"/>
          <p14:tracePt t="27340" x="9126538" y="5381625"/>
          <p14:tracePt t="27357" x="9047163" y="5399088"/>
          <p14:tracePt t="27373" x="8951913" y="5416550"/>
          <p14:tracePt t="27390" x="8820150" y="5416550"/>
          <p14:tracePt t="27406" x="8697913" y="5416550"/>
          <p14:tracePt t="27423" x="8672513" y="5407025"/>
          <p14:tracePt t="27424" x="8655050" y="5399088"/>
          <p14:tracePt t="27440" x="8637588" y="5399088"/>
          <p14:tracePt t="27441" x="8637588" y="5381625"/>
          <p14:tracePt t="27457" x="8620125" y="5381625"/>
          <p14:tracePt t="27458" x="8610600" y="5364163"/>
          <p14:tracePt t="27473" x="8610600" y="5354638"/>
          <p14:tracePt t="27490" x="8610600" y="5319713"/>
          <p14:tracePt t="27507" x="8610600" y="5294313"/>
          <p14:tracePt t="27523" x="8610600" y="5249863"/>
          <p14:tracePt t="27540" x="8637588" y="5197475"/>
          <p14:tracePt t="27557" x="8672513" y="5154613"/>
          <p14:tracePt t="27573" x="8689975" y="5127625"/>
          <p14:tracePt t="27590" x="8697913" y="5084763"/>
          <p14:tracePt t="27607" x="8715375" y="5067300"/>
          <p14:tracePt t="27608" x="8724900" y="5049838"/>
          <p14:tracePt t="27623" x="8742363" y="5014913"/>
          <p14:tracePt t="27640" x="8785225" y="4979988"/>
          <p14:tracePt t="27657" x="8829675" y="4935538"/>
          <p14:tracePt t="27673" x="8872538" y="4900613"/>
          <p14:tracePt t="27690" x="8907463" y="4875213"/>
          <p14:tracePt t="27707" x="8916988" y="4865688"/>
          <p14:tracePt t="27723" x="8942388" y="4857750"/>
          <p14:tracePt t="27740" x="8959850" y="4857750"/>
          <p14:tracePt t="27757" x="8977313" y="4857750"/>
          <p14:tracePt t="27757" x="8994775" y="4857750"/>
          <p14:tracePt t="27773" x="9021763" y="4857750"/>
          <p14:tracePt t="27774" x="9064625" y="4857750"/>
          <p14:tracePt t="27790" x="9109075" y="4857750"/>
          <p14:tracePt t="27791" x="9144000" y="4857750"/>
          <p14:tracePt t="27807" x="9188450" y="4865688"/>
          <p14:tracePt t="27824" x="9266238" y="4910138"/>
          <p14:tracePt t="27840" x="9293225" y="4945063"/>
          <p14:tracePt t="27857" x="9336088" y="4962525"/>
          <p14:tracePt t="27873" x="9345613" y="4997450"/>
          <p14:tracePt t="27890" x="9353550" y="5032375"/>
          <p14:tracePt t="27907" x="9353550" y="5049838"/>
          <p14:tracePt t="27923" x="9345613" y="5084763"/>
          <p14:tracePt t="27940" x="9328150" y="5110163"/>
          <p14:tracePt t="27940" x="9301163" y="5137150"/>
          <p14:tracePt t="27957" x="9248775" y="5180013"/>
          <p14:tracePt t="27974" x="9223375" y="5207000"/>
          <p14:tracePt t="27974" x="9205913" y="5224463"/>
          <p14:tracePt t="27990" x="9188450" y="5241925"/>
          <p14:tracePt t="27991" x="9161463" y="5267325"/>
          <p14:tracePt t="28007" x="9134475" y="5276850"/>
          <p14:tracePt t="28023" x="9082088" y="5302250"/>
          <p14:tracePt t="28040" x="9056688" y="5302250"/>
          <p14:tracePt t="28056" x="9021763" y="5302250"/>
          <p14:tracePt t="28073" x="8977313" y="5302250"/>
          <p14:tracePt t="28090" x="8934450" y="5302250"/>
          <p14:tracePt t="28106" x="8864600" y="5249863"/>
          <p14:tracePt t="28124" x="8794750" y="5214938"/>
          <p14:tracePt t="28141" x="8767763" y="5162550"/>
          <p14:tracePt t="28157" x="8767763" y="5145088"/>
          <p14:tracePt t="28158" x="8767763" y="5137150"/>
          <p14:tracePt t="28173" x="8767763" y="5119688"/>
          <p14:tracePt t="28191" x="8767763" y="5067300"/>
          <p14:tracePt t="28207" x="8785225" y="5040313"/>
          <p14:tracePt t="28223" x="8812213" y="5005388"/>
          <p14:tracePt t="28240" x="8837613" y="4979988"/>
          <p14:tracePt t="28257" x="8882063" y="4935538"/>
          <p14:tracePt t="28273" x="8899525" y="4900613"/>
          <p14:tracePt t="28290" x="8916988" y="4892675"/>
          <p14:tracePt t="28291" x="8924925" y="4875213"/>
          <p14:tracePt t="28307" x="8942388" y="4857750"/>
          <p14:tracePt t="28323" x="8951913" y="4840288"/>
          <p14:tracePt t="28324" x="8969375" y="4830763"/>
          <p14:tracePt t="28340" x="8986838" y="4813300"/>
          <p14:tracePt t="28357" x="9039225" y="4778375"/>
          <p14:tracePt t="28374" x="9074150" y="4760913"/>
          <p14:tracePt t="28390" x="9099550" y="4760913"/>
          <p14:tracePt t="28411" x="9117013" y="4760913"/>
          <p14:tracePt t="28423" x="9126538" y="4760913"/>
          <p14:tracePt t="28440" x="9161463" y="4770438"/>
          <p14:tracePt t="28457" x="9178925" y="4778375"/>
          <p14:tracePt t="28457" x="9205913" y="4795838"/>
          <p14:tracePt t="28473" x="9223375" y="4805363"/>
          <p14:tracePt t="28474" x="9248775" y="4830763"/>
          <p14:tracePt t="28490" x="9266238" y="4848225"/>
          <p14:tracePt t="28491" x="9293225" y="4875213"/>
          <p14:tracePt t="28507" x="9293225" y="4883150"/>
          <p14:tracePt t="28508" x="9310688" y="4900613"/>
          <p14:tracePt t="28523" x="9310688" y="4910138"/>
          <p14:tracePt t="28540" x="9301163" y="4918075"/>
          <p14:tracePt t="28557" x="9283700" y="4953000"/>
          <p14:tracePt t="28573" x="9258300" y="4997450"/>
          <p14:tracePt t="28590" x="9231313" y="5049838"/>
          <p14:tracePt t="28607" x="9188450" y="5110163"/>
          <p14:tracePt t="28623" x="9161463" y="5154613"/>
          <p14:tracePt t="28640" x="9117013" y="5207000"/>
          <p14:tracePt t="28657" x="9091613" y="5232400"/>
          <p14:tracePt t="28673" x="9074150" y="5241925"/>
          <p14:tracePt t="28674" x="9064625" y="5259388"/>
          <p14:tracePt t="28690" x="9056688" y="5259388"/>
          <p14:tracePt t="28707" x="9056688" y="5267325"/>
          <p14:tracePt t="28744" x="9047163" y="5267325"/>
          <p14:tracePt t="28771" x="9039225" y="5267325"/>
          <p14:tracePt t="28779" x="9029700" y="5267325"/>
          <p14:tracePt t="28790" x="9012238" y="5241925"/>
          <p14:tracePt t="28806" x="9004300" y="5224463"/>
          <p14:tracePt t="28823" x="9004300" y="5207000"/>
          <p14:tracePt t="28824" x="9004300" y="5189538"/>
          <p14:tracePt t="28840" x="9004300" y="5162550"/>
          <p14:tracePt t="28857" x="9004300" y="5102225"/>
          <p14:tracePt t="28858" x="9012238" y="5067300"/>
          <p14:tracePt t="28873" x="9021763" y="5022850"/>
          <p14:tracePt t="28890" x="9056688" y="4987925"/>
          <p14:tracePt t="28907" x="9082088" y="4945063"/>
          <p14:tracePt t="28923" x="9109075" y="4935538"/>
          <p14:tracePt t="28940" x="9109075" y="4927600"/>
          <p14:tracePt t="28957" x="9126538" y="4910138"/>
          <p14:tracePt t="28973" x="9134475" y="4892675"/>
          <p14:tracePt t="28990" x="9144000" y="4883150"/>
          <p14:tracePt t="29007" x="9153525" y="4875213"/>
          <p14:tracePt t="29023" x="9161463" y="4865688"/>
          <p14:tracePt t="29444" x="9153525" y="4865688"/>
          <p14:tracePt t="29453" x="9144000" y="4865688"/>
          <p14:tracePt t="29462" x="9117013" y="4875213"/>
          <p14:tracePt t="29474" x="9099550" y="4900613"/>
          <p14:tracePt t="29491" x="9056688" y="4927600"/>
          <p14:tracePt t="29507" x="9029700" y="4935538"/>
          <p14:tracePt t="29523" x="9021763" y="4945063"/>
          <p14:tracePt t="29541" x="9012238" y="4945063"/>
          <p14:tracePt t="29541" x="9012238" y="4953000"/>
          <p14:tracePt t="29557" x="8994775" y="4970463"/>
          <p14:tracePt t="29558" x="8994775" y="4979988"/>
          <p14:tracePt t="29573" x="8977313" y="4979988"/>
          <p14:tracePt t="29590" x="8924925" y="5014913"/>
          <p14:tracePt t="29607" x="8890000" y="5049838"/>
          <p14:tracePt t="29623" x="8837613" y="5067300"/>
          <p14:tracePt t="29640" x="8837613" y="5075238"/>
          <p14:tracePt t="29657" x="8812213" y="5092700"/>
          <p14:tracePt t="29673" x="8794750" y="5110163"/>
          <p14:tracePt t="29690" x="8777288" y="5110163"/>
          <p14:tracePt t="29707" x="8750300" y="5119688"/>
          <p14:tracePt t="29724" x="8724900" y="5137150"/>
          <p14:tracePt t="29740" x="8715375" y="5137150"/>
          <p14:tracePt t="29757" x="8672513" y="5145088"/>
          <p14:tracePt t="29773" x="8628063" y="5162550"/>
          <p14:tracePt t="29790" x="8567738" y="5172075"/>
          <p14:tracePt t="29807" x="8445500" y="5197475"/>
          <p14:tracePt t="29823" x="8296275" y="5232400"/>
          <p14:tracePt t="29840" x="8166100" y="5276850"/>
          <p14:tracePt t="29856" x="8104188" y="5284788"/>
          <p14:tracePt t="29857" x="8051800" y="5284788"/>
          <p14:tracePt t="29874" x="7929563" y="5284788"/>
          <p14:tracePt t="29891" x="7807325" y="5284788"/>
          <p14:tracePt t="29907" x="7737475" y="5294313"/>
          <p14:tracePt t="29908" x="7659688" y="5302250"/>
          <p14:tracePt t="29923" x="7597775" y="5302250"/>
          <p14:tracePt t="29940" x="7485063" y="5302250"/>
          <p14:tracePt t="29957" x="7300913" y="5329238"/>
          <p14:tracePt t="29973" x="7170738" y="5346700"/>
          <p14:tracePt t="29990" x="7021513" y="5372100"/>
          <p14:tracePt t="30007" x="6934200" y="5381625"/>
          <p14:tracePt t="30023" x="6864350" y="5399088"/>
          <p14:tracePt t="30040" x="6769100" y="5416550"/>
          <p14:tracePt t="30057" x="6734175" y="5424488"/>
          <p14:tracePt t="30073" x="6699250" y="5434013"/>
          <p14:tracePt t="30074" x="6654800" y="5441950"/>
          <p14:tracePt t="30090" x="6611938" y="5459413"/>
          <p14:tracePt t="30107" x="6507163" y="5486400"/>
          <p14:tracePt t="30123" x="6392863" y="5521325"/>
          <p14:tracePt t="30140" x="6245225" y="5565775"/>
          <p14:tracePt t="30157" x="6086475" y="5618163"/>
          <p14:tracePt t="30173" x="5921375" y="5653088"/>
          <p14:tracePt t="30190" x="5754688" y="5705475"/>
          <p14:tracePt t="30206" x="5659438" y="5740400"/>
          <p14:tracePt t="30207" x="5572125" y="5765800"/>
          <p14:tracePt t="30223" x="5492750" y="5783263"/>
          <p14:tracePt t="30224" x="5405438" y="5810250"/>
          <p14:tracePt t="30241" x="5222875" y="5870575"/>
          <p14:tracePt t="30257" x="5143500" y="5888038"/>
          <p14:tracePt t="30273" x="4960938" y="5932488"/>
          <p14:tracePt t="30290" x="4794250" y="5975350"/>
          <p14:tracePt t="30307" x="4629150" y="6019800"/>
          <p14:tracePt t="30323" x="4471988" y="6062663"/>
          <p14:tracePt t="30340" x="4305300" y="6097588"/>
          <p14:tracePt t="30357" x="4130675" y="6159500"/>
          <p14:tracePt t="30373" x="3956050" y="6202363"/>
          <p14:tracePt t="30390" x="3895725" y="6211888"/>
          <p14:tracePt t="30391" x="3851275" y="6229350"/>
          <p14:tracePt t="30407" x="3738563" y="6264275"/>
          <p14:tracePt t="30424" x="3694113" y="6281738"/>
          <p14:tracePt t="30424" x="3641725" y="6316663"/>
          <p14:tracePt t="30440" x="3589338" y="6334125"/>
          <p14:tracePt t="30457" x="3494088" y="6369050"/>
          <p14:tracePt t="30473" x="3336925" y="6438900"/>
          <p14:tracePt t="30490" x="3152775" y="6499225"/>
          <p14:tracePt t="30507" x="2943225" y="6543675"/>
          <p14:tracePt t="30523" x="2706688" y="6613525"/>
          <p14:tracePt t="30540" x="2497138" y="6673850"/>
          <p14:tracePt t="30557" x="2392363" y="6708775"/>
          <p14:tracePt t="30557" x="2297113" y="6726238"/>
          <p14:tracePt t="30574" x="2130425" y="6778625"/>
          <p14:tracePt t="30590" x="2070100" y="6805613"/>
          <p14:tracePt t="30591" x="2017713" y="6840538"/>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noChangeArrowheads="1"/>
          </p:cNvSpPr>
          <p:nvPr>
            <p:ph type="title"/>
          </p:nvPr>
        </p:nvSpPr>
        <p:spPr>
          <a:xfrm>
            <a:off x="2057400" y="1143000"/>
            <a:ext cx="7696200" cy="304800"/>
          </a:xfrm>
        </p:spPr>
        <p:txBody>
          <a:bodyPr>
            <a:normAutofit fontScale="90000"/>
          </a:bodyPr>
          <a:lstStyle/>
          <a:p>
            <a:pPr lvl="0"/>
            <a:r>
              <a:rPr lang="en-GB" sz="3100" b="1" dirty="0" err="1"/>
              <a:t>Ibadah</a:t>
            </a:r>
            <a:r>
              <a:rPr lang="id-ID" sz="3100" b="1" dirty="0"/>
              <a:t> Healthcare Services</a:t>
            </a:r>
            <a:br>
              <a:rPr lang="en-US" sz="4000" b="1" dirty="0"/>
            </a:br>
            <a:endParaRPr lang="id-ID" sz="4000" b="1" dirty="0">
              <a:solidFill>
                <a:srgbClr val="FF0000"/>
              </a:solidFill>
              <a:latin typeface="Calibri" charset="0"/>
            </a:endParaRPr>
          </a:p>
        </p:txBody>
      </p:sp>
      <p:sp>
        <p:nvSpPr>
          <p:cNvPr id="35843" name="Content Placeholder 2"/>
          <p:cNvSpPr>
            <a:spLocks noGrp="1"/>
          </p:cNvSpPr>
          <p:nvPr>
            <p:ph sz="half" idx="1"/>
          </p:nvPr>
        </p:nvSpPr>
        <p:spPr/>
        <p:txBody>
          <a:bodyPr/>
          <a:lstStyle/>
          <a:p>
            <a:pPr marL="0" indent="0">
              <a:buNone/>
              <a:defRPr/>
            </a:pPr>
            <a:r>
              <a:rPr lang="en-US" altLang="id-ID" sz="1400" noProof="1">
                <a:ln w="10160">
                  <a:solidFill>
                    <a:schemeClr val="accent5"/>
                  </a:solidFill>
                  <a:prstDash val="solid"/>
                </a:ln>
                <a:solidFill>
                  <a:srgbClr val="FFFFFF"/>
                </a:solidFill>
                <a:effectLst>
                  <a:outerShdw blurRad="38100" dist="22860" dir="5400000" algn="tl" rotWithShape="0">
                    <a:srgbClr val="000000">
                      <a:alpha val="30000"/>
                    </a:srgbClr>
                  </a:outerShdw>
                </a:effectLst>
              </a:rPr>
              <a:t>PENDAMPINGAN IBADA</a:t>
            </a:r>
          </a:p>
        </p:txBody>
      </p:sp>
      <p:pic>
        <p:nvPicPr>
          <p:cNvPr id="4" name="Picture 6"/>
          <p:cNvPicPr>
            <a:picLocks noChangeAspect="1"/>
          </p:cNvPicPr>
          <p:nvPr/>
        </p:nvPicPr>
        <p:blipFill>
          <a:blip r:embed="rId2" cstate="print"/>
          <a:stretch>
            <a:fillRect/>
          </a:stretch>
        </p:blipFill>
        <p:spPr>
          <a:xfrm>
            <a:off x="838200" y="723913"/>
            <a:ext cx="5257801" cy="33001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Content Placeholder 3"/>
          <p:cNvPicPr>
            <a:picLocks noChangeAspect="1"/>
          </p:cNvPicPr>
          <p:nvPr/>
        </p:nvPicPr>
        <p:blipFill>
          <a:blip r:embed="rId3" cstate="print"/>
          <a:stretch>
            <a:fillRect/>
          </a:stretch>
        </p:blipFill>
        <p:spPr bwMode="auto">
          <a:xfrm>
            <a:off x="6248401" y="838200"/>
            <a:ext cx="4419905" cy="31595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Content Placeholder 3"/>
          <p:cNvPicPr>
            <a:picLocks noChangeAspect="1"/>
          </p:cNvPicPr>
          <p:nvPr/>
        </p:nvPicPr>
        <p:blipFill>
          <a:blip r:embed="rId4" cstate="print"/>
          <a:stretch>
            <a:fillRect/>
          </a:stretch>
        </p:blipFill>
        <p:spPr bwMode="auto">
          <a:xfrm>
            <a:off x="4191001" y="4038601"/>
            <a:ext cx="3253751" cy="22338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Content Placeholder 2"/>
          <p:cNvSpPr>
            <a:spLocks noGrp="1"/>
          </p:cNvSpPr>
          <p:nvPr/>
        </p:nvSpPr>
        <p:spPr>
          <a:xfrm>
            <a:off x="4419600" y="6248401"/>
            <a:ext cx="3200400" cy="415925"/>
          </a:xfrm>
          <a:prstGeom prst="rect">
            <a:avLst/>
          </a:prstGeom>
          <a:no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id-ID" altLang="id-ID" sz="2400" b="1" noProof="1">
                <a:ln w="10160">
                  <a:solidFill>
                    <a:schemeClr val="accent5"/>
                  </a:solidFill>
                  <a:prstDash val="solid"/>
                </a:ln>
                <a:effectLst>
                  <a:outerShdw blurRad="38100" dist="22860" dir="5400000" algn="tl" rotWithShape="0">
                    <a:srgbClr val="000000">
                      <a:alpha val="30000"/>
                    </a:srgbClr>
                  </a:outerShdw>
                </a:effectLst>
              </a:rPr>
              <a:t>Religion  consultation</a:t>
            </a:r>
            <a:endParaRPr lang="en-US" altLang="id-ID" sz="2400" b="1" noProof="1">
              <a:ln w="10160">
                <a:solidFill>
                  <a:schemeClr val="accent5"/>
                </a:solidFill>
                <a:prstDash val="solid"/>
              </a:ln>
              <a:effectLst>
                <a:outerShdw blurRad="38100" dist="22860" dir="5400000" algn="tl" rotWithShape="0">
                  <a:srgbClr val="000000">
                    <a:alpha val="30000"/>
                  </a:srgbClr>
                </a:outerShdw>
              </a:effectLst>
            </a:endParaRPr>
          </a:p>
        </p:txBody>
      </p:sp>
      <p:sp>
        <p:nvSpPr>
          <p:cNvPr id="9" name="Content Placeholder 2"/>
          <p:cNvSpPr>
            <a:spLocks noGrp="1"/>
          </p:cNvSpPr>
          <p:nvPr/>
        </p:nvSpPr>
        <p:spPr>
          <a:xfrm>
            <a:off x="1524000" y="4191000"/>
            <a:ext cx="2971800" cy="990600"/>
          </a:xfrm>
          <a:prstGeom prst="rect">
            <a:avLst/>
          </a:prstGeom>
          <a:no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id-ID" altLang="id-ID" sz="2400" b="1" noProof="1">
                <a:ln w="10160">
                  <a:solidFill>
                    <a:schemeClr val="accent5"/>
                  </a:solidFill>
                  <a:prstDash val="solid"/>
                </a:ln>
                <a:effectLst>
                  <a:outerShdw blurRad="38100" dist="22860" dir="5400000" algn="tl" rotWithShape="0">
                    <a:srgbClr val="000000">
                      <a:alpha val="30000"/>
                    </a:srgbClr>
                  </a:outerShdw>
                </a:effectLst>
              </a:rPr>
              <a:t>Couse</a:t>
            </a:r>
            <a:r>
              <a:rPr lang="en-GB" altLang="id-ID" sz="2400" b="1" noProof="1">
                <a:ln w="10160">
                  <a:solidFill>
                    <a:schemeClr val="accent5"/>
                  </a:solidFill>
                  <a:prstDash val="solid"/>
                </a:ln>
                <a:effectLst>
                  <a:outerShdw blurRad="38100" dist="22860" dir="5400000" algn="tl" rotWithShape="0">
                    <a:srgbClr val="000000">
                      <a:alpha val="30000"/>
                    </a:srgbClr>
                  </a:outerShdw>
                </a:effectLst>
              </a:rPr>
              <a:t>l</a:t>
            </a:r>
            <a:r>
              <a:rPr lang="id-ID" altLang="id-ID" sz="2400" b="1" noProof="1">
                <a:ln w="10160">
                  <a:solidFill>
                    <a:schemeClr val="accent5"/>
                  </a:solidFill>
                  <a:prstDash val="solid"/>
                </a:ln>
                <a:effectLst>
                  <a:outerShdw blurRad="38100" dist="22860" dir="5400000" algn="tl" rotWithShape="0">
                    <a:srgbClr val="000000">
                      <a:alpha val="30000"/>
                    </a:srgbClr>
                  </a:outerShdw>
                </a:effectLst>
              </a:rPr>
              <a:t>ling  during hospitali</a:t>
            </a:r>
            <a:r>
              <a:rPr lang="en-GB" altLang="id-ID" sz="2400" b="1" noProof="1">
                <a:ln w="10160">
                  <a:solidFill>
                    <a:schemeClr val="accent5"/>
                  </a:solidFill>
                  <a:prstDash val="solid"/>
                </a:ln>
                <a:effectLst>
                  <a:outerShdw blurRad="38100" dist="22860" dir="5400000" algn="tl" rotWithShape="0">
                    <a:srgbClr val="000000">
                      <a:alpha val="30000"/>
                    </a:srgbClr>
                  </a:outerShdw>
                </a:effectLst>
              </a:rPr>
              <a:t>z</a:t>
            </a:r>
            <a:r>
              <a:rPr lang="id-ID" altLang="id-ID" sz="2400" b="1" noProof="1">
                <a:ln w="10160">
                  <a:solidFill>
                    <a:schemeClr val="accent5"/>
                  </a:solidFill>
                  <a:prstDash val="solid"/>
                </a:ln>
                <a:effectLst>
                  <a:outerShdw blurRad="38100" dist="22860" dir="5400000" algn="tl" rotWithShape="0">
                    <a:srgbClr val="000000">
                      <a:alpha val="30000"/>
                    </a:srgbClr>
                  </a:outerShdw>
                </a:effectLst>
              </a:rPr>
              <a:t>ation</a:t>
            </a:r>
            <a:endParaRPr lang="en-US" altLang="id-ID" sz="2400" b="1" noProof="1">
              <a:ln w="10160">
                <a:solidFill>
                  <a:schemeClr val="accent5"/>
                </a:solidFill>
                <a:prstDash val="solid"/>
              </a:ln>
              <a:effectLst>
                <a:outerShdw blurRad="38100" dist="22860" dir="5400000" algn="tl" rotWithShape="0">
                  <a:srgbClr val="000000">
                    <a:alpha val="30000"/>
                  </a:srgbClr>
                </a:outerShdw>
              </a:effectLst>
            </a:endParaRPr>
          </a:p>
        </p:txBody>
      </p:sp>
      <p:sp>
        <p:nvSpPr>
          <p:cNvPr id="10" name="Content Placeholder 2"/>
          <p:cNvSpPr>
            <a:spLocks noGrp="1"/>
          </p:cNvSpPr>
          <p:nvPr/>
        </p:nvSpPr>
        <p:spPr>
          <a:xfrm>
            <a:off x="6964518" y="5710238"/>
            <a:ext cx="2574290" cy="614362"/>
          </a:xfrm>
          <a:prstGeom prst="rect">
            <a:avLst/>
          </a:prstGeom>
          <a:no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endParaRPr lang="en-US" altLang="id-ID" sz="1400" noProof="1">
              <a:ln w="10160">
                <a:solidFill>
                  <a:schemeClr val="accent5"/>
                </a:solidFill>
                <a:prstDash val="solid"/>
              </a:ln>
              <a:solidFill>
                <a:srgbClr val="FF0000"/>
              </a:solidFill>
              <a:effectLst>
                <a:outerShdw blurRad="38100" dist="22860" dir="5400000" algn="tl" rotWithShape="0">
                  <a:srgbClr val="000000">
                    <a:alpha val="30000"/>
                  </a:srgbClr>
                </a:outerShdw>
              </a:effectLst>
            </a:endParaRPr>
          </a:p>
        </p:txBody>
      </p:sp>
      <p:sp>
        <p:nvSpPr>
          <p:cNvPr id="13" name="Content Placeholder 2"/>
          <p:cNvSpPr>
            <a:spLocks noGrp="1"/>
          </p:cNvSpPr>
          <p:nvPr/>
        </p:nvSpPr>
        <p:spPr>
          <a:xfrm>
            <a:off x="3260090" y="5710239"/>
            <a:ext cx="2973070" cy="415925"/>
          </a:xfrm>
          <a:prstGeom prst="rect">
            <a:avLst/>
          </a:prstGeom>
          <a:no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id-ID" altLang="id-ID" sz="1400" noProof="1">
                <a:ln w="10160">
                  <a:solidFill>
                    <a:schemeClr val="accent5"/>
                  </a:solidFill>
                  <a:prstDash val="solid"/>
                </a:ln>
                <a:solidFill>
                  <a:srgbClr val="FFFFFF"/>
                </a:solidFill>
                <a:effectLst>
                  <a:outerShdw blurRad="38100" dist="22860" dir="5400000" algn="tl" rotWithShape="0">
                    <a:srgbClr val="000000">
                      <a:alpha val="30000"/>
                    </a:srgbClr>
                  </a:outerShdw>
                </a:effectLst>
              </a:rPr>
              <a:t> </a:t>
            </a:r>
            <a:endParaRPr lang="en-US" altLang="id-ID" sz="1400" noProof="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4" name="Content Placeholder 2"/>
          <p:cNvSpPr>
            <a:spLocks noGrp="1"/>
          </p:cNvSpPr>
          <p:nvPr/>
        </p:nvSpPr>
        <p:spPr>
          <a:xfrm>
            <a:off x="7543800" y="4419601"/>
            <a:ext cx="3124200" cy="415925"/>
          </a:xfrm>
          <a:prstGeom prst="rect">
            <a:avLst/>
          </a:prstGeom>
          <a:no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n-US" altLang="id-ID" sz="2400" b="1" noProof="1">
                <a:ln w="10160">
                  <a:solidFill>
                    <a:schemeClr val="accent5"/>
                  </a:solidFill>
                  <a:prstDash val="solid"/>
                </a:ln>
                <a:effectLst>
                  <a:outerShdw blurRad="38100" dist="22860" dir="5400000" algn="tl" rotWithShape="0">
                    <a:srgbClr val="000000">
                      <a:alpha val="30000"/>
                    </a:srgbClr>
                  </a:outerShdw>
                </a:effectLst>
              </a:rPr>
              <a:t>IBADAH</a:t>
            </a:r>
            <a:r>
              <a:rPr lang="id-ID" altLang="id-ID" sz="2400" b="1" noProof="1">
                <a:ln w="10160">
                  <a:solidFill>
                    <a:schemeClr val="accent5"/>
                  </a:solidFill>
                  <a:prstDash val="solid"/>
                </a:ln>
                <a:effectLst>
                  <a:outerShdw blurRad="38100" dist="22860" dir="5400000" algn="tl" rotWithShape="0">
                    <a:srgbClr val="000000">
                      <a:alpha val="30000"/>
                    </a:srgbClr>
                  </a:outerShdw>
                </a:effectLst>
              </a:rPr>
              <a:t> counseling</a:t>
            </a:r>
            <a:endParaRPr lang="en-US" altLang="id-ID" sz="2400" b="1" noProof="1">
              <a:ln w="10160">
                <a:solidFill>
                  <a:schemeClr val="accent5"/>
                </a:solidFill>
                <a:prstDash val="solid"/>
              </a:ln>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711889960"/>
      </p:ext>
    </p:extLst>
  </p:cSld>
  <p:clrMapOvr>
    <a:masterClrMapping/>
  </p:clrMapOvr>
  <mc:AlternateContent xmlns:mc="http://schemas.openxmlformats.org/markup-compatibility/2006" xmlns:p14="http://schemas.microsoft.com/office/powerpoint/2010/main">
    <mc:Choice Requires="p14">
      <p:transition spd="slow" p14:dur="2000" advTm="33147"/>
    </mc:Choice>
    <mc:Fallback xmlns="">
      <p:transition spd="slow" advTm="33147"/>
    </mc:Fallback>
  </mc:AlternateContent>
  <p:extLst>
    <p:ext uri="{3A86A75C-4F4B-4683-9AE1-C65F6400EC91}">
      <p14:laserTraceLst xmlns:p14="http://schemas.microsoft.com/office/powerpoint/2010/main">
        <p14:tracePtLst>
          <p14:tracePt t="17657" x="2986088" y="6805613"/>
          <p14:tracePt t="17667" x="3135313" y="6770688"/>
          <p14:tracePt t="17685" x="3424238" y="6683375"/>
          <p14:tracePt t="17700" x="3633788" y="6621463"/>
          <p14:tracePt t="17701" x="3833813" y="6578600"/>
          <p14:tracePt t="17717" x="4130675" y="6508750"/>
          <p14:tracePt t="17733" x="4532313" y="6438900"/>
          <p14:tracePt t="17750" x="4986338" y="6342063"/>
          <p14:tracePt t="17767" x="5467350" y="6219825"/>
          <p14:tracePt t="17784" x="5876925" y="6115050"/>
          <p14:tracePt t="17800" x="6175375" y="6027738"/>
          <p14:tracePt t="17817" x="6410325" y="5957888"/>
          <p14:tracePt t="17833" x="6507163" y="5922963"/>
          <p14:tracePt t="17834" x="6594475" y="5888038"/>
          <p14:tracePt t="17851" x="6769100" y="5783263"/>
          <p14:tracePt t="17867" x="6846888" y="5740400"/>
          <p14:tracePt t="17868" x="6943725" y="5678488"/>
          <p14:tracePt t="17884" x="7038975" y="5626100"/>
          <p14:tracePt t="17900" x="7248525" y="5476875"/>
          <p14:tracePt t="17917" x="7467600" y="5337175"/>
          <p14:tracePt t="17934" x="7659688" y="5189538"/>
          <p14:tracePt t="17950" x="7816850" y="5067300"/>
          <p14:tracePt t="17966" x="7859713" y="5014913"/>
          <p14:tracePt t="17983" x="7921625" y="4953000"/>
          <p14:tracePt t="18000" x="7939088" y="4935538"/>
          <p14:tracePt t="18001" x="7974013" y="4900613"/>
          <p14:tracePt t="18017" x="8051800" y="4822825"/>
          <p14:tracePt t="18034" x="8131175" y="4743450"/>
          <p14:tracePt t="18050" x="8174038" y="4700588"/>
          <p14:tracePt t="18051" x="8218488" y="4648200"/>
          <p14:tracePt t="18067" x="8235950" y="4630738"/>
          <p14:tracePt t="18084" x="8261350" y="4586288"/>
          <p14:tracePt t="18100" x="8278813" y="4551363"/>
          <p14:tracePt t="18117" x="8305800" y="4516438"/>
          <p14:tracePt t="18133" x="8348663" y="4446588"/>
          <p14:tracePt t="18150" x="8401050" y="4341813"/>
          <p14:tracePt t="18167" x="8462963" y="4254500"/>
          <p14:tracePt t="18184" x="8497888" y="4159250"/>
          <p14:tracePt t="18200" x="8505825" y="4105275"/>
          <p14:tracePt t="18201" x="8515350" y="4062413"/>
          <p14:tracePt t="18217" x="8523288" y="4000500"/>
          <p14:tracePt t="18218" x="8540750" y="3940175"/>
          <p14:tracePt t="18234" x="8550275" y="3878263"/>
          <p14:tracePt t="18250" x="8558213" y="3756025"/>
          <p14:tracePt t="18267" x="8567738" y="3721100"/>
          <p14:tracePt t="18283" x="8558213" y="3686175"/>
          <p14:tracePt t="18300" x="8550275" y="3668713"/>
          <p14:tracePt t="18317" x="8540750" y="3668713"/>
          <p14:tracePt t="18334" x="8540750" y="3651250"/>
          <p14:tracePt t="18350" x="8540750" y="3643313"/>
          <p14:tracePt t="18367" x="8515350" y="3608388"/>
          <p14:tracePt t="18383" x="8505825" y="3581400"/>
          <p14:tracePt t="18384" x="8497888" y="3563938"/>
          <p14:tracePt t="18400" x="8480425" y="3546475"/>
          <p14:tracePt t="18401" x="8480425" y="3538538"/>
          <p14:tracePt t="18417" x="8453438" y="3511550"/>
          <p14:tracePt t="18433" x="8445500" y="3476625"/>
          <p14:tracePt t="18451" x="8428038" y="3459163"/>
          <p14:tracePt t="18467" x="8401050" y="3424238"/>
          <p14:tracePt t="18483" x="8383588" y="3398838"/>
          <p14:tracePt t="18501" x="8340725" y="3381375"/>
          <p14:tracePt t="18517" x="8313738" y="3371850"/>
          <p14:tracePt t="18534" x="8288338" y="3354388"/>
          <p14:tracePt t="18534" x="8270875" y="3354388"/>
          <p14:tracePt t="18551" x="8253413" y="3354388"/>
          <p14:tracePt t="18551" x="8226425" y="3328988"/>
          <p14:tracePt t="18567" x="8208963" y="3328988"/>
          <p14:tracePt t="18568" x="8183563" y="3319463"/>
          <p14:tracePt t="18584" x="8174038" y="3319463"/>
          <p14:tracePt t="18585" x="8156575" y="3319463"/>
          <p14:tracePt t="18601" x="8156575" y="3311525"/>
          <p14:tracePt t="18617" x="8131175" y="3294063"/>
          <p14:tracePt t="18633" x="8113713" y="3284538"/>
          <p14:tracePt t="18650" x="8104188" y="3284538"/>
          <p14:tracePt t="18666" x="8069263" y="3284538"/>
          <p14:tracePt t="18683" x="8016875" y="3284538"/>
          <p14:tracePt t="18707" x="7999413" y="3284538"/>
          <p14:tracePt t="18717" x="7991475" y="3284538"/>
          <p14:tracePt t="18742" x="7974013" y="3302000"/>
          <p14:tracePt t="18751" x="7956550" y="3328988"/>
          <p14:tracePt t="18767" x="7939088" y="3328988"/>
          <p14:tracePt t="18784" x="7921625" y="3354388"/>
          <p14:tracePt t="18800" x="7894638" y="3398838"/>
          <p14:tracePt t="18817" x="7894638" y="3433763"/>
          <p14:tracePt t="18834" x="7894638" y="3468688"/>
          <p14:tracePt t="18850" x="7912100" y="3521075"/>
          <p14:tracePt t="18867" x="7947025" y="3556000"/>
          <p14:tracePt t="18883" x="7964488" y="3563938"/>
          <p14:tracePt t="18884" x="7981950" y="3581400"/>
          <p14:tracePt t="18901" x="8026400" y="3598863"/>
          <p14:tracePt t="18916" x="8034338" y="3598863"/>
          <p14:tracePt t="18933" x="8086725" y="3598863"/>
          <p14:tracePt t="18950" x="8121650" y="3608388"/>
          <p14:tracePt t="18967" x="8139113" y="3590925"/>
          <p14:tracePt t="18983" x="8191500" y="3563938"/>
          <p14:tracePt t="19000" x="8296275" y="3468688"/>
          <p14:tracePt t="19017" x="8383588" y="3336925"/>
          <p14:tracePt t="19034" x="8470900" y="3206750"/>
          <p14:tracePt t="19050" x="8505825" y="3154363"/>
          <p14:tracePt t="19051" x="8523288" y="3092450"/>
          <p14:tracePt t="19067" x="8532813" y="2987675"/>
          <p14:tracePt t="19083" x="8532813" y="2935288"/>
          <p14:tracePt t="19084" x="8523288" y="2874963"/>
          <p14:tracePt t="19101" x="8505825" y="2813050"/>
          <p14:tracePt t="19101" x="8462963" y="2752725"/>
          <p14:tracePt t="19117" x="8418513" y="2698750"/>
          <p14:tracePt t="19134" x="8331200" y="2603500"/>
          <p14:tracePt t="19150" x="8261350" y="2551113"/>
          <p14:tracePt t="19167" x="8235950" y="2551113"/>
          <p14:tracePt t="19183" x="8191500" y="2524125"/>
          <p14:tracePt t="19200" x="8174038" y="2516188"/>
          <p14:tracePt t="19217" x="8148638" y="2516188"/>
          <p14:tracePt t="19233" x="8139113" y="2516188"/>
          <p14:tracePt t="19234" x="8113713" y="2516188"/>
          <p14:tracePt t="19251" x="8078788" y="2516188"/>
          <p14:tracePt t="19267" x="8051800" y="2541588"/>
          <p14:tracePt t="19268" x="8008938" y="2568575"/>
          <p14:tracePt t="19283" x="7974013" y="2603500"/>
          <p14:tracePt t="19300" x="7886700" y="2673350"/>
          <p14:tracePt t="19317" x="7789863" y="2760663"/>
          <p14:tracePt t="19333" x="7737475" y="2822575"/>
          <p14:tracePt t="19351" x="7712075" y="2857500"/>
          <p14:tracePt t="19367" x="7712075" y="2882900"/>
          <p14:tracePt t="19384" x="7712075" y="2935288"/>
          <p14:tracePt t="19400" x="7737475" y="2962275"/>
          <p14:tracePt t="19401" x="7747000" y="2970213"/>
          <p14:tracePt t="19417" x="7789863" y="2987675"/>
          <p14:tracePt t="19434" x="7807325" y="3005138"/>
          <p14:tracePt t="19434" x="7816850" y="3005138"/>
          <p14:tracePt t="19450" x="7842250" y="3005138"/>
          <p14:tracePt t="19467" x="7877175" y="3005138"/>
          <p14:tracePt t="19484" x="7912100" y="3005138"/>
          <p14:tracePt t="19500" x="7947025" y="3005138"/>
          <p14:tracePt t="19521" x="7964488" y="3005138"/>
          <p14:tracePt t="19533" x="7974013" y="2987675"/>
          <p14:tracePt t="19550" x="8016875" y="2944813"/>
          <p14:tracePt t="19567" x="8051800" y="2909888"/>
          <p14:tracePt t="19583" x="8078788" y="2882900"/>
          <p14:tracePt t="19584" x="8104188" y="2847975"/>
          <p14:tracePt t="19600" x="8148638" y="2795588"/>
          <p14:tracePt t="19617" x="8156575" y="2778125"/>
          <p14:tracePt t="19618" x="8166100" y="2760663"/>
          <p14:tracePt t="19633" x="8166100" y="2752725"/>
          <p14:tracePt t="19650" x="8166100" y="2708275"/>
          <p14:tracePt t="19667" x="8139113" y="2663825"/>
          <p14:tracePt t="19684" x="8104188" y="2638425"/>
          <p14:tracePt t="19700" x="8069263" y="2638425"/>
          <p14:tracePt t="19717" x="8034338" y="2638425"/>
          <p14:tracePt t="19740" x="8026400" y="2638425"/>
          <p14:tracePt t="19767" x="8008938" y="2638425"/>
          <p14:tracePt t="19810" x="7999413" y="2646363"/>
          <p14:tracePt t="19836" x="7991475" y="2655888"/>
          <p14:tracePt t="19853" x="7964488" y="2673350"/>
          <p14:tracePt t="19862" x="7956550" y="2681288"/>
          <p14:tracePt t="19871" x="7947025" y="2698750"/>
          <p14:tracePt t="19884" x="7947025" y="2716213"/>
          <p14:tracePt t="19900" x="7947025" y="2752725"/>
          <p14:tracePt t="19917" x="7947025" y="2787650"/>
          <p14:tracePt t="19934" x="7956550" y="2840038"/>
          <p14:tracePt t="19951" x="8008938" y="2892425"/>
          <p14:tracePt t="19967" x="8016875" y="2900363"/>
          <p14:tracePt t="19968" x="8043863" y="2917825"/>
          <p14:tracePt t="19984" x="8078788" y="2944813"/>
          <p14:tracePt t="19985" x="8113713" y="2979738"/>
          <p14:tracePt t="20000" x="8166100" y="3005138"/>
          <p14:tracePt t="20017" x="8288338" y="3049588"/>
          <p14:tracePt t="20033" x="8401050" y="3067050"/>
          <p14:tracePt t="20051" x="8480425" y="3067050"/>
          <p14:tracePt t="20067" x="8567738" y="3005138"/>
          <p14:tracePt t="20083" x="8689975" y="2882900"/>
          <p14:tracePt t="20100" x="8742363" y="2830513"/>
          <p14:tracePt t="20101" x="8785225" y="2770188"/>
          <p14:tracePt t="20117" x="8864600" y="2646363"/>
          <p14:tracePt t="20134" x="8907463" y="2586038"/>
          <p14:tracePt t="20135" x="8934450" y="2533650"/>
          <p14:tracePt t="20150" x="8951913" y="2481263"/>
          <p14:tracePt t="20151" x="8977313" y="2436813"/>
          <p14:tracePt t="20167" x="8977313" y="2411413"/>
          <p14:tracePt t="20183" x="8986838" y="2376488"/>
          <p14:tracePt t="20200" x="8986838" y="2324100"/>
          <p14:tracePt t="20217" x="8959850" y="2289175"/>
          <p14:tracePt t="20233" x="8916988" y="2254250"/>
          <p14:tracePt t="20250" x="8899525" y="2209800"/>
          <p14:tracePt t="20266" x="8847138" y="2184400"/>
          <p14:tracePt t="20283" x="8812213" y="2174875"/>
          <p14:tracePt t="20300" x="8750300" y="2149475"/>
          <p14:tracePt t="20301" x="8732838" y="2149475"/>
          <p14:tracePt t="20317" x="8715375" y="2149475"/>
          <p14:tracePt t="20318" x="8697913" y="2132013"/>
          <p14:tracePt t="20334" x="8689975" y="2132013"/>
          <p14:tracePt t="20335" x="8680450" y="2132013"/>
          <p14:tracePt t="20353" x="8655050" y="2139950"/>
          <p14:tracePt t="20367" x="8645525" y="2139950"/>
          <p14:tracePt t="20384" x="8610600" y="2149475"/>
          <p14:tracePt t="20400" x="8558213" y="2166938"/>
          <p14:tracePt t="20417" x="8497888" y="2192338"/>
          <p14:tracePt t="20433" x="8453438" y="2192338"/>
          <p14:tracePt t="20450" x="8410575" y="2219325"/>
          <p14:tracePt t="20467" x="8383588" y="2262188"/>
          <p14:tracePt t="20483" x="8366125" y="2271713"/>
          <p14:tracePt t="20484" x="8340725" y="2279650"/>
          <p14:tracePt t="20500" x="8340725" y="2297113"/>
          <p14:tracePt t="20501" x="8323263" y="2324100"/>
          <p14:tracePt t="20517" x="8323263" y="2332038"/>
          <p14:tracePt t="20534" x="8296275" y="2384425"/>
          <p14:tracePt t="20550" x="8261350" y="2481263"/>
          <p14:tracePt t="20567" x="8226425" y="2603500"/>
          <p14:tracePt t="20583" x="8191500" y="2760663"/>
          <p14:tracePt t="20600" x="8191500" y="2909888"/>
          <p14:tracePt t="20617" x="8191500" y="3022600"/>
          <p14:tracePt t="20633" x="8201025" y="3084513"/>
          <p14:tracePt t="20634" x="8226425" y="3136900"/>
          <p14:tracePt t="20650" x="8253413" y="3171825"/>
          <p14:tracePt t="20651" x="8278813" y="3197225"/>
          <p14:tracePt t="20667" x="8296275" y="3214688"/>
          <p14:tracePt t="20668" x="8313738" y="3214688"/>
          <p14:tracePt t="20684" x="8340725" y="3214688"/>
          <p14:tracePt t="20700" x="8375650" y="3214688"/>
          <p14:tracePt t="20716" x="8445500" y="3214688"/>
          <p14:tracePt t="20733" x="8540750" y="3197225"/>
          <p14:tracePt t="20750" x="8593138" y="3154363"/>
          <p14:tracePt t="20767" x="8637588" y="3109913"/>
          <p14:tracePt t="20783" x="8672513" y="3049588"/>
          <p14:tracePt t="20800" x="8707438" y="3014663"/>
          <p14:tracePt t="20800" x="8724900" y="2962275"/>
          <p14:tracePt t="20817" x="8785225" y="2840038"/>
          <p14:tracePt t="20833" x="8812213" y="2770188"/>
          <p14:tracePt t="20834" x="8820150" y="2725738"/>
          <p14:tracePt t="20850" x="8829675" y="2673350"/>
          <p14:tracePt t="20851" x="8829675" y="2628900"/>
          <p14:tracePt t="20867" x="8829675" y="2586038"/>
          <p14:tracePt t="20884" x="8820150" y="2489200"/>
          <p14:tracePt t="20900" x="8767763" y="2376488"/>
          <p14:tracePt t="20917" x="8689975" y="2297113"/>
          <p14:tracePt t="20933" x="8585200" y="2227263"/>
          <p14:tracePt t="20950" x="8505825" y="2174875"/>
          <p14:tracePt t="20966" x="8488363" y="2166938"/>
          <p14:tracePt t="20967" x="8470900" y="2157413"/>
          <p14:tracePt t="20983" x="8445500" y="2149475"/>
          <p14:tracePt t="20984" x="8418513" y="2149475"/>
          <p14:tracePt t="21001" x="8383588" y="2132013"/>
          <p14:tracePt t="21017" x="8375650" y="2132013"/>
          <p14:tracePt t="21017" x="8358188" y="2132013"/>
          <p14:tracePt t="21034" x="8331200" y="2132013"/>
          <p14:tracePt t="21050" x="8270875" y="2132013"/>
          <p14:tracePt t="21067" x="8174038" y="2149475"/>
          <p14:tracePt t="21083" x="8131175" y="2174875"/>
          <p14:tracePt t="21100" x="8096250" y="2201863"/>
          <p14:tracePt t="21117" x="8016875" y="2244725"/>
          <p14:tracePt t="21133" x="7939088" y="2314575"/>
          <p14:tracePt t="21150" x="7859713" y="2401888"/>
          <p14:tracePt t="21168" x="7764463" y="2498725"/>
          <p14:tracePt t="21184" x="7737475" y="2551113"/>
          <p14:tracePt t="21184" x="7712075" y="2568575"/>
          <p14:tracePt t="21200" x="7702550" y="2586038"/>
          <p14:tracePt t="21201" x="7694613" y="2611438"/>
          <p14:tracePt t="21217" x="7694613" y="2638425"/>
          <p14:tracePt t="21233" x="7685088" y="2690813"/>
          <p14:tracePt t="21251" x="7685088" y="2770188"/>
          <p14:tracePt t="21267" x="7712075" y="2892425"/>
          <p14:tracePt t="21283" x="7764463" y="3022600"/>
          <p14:tracePt t="21300" x="7851775" y="3127375"/>
          <p14:tracePt t="21317" x="7859713" y="3144838"/>
          <p14:tracePt t="21317" x="7877175" y="3154363"/>
          <p14:tracePt t="21334" x="7921625" y="3162300"/>
          <p14:tracePt t="21351" x="7947025" y="3179763"/>
          <p14:tracePt t="21351" x="7974013" y="3179763"/>
          <p14:tracePt t="21367" x="7991475" y="3179763"/>
          <p14:tracePt t="21384" x="8016875" y="3171825"/>
          <p14:tracePt t="21400" x="8061325" y="3154363"/>
          <p14:tracePt t="21417" x="8131175" y="3074988"/>
          <p14:tracePt t="21434" x="8235950" y="2962275"/>
          <p14:tracePt t="21450" x="8358188" y="2830513"/>
          <p14:tracePt t="21466" x="8470900" y="2725738"/>
          <p14:tracePt t="21484" x="8540750" y="2628900"/>
          <p14:tracePt t="21500" x="8550275" y="2611438"/>
          <p14:tracePt t="21500" x="8558213" y="2593975"/>
          <p14:tracePt t="21517" x="8558213" y="2576513"/>
          <p14:tracePt t="21534" x="8558213" y="2559050"/>
          <p14:tracePt t="21535" x="8558213" y="2551113"/>
          <p14:tracePt t="21550" x="8558213" y="2533650"/>
          <p14:tracePt t="21551" x="8558213" y="2506663"/>
          <p14:tracePt t="21567" x="8550275" y="2481263"/>
          <p14:tracePt t="21584" x="8505825" y="2436813"/>
          <p14:tracePt t="21600" x="8462963" y="2401888"/>
          <p14:tracePt t="21617" x="8393113" y="2376488"/>
          <p14:tracePt t="21633" x="8358188" y="2349500"/>
          <p14:tracePt t="21651" x="8278813" y="2349500"/>
          <p14:tracePt t="21666" x="8183563" y="2332038"/>
          <p14:tracePt t="21683" x="8121650" y="2332038"/>
          <p14:tracePt t="21684" x="8078788" y="2332038"/>
          <p14:tracePt t="21700" x="8061325" y="2332038"/>
          <p14:tracePt t="21701" x="8034338" y="2332038"/>
          <p14:tracePt t="21717" x="8026400" y="2332038"/>
          <p14:tracePt t="21718" x="8008938" y="2332038"/>
          <p14:tracePt t="21733" x="7981950" y="2341563"/>
          <p14:tracePt t="21750" x="7947025" y="2366963"/>
          <p14:tracePt t="21767" x="7894638" y="2401888"/>
          <p14:tracePt t="21783" x="7842250" y="2454275"/>
          <p14:tracePt t="21800" x="7789863" y="2498725"/>
          <p14:tracePt t="21817" x="7764463" y="2533650"/>
          <p14:tracePt t="21834" x="7737475" y="2586038"/>
          <p14:tracePt t="21850" x="7712075" y="2611438"/>
          <p14:tracePt t="21850" x="7712075" y="2620963"/>
          <p14:tracePt t="21867" x="7694613" y="2673350"/>
          <p14:tracePt t="21867" x="7685088" y="2733675"/>
          <p14:tracePt t="21884" x="7659688" y="2805113"/>
          <p14:tracePt t="21884" x="7659688" y="2892425"/>
          <p14:tracePt t="21900" x="7659688" y="2979738"/>
          <p14:tracePt t="21902" x="7677150" y="3057525"/>
          <p14:tracePt t="21916" x="7694613" y="3136900"/>
          <p14:tracePt t="21933" x="7764463" y="3249613"/>
          <p14:tracePt t="21950" x="7834313" y="3346450"/>
          <p14:tracePt t="21967" x="7894638" y="3389313"/>
          <p14:tracePt t="21984" x="7929563" y="3398838"/>
          <p14:tracePt t="22000" x="7974013" y="3398838"/>
          <p14:tracePt t="22017" x="8026400" y="3371850"/>
          <p14:tracePt t="22033" x="8051800" y="3346450"/>
          <p14:tracePt t="22034" x="8078788" y="3319463"/>
          <p14:tracePt t="22051" x="8086725" y="3294063"/>
          <p14:tracePt t="22051" x="8104188" y="3276600"/>
          <p14:tracePt t="22067" x="8104188" y="3267075"/>
          <p14:tracePt t="22083" x="8104188" y="3249613"/>
          <p14:tracePt t="22100" x="8104188" y="3232150"/>
          <p14:tracePt t="22117" x="8104188" y="3214688"/>
          <p14:tracePt t="22134" x="8104188" y="3206750"/>
          <p14:tracePt t="22190" x="8096250" y="3206750"/>
          <p14:tracePt t="22200" x="8086725" y="3206750"/>
          <p14:tracePt t="22208" x="8078788" y="3206750"/>
          <p14:tracePt t="22217" x="8069263" y="3206750"/>
          <p14:tracePt t="22234" x="8061325" y="3214688"/>
          <p14:tracePt t="22234" x="8034338" y="3232150"/>
          <p14:tracePt t="22250" x="8008938" y="3259138"/>
          <p14:tracePt t="22267" x="7974013" y="3284538"/>
          <p14:tracePt t="22283" x="7947025" y="3328988"/>
          <p14:tracePt t="22300" x="7912100" y="3346450"/>
          <p14:tracePt t="22317" x="7869238" y="3371850"/>
          <p14:tracePt t="22333" x="7816850" y="3406775"/>
          <p14:tracePt t="22350" x="7789863" y="3433763"/>
          <p14:tracePt t="22367" x="7737475" y="3459163"/>
          <p14:tracePt t="22384" x="7712075" y="3476625"/>
          <p14:tracePt t="22401" x="7624763" y="3546475"/>
          <p14:tracePt t="22417" x="7562850" y="3581400"/>
          <p14:tracePt t="22418" x="7475538" y="3625850"/>
          <p14:tracePt t="22433" x="7415213" y="3668713"/>
          <p14:tracePt t="22450" x="7265988" y="3773488"/>
          <p14:tracePt t="22467" x="7126288" y="3870325"/>
          <p14:tracePt t="22483" x="6961188" y="3975100"/>
          <p14:tracePt t="22500" x="6804025" y="4079875"/>
          <p14:tracePt t="22517" x="6654800" y="4194175"/>
          <p14:tracePt t="22534" x="6542088" y="4289425"/>
          <p14:tracePt t="22550" x="6480175" y="4333875"/>
          <p14:tracePt t="22551" x="6427788" y="4376738"/>
          <p14:tracePt t="22567" x="6375400" y="4429125"/>
          <p14:tracePt t="22568" x="6340475" y="4456113"/>
          <p14:tracePt t="22583" x="6297613" y="4491038"/>
          <p14:tracePt t="22584" x="6280150" y="4516438"/>
          <p14:tracePt t="22601" x="6262688" y="4543425"/>
          <p14:tracePt t="22602" x="6245225" y="4560888"/>
          <p14:tracePt t="22617" x="6218238" y="4586288"/>
          <p14:tracePt t="22633" x="6192838" y="4603750"/>
          <p14:tracePt t="22650" x="6105525" y="4673600"/>
          <p14:tracePt t="22667" x="5999163" y="4743450"/>
          <p14:tracePt t="22683" x="5868988" y="4830763"/>
          <p14:tracePt t="22700" x="5816600" y="4857750"/>
          <p14:tracePt t="22716" x="5799138" y="4875213"/>
          <p14:tracePt t="22717" x="5789613" y="4883150"/>
          <p14:tracePt t="22734" x="5764213" y="4892675"/>
          <p14:tracePt t="22751" x="5737225" y="4910138"/>
          <p14:tracePt t="22767" x="5719763" y="4927600"/>
          <p14:tracePt t="22768" x="5702300" y="4945063"/>
          <p14:tracePt t="22783" x="5676900" y="4953000"/>
          <p14:tracePt t="22800" x="5649913" y="4979988"/>
          <p14:tracePt t="22816" x="5607050" y="4997450"/>
          <p14:tracePt t="22833" x="5580063" y="5022850"/>
          <p14:tracePt t="22850" x="5545138" y="5040313"/>
          <p14:tracePt t="22867" x="5519738" y="5057775"/>
          <p14:tracePt t="22883" x="5484813" y="5092700"/>
          <p14:tracePt t="22900" x="5475288" y="5110163"/>
          <p14:tracePt t="22901" x="5457825" y="5119688"/>
          <p14:tracePt t="22917" x="5440363" y="5127625"/>
          <p14:tracePt t="22918" x="5432425" y="5145088"/>
          <p14:tracePt t="22934" x="5432425" y="5154613"/>
          <p14:tracePt t="22934" x="5422900" y="5172075"/>
          <p14:tracePt t="22950" x="5414963" y="5197475"/>
          <p14:tracePt t="22967" x="5397500" y="5232400"/>
          <p14:tracePt t="22984" x="5370513" y="5276850"/>
          <p14:tracePt t="23000" x="5370513" y="5311775"/>
          <p14:tracePt t="23016" x="5353050" y="5346700"/>
          <p14:tracePt t="23034" x="5345113" y="5389563"/>
          <p14:tracePt t="23050" x="5345113" y="5416550"/>
          <p14:tracePt t="23067" x="5345113" y="5451475"/>
          <p14:tracePt t="23083" x="5345113" y="5459413"/>
          <p14:tracePt t="23084" x="5345113" y="5476875"/>
          <p14:tracePt t="23100" x="5345113" y="5495925"/>
          <p14:tracePt t="23101" x="5345113" y="5521325"/>
          <p14:tracePt t="23117" x="5345113" y="5538788"/>
          <p14:tracePt t="23118" x="5353050" y="5556250"/>
          <p14:tracePt t="23134" x="5370513" y="5583238"/>
          <p14:tracePt t="23150" x="5405438" y="5618163"/>
          <p14:tracePt t="23167" x="5440363" y="5653088"/>
          <p14:tracePt t="23183" x="5492750" y="5705475"/>
          <p14:tracePt t="23200" x="5589588" y="5775325"/>
          <p14:tracePt t="23217" x="5659438" y="5835650"/>
          <p14:tracePt t="23233" x="5729288" y="5862638"/>
          <p14:tracePt t="23250" x="5807075" y="5870575"/>
          <p14:tracePt t="23267" x="5911850" y="5870575"/>
          <p14:tracePt t="23284" x="6051550" y="5862638"/>
          <p14:tracePt t="23301" x="6113463" y="5853113"/>
          <p14:tracePt t="23302" x="6130925" y="5835650"/>
          <p14:tracePt t="23317" x="6157913" y="5835650"/>
          <p14:tracePt t="23333" x="6165850" y="5818188"/>
          <p14:tracePt t="23350" x="6183313" y="5810250"/>
          <p14:tracePt t="23366" x="6192838" y="5792788"/>
          <p14:tracePt t="23383" x="6192838" y="5775325"/>
          <p14:tracePt t="23400" x="6227763" y="5730875"/>
          <p14:tracePt t="23417" x="6253163" y="5695950"/>
          <p14:tracePt t="23417" x="6288088" y="5661025"/>
          <p14:tracePt t="23434" x="6350000" y="5538788"/>
          <p14:tracePt t="23451" x="6392863" y="5407025"/>
          <p14:tracePt t="23466" x="6402388" y="5329238"/>
          <p14:tracePt t="23467" x="6410325" y="5267325"/>
          <p14:tracePt t="23483" x="6410325" y="5189538"/>
          <p14:tracePt t="23500" x="6410325" y="5084763"/>
          <p14:tracePt t="23517" x="6367463" y="5040313"/>
          <p14:tracePt t="23534" x="6315075" y="4987925"/>
          <p14:tracePt t="23550" x="6288088" y="4962525"/>
          <p14:tracePt t="23567" x="6245225" y="4953000"/>
          <p14:tracePt t="23583" x="6227763" y="4945063"/>
          <p14:tracePt t="23600" x="6210300" y="4935538"/>
          <p14:tracePt t="23617" x="6192838" y="4935538"/>
          <p14:tracePt t="23618" x="6183313" y="4918075"/>
          <p14:tracePt t="23634" x="6165850" y="4918075"/>
          <p14:tracePt t="23634" x="6148388" y="4918075"/>
          <p14:tracePt t="23650" x="6122988" y="4918075"/>
          <p14:tracePt t="23667" x="6096000" y="4918075"/>
          <p14:tracePt t="23683" x="6051550" y="4918075"/>
          <p14:tracePt t="23700" x="6016625" y="4927600"/>
          <p14:tracePt t="23716" x="5999163" y="4935538"/>
          <p14:tracePt t="23733" x="5991225" y="4935538"/>
          <p14:tracePt t="23750" x="5956300" y="4962525"/>
          <p14:tracePt t="23766" x="5946775" y="4979988"/>
          <p14:tracePt t="23767" x="5946775" y="4987925"/>
          <p14:tracePt t="23784" x="5911850" y="5040313"/>
          <p14:tracePt t="23801" x="5876925" y="5110163"/>
          <p14:tracePt t="23818" x="5851525" y="5162550"/>
          <p14:tracePt t="23818" x="5834063" y="5207000"/>
          <p14:tracePt t="23833" x="5824538" y="5259388"/>
          <p14:tracePt t="23850" x="5816600" y="5346700"/>
          <p14:tracePt t="23867" x="5816600" y="5451475"/>
          <p14:tracePt t="23884" x="5886450" y="5583238"/>
          <p14:tracePt t="23900" x="5946775" y="5661025"/>
          <p14:tracePt t="23917" x="6069013" y="5722938"/>
          <p14:tracePt t="23933" x="6235700" y="5765800"/>
          <p14:tracePt t="23950" x="6305550" y="5792788"/>
          <p14:tracePt t="23950" x="6402388" y="5800725"/>
          <p14:tracePt t="23967" x="6542088" y="5800725"/>
          <p14:tracePt t="23984" x="6611938" y="5800725"/>
          <p14:tracePt t="23984" x="6629400" y="5783263"/>
          <p14:tracePt t="24000" x="6637338" y="5783263"/>
          <p14:tracePt t="24001" x="6637338" y="5775325"/>
          <p14:tracePt t="24017" x="6654800" y="5757863"/>
          <p14:tracePt t="24033" x="6664325" y="5722938"/>
          <p14:tracePt t="24050" x="6672263" y="5670550"/>
          <p14:tracePt t="24067" x="6681788" y="5565775"/>
          <p14:tracePt t="24084" x="6699250" y="5399088"/>
          <p14:tracePt t="24100" x="6689725" y="5249863"/>
          <p14:tracePt t="24117" x="6646863" y="5137150"/>
          <p14:tracePt t="24134" x="6619875" y="5084763"/>
          <p14:tracePt t="24134" x="6594475" y="5067300"/>
          <p14:tracePt t="24151" x="6577013" y="5040313"/>
          <p14:tracePt t="24151" x="6550025" y="5022850"/>
          <p14:tracePt t="24167" x="6532563" y="5014913"/>
          <p14:tracePt t="24183" x="6515100" y="5014913"/>
          <p14:tracePt t="24201" x="6497638" y="5014913"/>
          <p14:tracePt t="24216" x="6489700" y="5014913"/>
          <p14:tracePt t="24233" x="6445250" y="5014913"/>
          <p14:tracePt t="24250" x="6402388" y="5040313"/>
          <p14:tracePt t="24267" x="6367463" y="5075238"/>
          <p14:tracePt t="24284" x="6350000" y="5119688"/>
          <p14:tracePt t="24300" x="6253163" y="5207000"/>
          <p14:tracePt t="24317" x="6148388" y="5311775"/>
          <p14:tracePt t="24334" x="6078538" y="5381625"/>
          <p14:tracePt t="24334" x="6026150" y="5434013"/>
          <p14:tracePt t="24350" x="5973763" y="5486400"/>
          <p14:tracePt t="24351" x="5921375" y="5548313"/>
          <p14:tracePt t="24367" x="5868988" y="5608638"/>
          <p14:tracePt t="24384" x="5754688" y="5695950"/>
          <p14:tracePt t="24400" x="5659438" y="5757863"/>
          <p14:tracePt t="24417" x="5545138" y="5818188"/>
          <p14:tracePt t="24433" x="5414963" y="5870575"/>
          <p14:tracePt t="24450" x="5257800" y="5922963"/>
          <p14:tracePt t="24467" x="5118100" y="5984875"/>
          <p14:tracePt t="24483" x="5030788" y="6019800"/>
          <p14:tracePt t="24484" x="4926013" y="6054725"/>
          <p14:tracePt t="24501" x="4829175" y="6097588"/>
          <p14:tracePt t="24501" x="4733925" y="6132513"/>
          <p14:tracePt t="24517" x="4646613" y="6176963"/>
          <p14:tracePt t="24517" x="4549775" y="6229350"/>
          <p14:tracePt t="24533" x="4471988" y="6254750"/>
          <p14:tracePt t="24550" x="4305300" y="6316663"/>
          <p14:tracePt t="24567" x="4148138" y="6369050"/>
          <p14:tracePt t="24583" x="4008438" y="6438900"/>
          <p14:tracePt t="24600" x="3851275" y="6526213"/>
          <p14:tracePt t="24617" x="3694113" y="6604000"/>
          <p14:tracePt t="24633" x="3519488" y="6683375"/>
          <p14:tracePt t="24650" x="3441700" y="6718300"/>
          <p14:tracePt t="24651" x="3362325" y="6761163"/>
          <p14:tracePt t="24667" x="3284538" y="6796088"/>
          <p14:tracePt t="24667" x="3197225" y="6831013"/>
        </p14:tracePtLst>
      </p14:laserTrace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noChangeArrowheads="1"/>
          </p:cNvSpPr>
          <p:nvPr>
            <p:ph type="title"/>
          </p:nvPr>
        </p:nvSpPr>
        <p:spPr>
          <a:xfrm>
            <a:off x="2971800" y="1219200"/>
            <a:ext cx="6248344" cy="457200"/>
          </a:xfrm>
        </p:spPr>
        <p:txBody>
          <a:bodyPr>
            <a:normAutofit fontScale="90000"/>
          </a:bodyPr>
          <a:lstStyle/>
          <a:p>
            <a:pPr lvl="0"/>
            <a:r>
              <a:rPr lang="en-GB" sz="4000" b="1" dirty="0" err="1"/>
              <a:t>Ibadah</a:t>
            </a:r>
            <a:r>
              <a:rPr lang="id-ID" sz="4000" b="1" dirty="0"/>
              <a:t> Healthcare Services</a:t>
            </a:r>
            <a:br>
              <a:rPr lang="en-US" sz="4000" b="1" dirty="0"/>
            </a:br>
            <a:endParaRPr lang="id-ID" sz="4000" b="1" dirty="0">
              <a:solidFill>
                <a:srgbClr val="FF0000"/>
              </a:solidFill>
              <a:latin typeface="Calibri" charset="0"/>
            </a:endParaRPr>
          </a:p>
        </p:txBody>
      </p:sp>
      <p:sp>
        <p:nvSpPr>
          <p:cNvPr id="35843" name="Content Placeholder 2"/>
          <p:cNvSpPr>
            <a:spLocks noGrp="1"/>
          </p:cNvSpPr>
          <p:nvPr>
            <p:ph sz="quarter" idx="1"/>
          </p:nvPr>
        </p:nvSpPr>
        <p:spPr>
          <a:xfrm>
            <a:off x="1981200" y="1905000"/>
            <a:ext cx="1219200" cy="609601"/>
          </a:xfrm>
        </p:spPr>
        <p:txBody>
          <a:bodyPr/>
          <a:lstStyle/>
          <a:p>
            <a:pPr marL="0" indent="0">
              <a:buNone/>
              <a:defRPr/>
            </a:pPr>
            <a:endParaRPr lang="en-US" altLang="id-ID" sz="1400" noProof="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7" name="Content Placeholder 4"/>
          <p:cNvPicPr>
            <a:picLocks noChangeAspect="1"/>
          </p:cNvPicPr>
          <p:nvPr/>
        </p:nvPicPr>
        <p:blipFill>
          <a:blip r:embed="rId2" cstate="print"/>
          <a:stretch>
            <a:fillRect/>
          </a:stretch>
        </p:blipFill>
        <p:spPr bwMode="auto">
          <a:xfrm>
            <a:off x="1524000" y="1524000"/>
            <a:ext cx="4456610" cy="3352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Content Placeholder 3"/>
          <p:cNvPicPr>
            <a:picLocks noChangeAspect="1"/>
          </p:cNvPicPr>
          <p:nvPr/>
        </p:nvPicPr>
        <p:blipFill>
          <a:blip r:embed="rId3" cstate="print"/>
          <a:stretch>
            <a:fillRect/>
          </a:stretch>
        </p:blipFill>
        <p:spPr bwMode="auto">
          <a:xfrm>
            <a:off x="6242190" y="1524000"/>
            <a:ext cx="4425810"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Content Placeholder 2"/>
          <p:cNvSpPr>
            <a:spLocks noGrp="1"/>
          </p:cNvSpPr>
          <p:nvPr/>
        </p:nvSpPr>
        <p:spPr>
          <a:xfrm>
            <a:off x="8010525" y="3220721"/>
            <a:ext cx="1803400" cy="415925"/>
          </a:xfrm>
          <a:prstGeom prst="rect">
            <a:avLst/>
          </a:prstGeom>
          <a:no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endParaRPr lang="en-US" altLang="id-ID" sz="1400" noProof="1">
              <a:ln w="10160">
                <a:solidFill>
                  <a:schemeClr val="accent5"/>
                </a:solidFill>
                <a:prstDash val="solid"/>
              </a:ln>
              <a:solidFill>
                <a:srgbClr val="FF0000"/>
              </a:solidFill>
              <a:effectLst>
                <a:outerShdw blurRad="38100" dist="22860" dir="5400000" algn="tl" rotWithShape="0">
                  <a:srgbClr val="000000">
                    <a:alpha val="30000"/>
                  </a:srgbClr>
                </a:outerShdw>
              </a:effectLst>
            </a:endParaRPr>
          </a:p>
        </p:txBody>
      </p:sp>
      <p:sp>
        <p:nvSpPr>
          <p:cNvPr id="9" name="Content Placeholder 2"/>
          <p:cNvSpPr>
            <a:spLocks noGrp="1"/>
          </p:cNvSpPr>
          <p:nvPr/>
        </p:nvSpPr>
        <p:spPr>
          <a:xfrm>
            <a:off x="2150111" y="3178176"/>
            <a:ext cx="2596515" cy="415925"/>
          </a:xfrm>
          <a:prstGeom prst="rect">
            <a:avLst/>
          </a:prstGeom>
          <a:no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endParaRPr lang="en-US" altLang="id-ID" sz="1400" noProof="1">
              <a:ln w="10160">
                <a:solidFill>
                  <a:schemeClr val="accent5"/>
                </a:solidFill>
                <a:prstDash val="solid"/>
              </a:ln>
              <a:solidFill>
                <a:srgbClr val="FF0000"/>
              </a:solidFill>
              <a:effectLst>
                <a:outerShdw blurRad="38100" dist="22860" dir="5400000" algn="tl" rotWithShape="0">
                  <a:srgbClr val="000000">
                    <a:alpha val="30000"/>
                  </a:srgbClr>
                </a:outerShdw>
              </a:effectLst>
            </a:endParaRPr>
          </a:p>
        </p:txBody>
      </p:sp>
      <p:sp>
        <p:nvSpPr>
          <p:cNvPr id="10" name="Content Placeholder 2"/>
          <p:cNvSpPr>
            <a:spLocks noGrp="1"/>
          </p:cNvSpPr>
          <p:nvPr/>
        </p:nvSpPr>
        <p:spPr>
          <a:xfrm>
            <a:off x="5867400" y="5791200"/>
            <a:ext cx="4800600" cy="762000"/>
          </a:xfrm>
          <a:prstGeom prst="rect">
            <a:avLst/>
          </a:prstGeom>
          <a:solidFill>
            <a:schemeClr val="tx1"/>
          </a:solid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n-US" altLang="id-ID" sz="2400" b="1" noProof="1">
                <a:ln w="10160">
                  <a:solidFill>
                    <a:schemeClr val="accent5"/>
                  </a:solidFill>
                  <a:prstDash val="solid"/>
                </a:ln>
                <a:solidFill>
                  <a:schemeClr val="bg1"/>
                </a:solidFill>
                <a:effectLst>
                  <a:outerShdw blurRad="38100" dist="22860" dir="5400000" algn="tl" rotWithShape="0">
                    <a:srgbClr val="000000">
                      <a:alpha val="30000"/>
                    </a:srgbClr>
                  </a:outerShdw>
                </a:effectLst>
              </a:rPr>
              <a:t>AL HUSNA</a:t>
            </a:r>
            <a:r>
              <a:rPr lang="id-ID" altLang="id-ID" sz="2400" b="1" noProof="1">
                <a:ln w="10160">
                  <a:solidFill>
                    <a:schemeClr val="accent5"/>
                  </a:solidFill>
                  <a:prstDash val="solid"/>
                </a:ln>
                <a:solidFill>
                  <a:schemeClr val="bg1"/>
                </a:solidFill>
                <a:effectLst>
                  <a:outerShdw blurRad="38100" dist="22860" dir="5400000" algn="tl" rotWithShape="0">
                    <a:srgbClr val="000000">
                      <a:alpha val="30000"/>
                    </a:srgbClr>
                  </a:outerShdw>
                </a:effectLst>
              </a:rPr>
              <a:t> jenazah  handling  service</a:t>
            </a:r>
            <a:endParaRPr lang="en-US" altLang="id-ID" sz="2400" b="1" noProof="1">
              <a:ln w="10160">
                <a:solidFill>
                  <a:schemeClr val="accent5"/>
                </a:solidFill>
                <a:prstDash val="solid"/>
              </a:ln>
              <a:solidFill>
                <a:schemeClr val="bg1"/>
              </a:solidFill>
              <a:effectLst>
                <a:outerShdw blurRad="38100" dist="22860" dir="5400000" algn="tl" rotWithShape="0">
                  <a:srgbClr val="000000">
                    <a:alpha val="30000"/>
                  </a:srgbClr>
                </a:outerShdw>
              </a:effectLst>
            </a:endParaRPr>
          </a:p>
        </p:txBody>
      </p:sp>
      <p:sp>
        <p:nvSpPr>
          <p:cNvPr id="13" name="Content Placeholder 2"/>
          <p:cNvSpPr>
            <a:spLocks noGrp="1"/>
          </p:cNvSpPr>
          <p:nvPr/>
        </p:nvSpPr>
        <p:spPr>
          <a:xfrm>
            <a:off x="1752600" y="5486400"/>
            <a:ext cx="3886200" cy="838200"/>
          </a:xfrm>
          <a:prstGeom prst="rect">
            <a:avLst/>
          </a:prstGeom>
          <a:solidFill>
            <a:schemeClr val="tx1"/>
          </a:solidFill>
          <a:ln w="9525">
            <a:solidFill>
              <a:schemeClr val="tx1"/>
            </a:solid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n-US" altLang="id-ID" sz="1800" noProof="1">
                <a:ln w="10160">
                  <a:solidFill>
                    <a:schemeClr val="accent5"/>
                  </a:solidFill>
                  <a:prstDash val="solid"/>
                </a:ln>
                <a:solidFill>
                  <a:schemeClr val="bg1"/>
                </a:solidFill>
                <a:effectLst>
                  <a:outerShdw blurRad="38100" dist="22860" dir="5400000" algn="tl" rotWithShape="0">
                    <a:srgbClr val="000000">
                      <a:alpha val="30000"/>
                    </a:srgbClr>
                  </a:outerShdw>
                </a:effectLst>
              </a:rPr>
              <a:t> </a:t>
            </a:r>
            <a:r>
              <a:rPr lang="en-US" altLang="id-ID" sz="2800" b="1" noProof="1">
                <a:ln w="10160">
                  <a:solidFill>
                    <a:schemeClr val="accent5"/>
                  </a:solidFill>
                  <a:prstDash val="solid"/>
                </a:ln>
                <a:solidFill>
                  <a:schemeClr val="bg1"/>
                </a:solidFill>
                <a:effectLst>
                  <a:outerShdw blurRad="38100" dist="22860" dir="5400000" algn="tl" rotWithShape="0">
                    <a:srgbClr val="000000">
                      <a:alpha val="30000"/>
                    </a:srgbClr>
                  </a:outerShdw>
                </a:effectLst>
              </a:rPr>
              <a:t>SAKARATUL MAUT</a:t>
            </a:r>
            <a:r>
              <a:rPr lang="id-ID" altLang="id-ID" sz="2800" b="1" noProof="1">
                <a:ln w="10160">
                  <a:solidFill>
                    <a:schemeClr val="accent5"/>
                  </a:solidFill>
                  <a:prstDash val="solid"/>
                </a:ln>
                <a:solidFill>
                  <a:schemeClr val="bg1"/>
                </a:solidFill>
                <a:effectLst>
                  <a:outerShdw blurRad="38100" dist="22860" dir="5400000" algn="tl" rotWithShape="0">
                    <a:srgbClr val="000000">
                      <a:alpha val="30000"/>
                    </a:srgbClr>
                  </a:outerShdw>
                </a:effectLst>
              </a:rPr>
              <a:t> counseling </a:t>
            </a:r>
            <a:endParaRPr lang="en-US" altLang="id-ID" sz="2800" b="1" noProof="1">
              <a:ln w="10160">
                <a:solidFill>
                  <a:schemeClr val="accent5"/>
                </a:solidFill>
                <a:prstDash val="solid"/>
              </a:ln>
              <a:solidFill>
                <a:schemeClr val="bg1"/>
              </a:solidFill>
              <a:effectLst>
                <a:outerShdw blurRad="38100" dist="22860" dir="5400000" algn="tl" rotWithShape="0">
                  <a:srgbClr val="000000">
                    <a:alpha val="30000"/>
                  </a:srgbClr>
                </a:outerShdw>
              </a:effectLst>
            </a:endParaRPr>
          </a:p>
        </p:txBody>
      </p:sp>
      <p:sp>
        <p:nvSpPr>
          <p:cNvPr id="14" name="Content Placeholder 2"/>
          <p:cNvSpPr>
            <a:spLocks noGrp="1"/>
          </p:cNvSpPr>
          <p:nvPr/>
        </p:nvSpPr>
        <p:spPr>
          <a:xfrm>
            <a:off x="5237481" y="3178176"/>
            <a:ext cx="2105025" cy="415925"/>
          </a:xfrm>
          <a:prstGeom prst="rect">
            <a:avLst/>
          </a:prstGeom>
          <a:no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endParaRPr lang="en-US" altLang="id-ID" sz="1400" noProof="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902543074"/>
      </p:ext>
    </p:extLst>
  </p:cSld>
  <p:clrMapOvr>
    <a:masterClrMapping/>
  </p:clrMapOvr>
  <mc:AlternateContent xmlns:mc="http://schemas.openxmlformats.org/markup-compatibility/2006" xmlns:p14="http://schemas.microsoft.com/office/powerpoint/2010/main">
    <mc:Choice Requires="p14">
      <p:transition spd="slow" p14:dur="2000" advTm="26738"/>
    </mc:Choice>
    <mc:Fallback xmlns="">
      <p:transition spd="slow" advTm="26738"/>
    </mc:Fallback>
  </mc:AlternateContent>
  <p:extLst>
    <p:ext uri="{3A86A75C-4F4B-4683-9AE1-C65F6400EC91}">
      <p14:laserTraceLst xmlns:p14="http://schemas.microsoft.com/office/powerpoint/2010/main">
        <p14:tracePtLst>
          <p14:tracePt t="7253" x="2262188" y="6813550"/>
          <p14:tracePt t="7260" x="2297113" y="6788150"/>
          <p14:tracePt t="7270" x="2349500" y="6753225"/>
          <p14:tracePt t="7288" x="2454275" y="6683375"/>
          <p14:tracePt t="7304" x="2471738" y="6656388"/>
          <p14:tracePt t="7305" x="2497138" y="6638925"/>
          <p14:tracePt t="7321" x="2549525" y="6613525"/>
          <p14:tracePt t="7323" x="2611438" y="6569075"/>
          <p14:tracePt t="7336" x="2681288" y="6526213"/>
          <p14:tracePt t="7353" x="2811463" y="6421438"/>
          <p14:tracePt t="7370" x="2933700" y="6324600"/>
          <p14:tracePt t="7386" x="3074988" y="6202363"/>
          <p14:tracePt t="7404" x="3240088" y="6062663"/>
          <p14:tracePt t="7420" x="3406775" y="5915025"/>
          <p14:tracePt t="7437" x="3571875" y="5748338"/>
          <p14:tracePt t="7454" x="3729038" y="5583238"/>
          <p14:tracePt t="7470" x="3825875" y="5486400"/>
          <p14:tracePt t="7471" x="3913188" y="5407025"/>
          <p14:tracePt t="7486" x="3990975" y="5319713"/>
          <p14:tracePt t="7487" x="4078288" y="5241925"/>
          <p14:tracePt t="7503" x="4157663" y="5154613"/>
          <p14:tracePt t="7520" x="4297363" y="4997450"/>
          <p14:tracePt t="7537" x="4392613" y="4865688"/>
          <p14:tracePt t="7553" x="4497388" y="4718050"/>
          <p14:tracePt t="7570" x="4584700" y="4586288"/>
          <p14:tracePt t="7586" x="4664075" y="4438650"/>
          <p14:tracePt t="7603" x="4689475" y="4376738"/>
          <p14:tracePt t="7604" x="4724400" y="4324350"/>
          <p14:tracePt t="7620" x="4751388" y="4271963"/>
          <p14:tracePt t="7622" x="4768850" y="4229100"/>
          <p14:tracePt t="7637" x="4768850" y="4194175"/>
          <p14:tracePt t="7653" x="4768850" y="4176713"/>
          <p14:tracePt t="7655" x="4768850" y="4149725"/>
          <p14:tracePt t="7670" x="4768850" y="4124325"/>
          <p14:tracePt t="7686" x="4768850" y="4070350"/>
          <p14:tracePt t="7703" x="4759325" y="4035425"/>
          <p14:tracePt t="7720" x="4741863" y="4010025"/>
          <p14:tracePt t="7736" x="4681538" y="3930650"/>
          <p14:tracePt t="7753" x="4654550" y="3878263"/>
          <p14:tracePt t="7770" x="4646613" y="3870325"/>
          <p14:tracePt t="7772" x="4637088" y="3843338"/>
          <p14:tracePt t="7787" x="4611688" y="3817938"/>
          <p14:tracePt t="7804" x="4567238" y="3790950"/>
          <p14:tracePt t="7820" x="4541838" y="3783013"/>
          <p14:tracePt t="7821" x="4532313" y="3783013"/>
          <p14:tracePt t="7836" x="4506913" y="3783013"/>
          <p14:tracePt t="7839" x="4497388" y="3773488"/>
          <p14:tracePt t="7853" x="4479925" y="3773488"/>
          <p14:tracePt t="7870" x="4437063" y="3756025"/>
          <p14:tracePt t="7887" x="4419600" y="3756025"/>
          <p14:tracePt t="7903" x="4392613" y="3738563"/>
          <p14:tracePt t="7920" x="4349750" y="3738563"/>
          <p14:tracePt t="7936" x="4305300" y="3738563"/>
          <p14:tracePt t="7953" x="4287838" y="3721100"/>
          <p14:tracePt t="7971" x="4252913" y="3721100"/>
          <p14:tracePt t="7987" x="4235450" y="3721100"/>
          <p14:tracePt t="8005" x="4227513" y="3721100"/>
          <p14:tracePt t="8021" x="4210050" y="3721100"/>
          <p14:tracePt t="8036" x="4192588" y="3721100"/>
          <p14:tracePt t="8052" x="4148138" y="3730625"/>
          <p14:tracePt t="8069" x="4105275" y="3748088"/>
          <p14:tracePt t="8085" x="4078288" y="3773488"/>
          <p14:tracePt t="8102" x="4035425" y="3790950"/>
          <p14:tracePt t="8119" x="3990975" y="3817938"/>
          <p14:tracePt t="8136" x="3965575" y="3835400"/>
          <p14:tracePt t="8153" x="3948113" y="3843338"/>
          <p14:tracePt t="8169" x="3930650" y="3852863"/>
          <p14:tracePt t="8186" x="3886200" y="3905250"/>
          <p14:tracePt t="8202" x="3851275" y="3948113"/>
          <p14:tracePt t="8219" x="3808413" y="3983038"/>
          <p14:tracePt t="8235" x="3773488" y="4035425"/>
          <p14:tracePt t="8252" x="3756025" y="4070350"/>
          <p14:tracePt t="8269" x="3729038" y="4124325"/>
          <p14:tracePt t="8286" x="3703638" y="4159250"/>
          <p14:tracePt t="8302" x="3676650" y="4202113"/>
          <p14:tracePt t="8319" x="3651250" y="4219575"/>
          <p14:tracePt t="8320" x="3651250" y="4246563"/>
          <p14:tracePt t="8336" x="3633788" y="4264025"/>
          <p14:tracePt t="8337" x="3633788" y="4281488"/>
          <p14:tracePt t="8352" x="3633788" y="4306888"/>
          <p14:tracePt t="8369" x="3616325" y="4368800"/>
          <p14:tracePt t="8386" x="3598863" y="4456113"/>
          <p14:tracePt t="8402" x="3598863" y="4525963"/>
          <p14:tracePt t="8419" x="3598863" y="4595813"/>
          <p14:tracePt t="8436" x="3606800" y="4648200"/>
          <p14:tracePt t="8453" x="3624263" y="4700588"/>
          <p14:tracePt t="8469" x="3633788" y="4735513"/>
          <p14:tracePt t="8486" x="3651250" y="4760913"/>
          <p14:tracePt t="8502" x="3676650" y="4770438"/>
          <p14:tracePt t="8519" x="3694113" y="4778375"/>
          <p14:tracePt t="8520" x="3711575" y="4787900"/>
          <p14:tracePt t="8535" x="3738563" y="4787900"/>
          <p14:tracePt t="8552" x="3790950" y="4795838"/>
          <p14:tracePt t="8569" x="3895725" y="4805363"/>
          <p14:tracePt t="8585" x="4043363" y="4805363"/>
          <p14:tracePt t="8602" x="4227513" y="4805363"/>
          <p14:tracePt t="8619" x="4445000" y="4805363"/>
          <p14:tracePt t="8636" x="4629150" y="4760913"/>
          <p14:tracePt t="8652" x="4654550" y="4760913"/>
          <p14:tracePt t="8704" x="4664075" y="4743450"/>
          <p14:tracePt t="8712" x="4664075" y="4735513"/>
          <p14:tracePt t="8721" x="4664075" y="4725988"/>
          <p14:tracePt t="8735" x="4681538" y="4718050"/>
          <p14:tracePt t="8752" x="4689475" y="4700588"/>
          <p14:tracePt t="8769" x="4689475" y="4683125"/>
          <p14:tracePt t="8785" x="4689475" y="4656138"/>
          <p14:tracePt t="8802" x="4689475" y="4603750"/>
          <p14:tracePt t="8819" x="4689475" y="4568825"/>
          <p14:tracePt t="8835" x="4689475" y="4551363"/>
          <p14:tracePt t="8836" x="4689475" y="4533900"/>
          <p14:tracePt t="8853" x="4689475" y="4498975"/>
          <p14:tracePt t="8869" x="4689475" y="4473575"/>
          <p14:tracePt t="8870" x="4689475" y="4464050"/>
          <p14:tracePt t="8886" x="4681538" y="4446588"/>
          <p14:tracePt t="8887" x="4681538" y="4411663"/>
          <p14:tracePt t="8902" x="4681538" y="4376738"/>
          <p14:tracePt t="8919" x="4637088" y="4333875"/>
          <p14:tracePt t="8936" x="4619625" y="4281488"/>
          <p14:tracePt t="8952" x="4619625" y="4246563"/>
          <p14:tracePt t="8969" x="4602163" y="4202113"/>
          <p14:tracePt t="8985" x="4567238" y="4159250"/>
          <p14:tracePt t="9002" x="4549775" y="4114800"/>
          <p14:tracePt t="9019" x="4532313" y="4097338"/>
          <p14:tracePt t="9036" x="4497388" y="4044950"/>
          <p14:tracePt t="9052" x="4479925" y="4035425"/>
          <p14:tracePt t="9069" x="4462463" y="4017963"/>
          <p14:tracePt t="9085" x="4410075" y="3992563"/>
          <p14:tracePt t="9103" x="4357688" y="3965575"/>
          <p14:tracePt t="9119" x="4314825" y="3940175"/>
          <p14:tracePt t="9136" x="4287838" y="3905250"/>
          <p14:tracePt t="9153" x="4262438" y="3895725"/>
          <p14:tracePt t="9169" x="4227513" y="3860800"/>
          <p14:tracePt t="9185" x="4210050" y="3852863"/>
          <p14:tracePt t="9186" x="4183063" y="3852863"/>
          <p14:tracePt t="9203" x="4157663" y="3835400"/>
          <p14:tracePt t="9219" x="4140200" y="3825875"/>
          <p14:tracePt t="9219" x="4130675" y="3825875"/>
          <p14:tracePt t="9235" x="4122738" y="3817938"/>
          <p14:tracePt t="9253" x="4095750" y="3808413"/>
          <p14:tracePt t="9269" x="4095750" y="3790950"/>
          <p14:tracePt t="9395" x="4078288" y="3790950"/>
          <p14:tracePt t="9420" x="4060825" y="3800475"/>
          <p14:tracePt t="9429" x="4035425" y="3808413"/>
          <p14:tracePt t="9438" x="4025900" y="3808413"/>
          <p14:tracePt t="9452" x="4008438" y="3808413"/>
          <p14:tracePt t="9469" x="3973513" y="3825875"/>
          <p14:tracePt t="9486" x="3948113" y="3825875"/>
          <p14:tracePt t="9535" x="3930650" y="3843338"/>
          <p14:tracePt t="9552" x="3903663" y="3852863"/>
          <p14:tracePt t="9569" x="3895725" y="3870325"/>
          <p14:tracePt t="9578" x="3878263" y="3870325"/>
          <p14:tracePt t="9587" x="3868738" y="3887788"/>
          <p14:tracePt t="9602" x="3843338" y="3895725"/>
          <p14:tracePt t="9619" x="3816350" y="3913188"/>
          <p14:tracePt t="9636" x="3773488" y="3930650"/>
          <p14:tracePt t="9652" x="3756025" y="3975100"/>
          <p14:tracePt t="9669" x="3703638" y="4010025"/>
          <p14:tracePt t="9685" x="3659188" y="4027488"/>
          <p14:tracePt t="9702" x="3659188" y="4044950"/>
          <p14:tracePt t="9719" x="3641725" y="4044950"/>
          <p14:tracePt t="9736" x="3633788" y="4052888"/>
          <p14:tracePt t="9753" x="3616325" y="4062413"/>
          <p14:tracePt t="9771" x="3606800" y="4079875"/>
          <p14:tracePt t="9786" x="3598863" y="4105275"/>
          <p14:tracePt t="9803" x="3571875" y="4149725"/>
          <p14:tracePt t="9819" x="3554413" y="4176713"/>
          <p14:tracePt t="9836" x="3529013" y="4219575"/>
          <p14:tracePt t="9852" x="3502025" y="4254500"/>
          <p14:tracePt t="9869" x="3502025" y="4271963"/>
          <p14:tracePt t="9885" x="3494088" y="4298950"/>
          <p14:tracePt t="9886" x="3484563" y="4306888"/>
          <p14:tracePt t="9903" x="3484563" y="4333875"/>
          <p14:tracePt t="9919" x="3484563" y="4341813"/>
          <p14:tracePt t="9937" x="3467100" y="4368800"/>
          <p14:tracePt t="10165" x="3476625" y="4368800"/>
          <p14:tracePt t="10191" x="3484563" y="4359275"/>
          <p14:tracePt t="10199" x="3502025" y="4351338"/>
          <p14:tracePt t="10208" x="3502025" y="4333875"/>
          <p14:tracePt t="10226" x="3502025" y="4306888"/>
          <p14:tracePt t="10236" x="3511550" y="4289425"/>
          <p14:tracePt t="10253" x="3519488" y="4264025"/>
          <p14:tracePt t="10269" x="3511550" y="4246563"/>
          <p14:tracePt t="10270" x="3511550" y="4229100"/>
          <p14:tracePt t="10286" x="3511550" y="4202113"/>
          <p14:tracePt t="10302" x="3511550" y="4176713"/>
          <p14:tracePt t="10319" x="3494088" y="4141788"/>
          <p14:tracePt t="10335" x="3476625" y="4087813"/>
          <p14:tracePt t="10352" x="3449638" y="4027488"/>
          <p14:tracePt t="10369" x="3406775" y="3983038"/>
          <p14:tracePt t="10386" x="3379788" y="3940175"/>
          <p14:tracePt t="10402" x="3336925" y="3887788"/>
          <p14:tracePt t="10419" x="3292475" y="3860800"/>
          <p14:tracePt t="10436" x="3275013" y="3835400"/>
          <p14:tracePt t="10452" x="3257550" y="3817938"/>
          <p14:tracePt t="10453" x="3240088" y="3790950"/>
          <p14:tracePt t="10469" x="3232150" y="3765550"/>
          <p14:tracePt t="10486" x="3205163" y="3738563"/>
          <p14:tracePt t="10502" x="3187700" y="3730625"/>
          <p14:tracePt t="10520" x="3170238" y="3713163"/>
          <p14:tracePt t="10535" x="3152775" y="3713163"/>
          <p14:tracePt t="10552" x="3144838" y="3668713"/>
          <p14:tracePt t="10569" x="3109913" y="3643313"/>
          <p14:tracePt t="10586" x="3100388" y="3643313"/>
          <p14:tracePt t="10586" x="3100388" y="3625850"/>
          <p14:tracePt t="10603" x="3082925" y="3625850"/>
          <p14:tracePt t="10638" x="3082925" y="3608388"/>
          <p14:tracePt t="10646" x="3074988" y="3608388"/>
          <p14:tracePt t="10655" x="3065463" y="3598863"/>
          <p14:tracePt t="10669" x="3048000" y="3581400"/>
          <p14:tracePt t="10686" x="3021013" y="3581400"/>
          <p14:tracePt t="10702" x="3003550" y="3556000"/>
          <p14:tracePt t="10719" x="2986088" y="3546475"/>
          <p14:tracePt t="10736" x="2978150" y="3546475"/>
          <p14:tracePt t="10856" x="2968625" y="3546475"/>
          <p14:tracePt t="10865" x="2960688" y="3546475"/>
          <p14:tracePt t="10873" x="2951163" y="3546475"/>
          <p14:tracePt t="10890" x="2943225" y="3546475"/>
          <p14:tracePt t="10926" x="2925763" y="3546475"/>
          <p14:tracePt t="10970" x="2916238" y="3556000"/>
          <p14:tracePt t="10987" x="2908300" y="3556000"/>
          <p14:tracePt t="11013" x="2890838" y="3573463"/>
          <p14:tracePt t="11049" x="2873375" y="3581400"/>
          <p14:tracePt t="11066" x="2863850" y="3590925"/>
          <p14:tracePt t="11083" x="2855913" y="3608388"/>
          <p14:tracePt t="11092" x="2846388" y="3608388"/>
          <p14:tracePt t="11119" x="2838450" y="3625850"/>
          <p14:tracePt t="11127" x="2838450" y="3633788"/>
          <p14:tracePt t="11145" x="2820988" y="3643313"/>
          <p14:tracePt t="11153" x="2811463" y="3651250"/>
          <p14:tracePt t="11169" x="2803525" y="3660775"/>
          <p14:tracePt t="11186" x="2794000" y="3686175"/>
          <p14:tracePt t="11203" x="2768600" y="3703638"/>
          <p14:tracePt t="11219" x="2768600" y="3713163"/>
          <p14:tracePt t="11236" x="2759075" y="3730625"/>
          <p14:tracePt t="11253" x="2759075" y="3748088"/>
          <p14:tracePt t="11269" x="2741613" y="3765550"/>
          <p14:tracePt t="11286" x="2724150" y="3773488"/>
          <p14:tracePt t="11302" x="2724150" y="3783013"/>
          <p14:tracePt t="11303" x="2716213" y="3800475"/>
          <p14:tracePt t="11320" x="2716213" y="3817938"/>
          <p14:tracePt t="11336" x="2716213" y="3825875"/>
          <p14:tracePt t="11352" x="2706688" y="3860800"/>
          <p14:tracePt t="11369" x="2698750" y="3887788"/>
          <p14:tracePt t="11386" x="2681288" y="3940175"/>
          <p14:tracePt t="11402" x="2681288" y="3983038"/>
          <p14:tracePt t="11419" x="2663825" y="4017963"/>
          <p14:tracePt t="11436" x="2663825" y="4070350"/>
          <p14:tracePt t="11452" x="2663825" y="4114800"/>
          <p14:tracePt t="11470" x="2663825" y="4159250"/>
          <p14:tracePt t="11486" x="2663825" y="4184650"/>
          <p14:tracePt t="11486" x="2663825" y="4211638"/>
          <p14:tracePt t="11502" x="2663825" y="4229100"/>
          <p14:tracePt t="11519" x="2663825" y="4289425"/>
          <p14:tracePt t="11535" x="2663825" y="4351338"/>
          <p14:tracePt t="11552" x="2671763" y="4421188"/>
          <p14:tracePt t="11569" x="2681288" y="4498975"/>
          <p14:tracePt t="11585" x="2689225" y="4568825"/>
          <p14:tracePt t="11602" x="2706688" y="4603750"/>
          <p14:tracePt t="11619" x="2716213" y="4648200"/>
          <p14:tracePt t="11636" x="2733675" y="4691063"/>
          <p14:tracePt t="11653" x="2751138" y="4708525"/>
          <p14:tracePt t="11653" x="2768600" y="4735513"/>
          <p14:tracePt t="11669" x="2786063" y="4752975"/>
          <p14:tracePt t="11670" x="2811463" y="4795838"/>
          <p14:tracePt t="11685" x="2838450" y="4830763"/>
          <p14:tracePt t="11702" x="2890838" y="4865688"/>
          <p14:tracePt t="11719" x="2933700" y="4900613"/>
          <p14:tracePt t="11736" x="2978150" y="4927600"/>
          <p14:tracePt t="11752" x="3021013" y="4945063"/>
          <p14:tracePt t="11769" x="3074988" y="4962525"/>
          <p14:tracePt t="11785" x="3117850" y="4979988"/>
          <p14:tracePt t="11802" x="3144838" y="4979988"/>
          <p14:tracePt t="11803" x="3170238" y="4979988"/>
          <p14:tracePt t="11819" x="3197225" y="4979988"/>
          <p14:tracePt t="11820" x="3214688" y="4979988"/>
          <p14:tracePt t="11836" x="3232150" y="4979988"/>
          <p14:tracePt t="11836" x="3267075" y="4979988"/>
          <p14:tracePt t="11852" x="3292475" y="4979988"/>
          <p14:tracePt t="11854" x="3336925" y="4979988"/>
          <p14:tracePt t="11869" x="3362325" y="4970463"/>
          <p14:tracePt t="11886" x="3397250" y="4970463"/>
          <p14:tracePt t="11902" x="3432175" y="4962525"/>
          <p14:tracePt t="11919" x="3476625" y="4935538"/>
          <p14:tracePt t="11936" x="3519488" y="4900613"/>
          <p14:tracePt t="11952" x="3563938" y="4883150"/>
          <p14:tracePt t="11969" x="3606800" y="4848225"/>
          <p14:tracePt t="11985" x="3633788" y="4830763"/>
          <p14:tracePt t="11986" x="3659188" y="4795838"/>
          <p14:tracePt t="12002" x="3686175" y="4770438"/>
          <p14:tracePt t="12003" x="3711575" y="4760913"/>
          <p14:tracePt t="12018" x="3729038" y="4735513"/>
          <p14:tracePt t="12035" x="3798888" y="4683125"/>
          <p14:tracePt t="12052" x="3825875" y="4630738"/>
          <p14:tracePt t="12069" x="3833813" y="4613275"/>
          <p14:tracePt t="12086" x="3868738" y="4586288"/>
          <p14:tracePt t="12102" x="3886200" y="4533900"/>
          <p14:tracePt t="12119" x="3903663" y="4508500"/>
          <p14:tracePt t="12135" x="3930650" y="4456113"/>
          <p14:tracePt t="12152" x="3956050" y="4429125"/>
          <p14:tracePt t="12153" x="3956050" y="4421188"/>
          <p14:tracePt t="12169" x="3973513" y="4368800"/>
          <p14:tracePt t="12186" x="3973513" y="4351338"/>
          <p14:tracePt t="12202" x="3973513" y="4341813"/>
          <p14:tracePt t="12203" x="3973513" y="4324350"/>
          <p14:tracePt t="12219" x="3973513" y="4306888"/>
          <p14:tracePt t="12236" x="4000500" y="4281488"/>
          <p14:tracePt t="12252" x="4000500" y="4264025"/>
          <p14:tracePt t="12269" x="3990975" y="4246563"/>
          <p14:tracePt t="12286" x="3990975" y="4219575"/>
          <p14:tracePt t="12492" x="3973513" y="4219575"/>
          <p14:tracePt t="12527" x="3973513" y="4229100"/>
          <p14:tracePt t="12554" x="3956050" y="4237038"/>
          <p14:tracePt t="12562" x="3948113" y="4237038"/>
          <p14:tracePt t="12606" x="3938588" y="4246563"/>
          <p14:tracePt t="12614" x="3930650" y="4246563"/>
          <p14:tracePt t="12623" x="3930650" y="4254500"/>
          <p14:tracePt t="12635" x="3913188" y="4254500"/>
          <p14:tracePt t="12652" x="3913188" y="4264025"/>
          <p14:tracePt t="12669" x="3886200" y="4271963"/>
          <p14:tracePt t="12686" x="3868738" y="4289425"/>
          <p14:tracePt t="12702" x="3851275" y="4298950"/>
          <p14:tracePt t="12973" x="3825875" y="4306888"/>
          <p14:tracePt t="12982" x="3825875" y="4316413"/>
          <p14:tracePt t="12999" x="3825875" y="4333875"/>
          <p14:tracePt t="13008" x="3808413" y="4341813"/>
          <p14:tracePt t="13026" x="3798888" y="4351338"/>
          <p14:tracePt t="13036" x="3781425" y="4368800"/>
          <p14:tracePt t="13053" x="3781425" y="4386263"/>
          <p14:tracePt t="13069" x="3763963" y="4394200"/>
          <p14:tracePt t="13070" x="3763963" y="4411663"/>
          <p14:tracePt t="13087" x="3746500" y="4429125"/>
          <p14:tracePt t="13102" x="3746500" y="4438650"/>
          <p14:tracePt t="13119" x="3729038" y="4473575"/>
          <p14:tracePt t="13135" x="3729038" y="4491038"/>
          <p14:tracePt t="13152" x="3721100" y="4525963"/>
          <p14:tracePt t="13169" x="3721100" y="4560888"/>
          <p14:tracePt t="13185" x="3703638" y="4578350"/>
          <p14:tracePt t="13202" x="3694113" y="4630738"/>
          <p14:tracePt t="13219" x="3676650" y="4665663"/>
          <p14:tracePt t="13236" x="3668713" y="4708525"/>
          <p14:tracePt t="13252" x="3668713" y="4725988"/>
          <p14:tracePt t="13253" x="3668713" y="4752975"/>
          <p14:tracePt t="13269" x="3668713" y="4778375"/>
          <p14:tracePt t="13286" x="3659188" y="4813300"/>
          <p14:tracePt t="13302" x="3651250" y="4848225"/>
          <p14:tracePt t="13319" x="3651250" y="4883150"/>
          <p14:tracePt t="13336" x="3633788" y="4918075"/>
          <p14:tracePt t="13352" x="3633788" y="4945063"/>
          <p14:tracePt t="13369" x="3633788" y="4979988"/>
          <p14:tracePt t="13385" x="3633788" y="4987925"/>
          <p14:tracePt t="13386" x="3633788" y="5014913"/>
          <p14:tracePt t="13403" x="3633788" y="5022850"/>
          <p14:tracePt t="13403" x="3633788" y="5049838"/>
          <p14:tracePt t="13419" x="3633788" y="5067300"/>
          <p14:tracePt t="13435" x="3633788" y="5092700"/>
          <p14:tracePt t="13452" x="3651250" y="5119688"/>
          <p14:tracePt t="13469" x="3651250" y="5162550"/>
          <p14:tracePt t="13485" x="3676650" y="5197475"/>
          <p14:tracePt t="13502" x="3694113" y="5224463"/>
          <p14:tracePt t="13519" x="3711575" y="5241925"/>
          <p14:tracePt t="13536" x="3721100" y="5267325"/>
          <p14:tracePt t="13552" x="3738563" y="5284788"/>
          <p14:tracePt t="13569" x="3781425" y="5311775"/>
          <p14:tracePt t="13585" x="3781425" y="5329238"/>
          <p14:tracePt t="13602" x="3833813" y="5354638"/>
          <p14:tracePt t="13619" x="3878263" y="5389563"/>
          <p14:tracePt t="13635" x="3921125" y="5424488"/>
          <p14:tracePt t="13652" x="3973513" y="5468938"/>
          <p14:tracePt t="13669" x="4008438" y="5495925"/>
          <p14:tracePt t="13685" x="4052888" y="5521325"/>
          <p14:tracePt t="13702" x="4105275" y="5548313"/>
          <p14:tracePt t="13719" x="4140200" y="5583238"/>
          <p14:tracePt t="13736" x="4165600" y="5600700"/>
          <p14:tracePt t="13736" x="4210050" y="5608638"/>
          <p14:tracePt t="13752" x="4287838" y="5626100"/>
          <p14:tracePt t="13769" x="4340225" y="5643563"/>
          <p14:tracePt t="13770" x="4402138" y="5653088"/>
          <p14:tracePt t="13786" x="4479925" y="5678488"/>
          <p14:tracePt t="13802" x="4619625" y="5722938"/>
          <p14:tracePt t="13819" x="4768850" y="5748338"/>
          <p14:tracePt t="13835" x="4951413" y="5783263"/>
          <p14:tracePt t="13852" x="5108575" y="5783263"/>
          <p14:tracePt t="13869" x="5257800" y="5783263"/>
          <p14:tracePt t="13885" x="5362575" y="5783263"/>
          <p14:tracePt t="13902" x="5440363" y="5783263"/>
          <p14:tracePt t="13919" x="5484813" y="5783263"/>
          <p14:tracePt t="13920" x="5527675" y="5783263"/>
          <p14:tracePt t="13935" x="5562600" y="5783263"/>
          <p14:tracePt t="13936" x="5607050" y="5783263"/>
          <p14:tracePt t="13952" x="5632450" y="5783263"/>
          <p14:tracePt t="13953" x="5694363" y="5783263"/>
          <p14:tracePt t="13969" x="5746750" y="5783263"/>
          <p14:tracePt t="13986" x="5894388" y="5783263"/>
          <p14:tracePt t="14002" x="6061075" y="5783263"/>
          <p14:tracePt t="14018" x="6210300" y="5783263"/>
          <p14:tracePt t="14035" x="6323013" y="5783263"/>
          <p14:tracePt t="14052" x="6445250" y="5783263"/>
          <p14:tracePt t="14069" x="6577013" y="5775325"/>
          <p14:tracePt t="14086" x="6734175" y="5740400"/>
          <p14:tracePt t="14103" x="6856413" y="5705475"/>
          <p14:tracePt t="14119" x="6908800" y="5688013"/>
          <p14:tracePt t="14120" x="6969125" y="5670550"/>
          <p14:tracePt t="14135" x="7031038" y="5635625"/>
          <p14:tracePt t="14152" x="7073900" y="5608638"/>
          <p14:tracePt t="14169" x="7170738" y="5583238"/>
          <p14:tracePt t="14186" x="7292975" y="5521325"/>
          <p14:tracePt t="14202" x="7458075" y="5424488"/>
          <p14:tracePt t="14219" x="7615238" y="5319713"/>
          <p14:tracePt t="14235" x="7754938" y="5232400"/>
          <p14:tracePt t="14252" x="7834313" y="5162550"/>
          <p14:tracePt t="14269" x="7869238" y="5145088"/>
          <p14:tracePt t="14285" x="7886700" y="5119688"/>
          <p14:tracePt t="14286" x="7894638" y="5092700"/>
          <p14:tracePt t="14302" x="7904163" y="5084763"/>
          <p14:tracePt t="14319" x="7904163" y="5057775"/>
          <p14:tracePt t="14335" x="7886700" y="5014913"/>
          <p14:tracePt t="14352" x="7859713" y="4970463"/>
          <p14:tracePt t="14369" x="7754938" y="4900613"/>
          <p14:tracePt t="14386" x="7562850" y="4770438"/>
          <p14:tracePt t="14403" x="7292975" y="4595813"/>
          <p14:tracePt t="14419" x="6891338" y="4359275"/>
          <p14:tracePt t="14435" x="6637338" y="4254500"/>
          <p14:tracePt t="14436" x="6375400" y="4176713"/>
          <p14:tracePt t="14453" x="5807075" y="4000500"/>
          <p14:tracePt t="14469" x="5502275" y="3913188"/>
          <p14:tracePt t="14470" x="5187950" y="3843338"/>
          <p14:tracePt t="14485" x="4891088" y="3773488"/>
          <p14:tracePt t="14502" x="4410075" y="3633788"/>
          <p14:tracePt t="14519" x="4035425" y="3546475"/>
          <p14:tracePt t="14536" x="3756025" y="3476625"/>
          <p14:tracePt t="14552" x="3529013" y="3398838"/>
          <p14:tracePt t="14569" x="3379788" y="3363913"/>
          <p14:tracePt t="14586" x="3309938" y="3354388"/>
          <p14:tracePt t="14602" x="3292475" y="3354388"/>
          <p14:tracePt t="14619" x="3267075" y="3346450"/>
          <p14:tracePt t="14620" x="3240088" y="3328988"/>
          <p14:tracePt t="14636" x="3232150" y="3328988"/>
          <p14:tracePt t="14636" x="3205163" y="3319463"/>
          <p14:tracePt t="14652" x="3170238" y="3311525"/>
          <p14:tracePt t="14653" x="3127375" y="3302000"/>
          <p14:tracePt t="14668" x="3074988" y="3284538"/>
          <p14:tracePt t="14685" x="2978150" y="3249613"/>
          <p14:tracePt t="14702" x="2881313" y="3241675"/>
          <p14:tracePt t="14719" x="2846388" y="3224213"/>
          <p14:tracePt t="14735" x="2803525" y="3214688"/>
          <p14:tracePt t="14752" x="2776538" y="3206750"/>
          <p14:tracePt t="14830" x="2768600" y="3214688"/>
          <p14:tracePt t="14837" x="2768600" y="3232150"/>
          <p14:tracePt t="14855" x="2741613" y="3249613"/>
          <p14:tracePt t="14872" x="2733675" y="3259138"/>
          <p14:tracePt t="14881" x="2733675" y="3276600"/>
          <p14:tracePt t="14889" x="2716213" y="3294063"/>
          <p14:tracePt t="14902" x="2716213" y="3311525"/>
          <p14:tracePt t="14919" x="2706688" y="3354388"/>
          <p14:tracePt t="14935" x="2698750" y="3398838"/>
          <p14:tracePt t="14952" x="2689225" y="3416300"/>
          <p14:tracePt t="14952" x="2689225" y="3424238"/>
          <p14:tracePt t="14969" x="2689225" y="3441700"/>
          <p14:tracePt t="14970" x="2689225" y="3459163"/>
          <p14:tracePt t="14995" x="2689225" y="3476625"/>
          <p14:tracePt t="15012" x="2689225" y="3486150"/>
          <p14:tracePt t="15021" x="2689225" y="3494088"/>
          <p14:tracePt t="15035" x="2689225" y="3511550"/>
          <p14:tracePt t="15052" x="2706688" y="3529013"/>
          <p14:tracePt t="15069" x="2724150" y="3581400"/>
          <p14:tracePt t="15085" x="2768600" y="3608388"/>
          <p14:tracePt t="15102" x="2811463" y="3633788"/>
          <p14:tracePt t="15119" x="2890838" y="3660775"/>
          <p14:tracePt t="15135" x="2951163" y="3668713"/>
          <p14:tracePt t="15136" x="3013075" y="3686175"/>
          <p14:tracePt t="15153" x="3152775" y="3713163"/>
          <p14:tracePt t="15169" x="3232150" y="3713163"/>
          <p14:tracePt t="15169" x="3302000" y="3713163"/>
          <p14:tracePt t="15186" x="3371850" y="3713163"/>
          <p14:tracePt t="15202" x="3536950" y="3713163"/>
          <p14:tracePt t="15219" x="3711575" y="3713163"/>
          <p14:tracePt t="15236" x="3878263" y="3686175"/>
          <p14:tracePt t="15252" x="4025900" y="3643313"/>
          <p14:tracePt t="15269" x="4165600" y="3608388"/>
          <p14:tracePt t="15285" x="4297363" y="3573463"/>
          <p14:tracePt t="15302" x="4340225" y="3556000"/>
          <p14:tracePt t="15303" x="4367213" y="3538538"/>
          <p14:tracePt t="15319" x="4427538" y="3511550"/>
          <p14:tracePt t="15335" x="4462463" y="3486150"/>
          <p14:tracePt t="15336" x="4506913" y="3451225"/>
          <p14:tracePt t="15352" x="4541838" y="3416300"/>
          <p14:tracePt t="15369" x="4584700" y="3371850"/>
          <p14:tracePt t="15386" x="4654550" y="3294063"/>
          <p14:tracePt t="15402" x="4759325" y="3189288"/>
          <p14:tracePt t="15419" x="4856163" y="3057525"/>
          <p14:tracePt t="15436" x="4943475" y="2944813"/>
          <p14:tracePt t="15452" x="4978400" y="2900363"/>
          <p14:tracePt t="15469" x="5013325" y="2865438"/>
          <p14:tracePt t="15486" x="5038725" y="2840038"/>
          <p14:tracePt t="15486" x="5048250" y="2840038"/>
          <p14:tracePt t="15502" x="5056188" y="2822575"/>
          <p14:tracePt t="15519" x="5065713" y="2813050"/>
          <p14:tracePt t="15554" x="5083175" y="2805113"/>
          <p14:tracePt t="15564" x="5091113" y="2805113"/>
          <p14:tracePt t="15581" x="5118100" y="2805113"/>
          <p14:tracePt t="15589" x="5135563" y="2805113"/>
          <p14:tracePt t="15602" x="5153025" y="2805113"/>
          <p14:tracePt t="15619" x="5205413" y="2805113"/>
          <p14:tracePt t="15636" x="5248275" y="2813050"/>
          <p14:tracePt t="15652" x="5283200" y="2847975"/>
          <p14:tracePt t="15669" x="5318125" y="2865438"/>
          <p14:tracePt t="15669" x="5362575" y="2900363"/>
          <p14:tracePt t="15686" x="5387975" y="2935288"/>
          <p14:tracePt t="15686" x="5405438" y="2970213"/>
          <p14:tracePt t="15702" x="5422900" y="3032125"/>
          <p14:tracePt t="15719" x="5467350" y="3162300"/>
          <p14:tracePt t="15736" x="5502275" y="3232150"/>
          <p14:tracePt t="15752" x="5502275" y="3267075"/>
          <p14:tracePt t="15769" x="5519738" y="3276600"/>
          <p14:tracePt t="15791" x="5519738" y="3294063"/>
          <p14:tracePt t="15809" x="5502275" y="3319463"/>
          <p14:tracePt t="15818" x="5484813" y="3328988"/>
          <p14:tracePt t="15835" x="5484813" y="3346450"/>
          <p14:tracePt t="15836" x="5475288" y="3371850"/>
          <p14:tracePt t="15853" x="5432425" y="3459163"/>
          <p14:tracePt t="15869" x="5397500" y="3503613"/>
          <p14:tracePt t="15870" x="5370513" y="3529013"/>
          <p14:tracePt t="15886" x="5370513" y="3556000"/>
          <p14:tracePt t="15902" x="5362575" y="3608388"/>
          <p14:tracePt t="15919" x="5353050" y="3625850"/>
          <p14:tracePt t="15936" x="5335588" y="3660775"/>
          <p14:tracePt t="16001" x="5335588" y="3668713"/>
          <p14:tracePt t="16036" x="5335588" y="3686175"/>
          <p14:tracePt t="16045" x="5327650" y="3686175"/>
          <p14:tracePt t="16053" x="5327650" y="3695700"/>
          <p14:tracePt t="16069" x="5310188" y="3721100"/>
          <p14:tracePt t="16086" x="5310188" y="3748088"/>
          <p14:tracePt t="16102" x="5310188" y="3783013"/>
          <p14:tracePt t="16119" x="5310188" y="3790950"/>
          <p14:tracePt t="16136" x="5292725" y="3808413"/>
          <p14:tracePt t="16158" x="5292725" y="3825875"/>
          <p14:tracePt t="16169" x="5292725" y="3835400"/>
          <p14:tracePt t="16186" x="5292725" y="3852863"/>
          <p14:tracePt t="16203" x="5292725" y="3860800"/>
          <p14:tracePt t="16203" x="5300663" y="3870325"/>
          <p14:tracePt t="16219" x="5300663" y="3887788"/>
          <p14:tracePt t="16220" x="5300663" y="3895725"/>
          <p14:tracePt t="16235" x="5310188" y="3922713"/>
          <p14:tracePt t="16252" x="5362575" y="3975100"/>
          <p14:tracePt t="16269" x="5387975" y="4017963"/>
          <p14:tracePt t="16285" x="5422900" y="4044950"/>
          <p14:tracePt t="16302" x="5432425" y="4052888"/>
          <p14:tracePt t="16369" x="5440363" y="4052888"/>
          <p14:tracePt t="16377" x="5467350" y="4027488"/>
          <p14:tracePt t="16386" x="5475288" y="4010025"/>
          <p14:tracePt t="16402" x="5492750" y="3992563"/>
          <p14:tracePt t="16403" x="5519738" y="3940175"/>
          <p14:tracePt t="16419" x="5562600" y="3887788"/>
          <p14:tracePt t="16436" x="5659438" y="3783013"/>
          <p14:tracePt t="16452" x="5719763" y="3651250"/>
          <p14:tracePt t="16469" x="5781675" y="3529013"/>
          <p14:tracePt t="16485" x="5842000" y="3371850"/>
          <p14:tracePt t="16502" x="5868988" y="3249613"/>
          <p14:tracePt t="16519" x="5876925" y="3127375"/>
          <p14:tracePt t="16536" x="5876925" y="3022600"/>
          <p14:tracePt t="16552" x="5868988" y="2997200"/>
          <p14:tracePt t="16553" x="5859463" y="2979738"/>
          <p14:tracePt t="16569" x="5859463" y="2962275"/>
          <p14:tracePt t="16570" x="5859463" y="2952750"/>
          <p14:tracePt t="16657" x="5834063" y="2970213"/>
          <p14:tracePt t="16666" x="5824538" y="2997200"/>
          <p14:tracePt t="16674" x="5816600" y="3014663"/>
          <p14:tracePt t="16685" x="5799138" y="3067050"/>
          <p14:tracePt t="16702" x="5729288" y="3206750"/>
          <p14:tracePt t="16719" x="5694363" y="3284538"/>
          <p14:tracePt t="16720" x="5649913" y="3371850"/>
          <p14:tracePt t="16736" x="5572125" y="3563938"/>
          <p14:tracePt t="16752" x="5537200" y="3651250"/>
          <p14:tracePt t="16753" x="5502275" y="3756025"/>
          <p14:tracePt t="16769" x="5467350" y="3852863"/>
          <p14:tracePt t="16785" x="5432425" y="3983038"/>
          <p14:tracePt t="16802" x="5432425" y="4010025"/>
          <p14:tracePt t="16819" x="5432425" y="4017963"/>
          <p14:tracePt t="16868" x="5432425" y="4000500"/>
          <p14:tracePt t="16886" x="5432425" y="3975100"/>
          <p14:tracePt t="16893" x="5432425" y="3957638"/>
          <p14:tracePt t="16902" x="5440363" y="3930650"/>
          <p14:tracePt t="16920" x="5440363" y="3887788"/>
          <p14:tracePt t="16936" x="5449888" y="3870325"/>
          <p14:tracePt t="16952" x="5457825" y="3843338"/>
          <p14:tracePt t="16981" x="5467350" y="3825875"/>
          <p14:tracePt t="17059" x="5484813" y="3825875"/>
          <p14:tracePt t="17086" x="5484813" y="3835400"/>
          <p14:tracePt t="17095" x="5484813" y="3852863"/>
          <p14:tracePt t="17103" x="5484813" y="3870325"/>
          <p14:tracePt t="17119" x="5484813" y="3905250"/>
          <p14:tracePt t="17135" x="5519738" y="4027488"/>
          <p14:tracePt t="17152" x="5589588" y="4167188"/>
          <p14:tracePt t="17168" x="5649913" y="4298950"/>
          <p14:tracePt t="17185" x="5737225" y="4411663"/>
          <p14:tracePt t="17202" x="5799138" y="4491038"/>
          <p14:tracePt t="17218" x="5834063" y="4533900"/>
          <p14:tracePt t="17236" x="5894388" y="4586288"/>
          <p14:tracePt t="17253" x="5938838" y="4613275"/>
          <p14:tracePt t="17269" x="5964238" y="4630738"/>
          <p14:tracePt t="17270" x="5999163" y="4648200"/>
          <p14:tracePt t="17285" x="6026150" y="4673600"/>
          <p14:tracePt t="17302" x="6061075" y="4718050"/>
          <p14:tracePt t="17319" x="6113463" y="4735513"/>
          <p14:tracePt t="17335" x="6175375" y="4770438"/>
          <p14:tracePt t="17352" x="6210300" y="4778375"/>
          <p14:tracePt t="17369" x="6262688" y="4795838"/>
          <p14:tracePt t="17385" x="6305550" y="4795838"/>
          <p14:tracePt t="17402" x="6340475" y="4795838"/>
          <p14:tracePt t="17403" x="6384925" y="4795838"/>
          <p14:tracePt t="17419" x="6497638" y="4795838"/>
          <p14:tracePt t="17436" x="6584950" y="4795838"/>
          <p14:tracePt t="17437" x="6689725" y="4795838"/>
          <p14:tracePt t="17452" x="6811963" y="4770438"/>
          <p14:tracePt t="17469" x="7108825" y="4683125"/>
          <p14:tracePt t="17485" x="7388225" y="4613275"/>
          <p14:tracePt t="17502" x="7624763" y="4543425"/>
          <p14:tracePt t="17519" x="7824788" y="4481513"/>
          <p14:tracePt t="17536" x="7964488" y="4411663"/>
          <p14:tracePt t="17552" x="8069263" y="4351338"/>
          <p14:tracePt t="17569" x="8121650" y="4306888"/>
          <p14:tracePt t="17586" x="8148638" y="4254500"/>
          <p14:tracePt t="17603" x="8174038" y="4219575"/>
          <p14:tracePt t="17618" x="8191500" y="4194175"/>
          <p14:tracePt t="17636" x="8243888" y="4132263"/>
          <p14:tracePt t="17637" x="8253413" y="4114800"/>
          <p14:tracePt t="17652" x="8270875" y="4087813"/>
          <p14:tracePt t="17669" x="8313738" y="4017963"/>
          <p14:tracePt t="17685" x="8383588" y="3930650"/>
          <p14:tracePt t="17702" x="8462963" y="3852863"/>
          <p14:tracePt t="17719" x="8488363" y="3808413"/>
          <p14:tracePt t="17735" x="8515350" y="3756025"/>
          <p14:tracePt t="17752" x="8515350" y="3738563"/>
          <p14:tracePt t="17753" x="8523288" y="3713163"/>
          <p14:tracePt t="17769" x="8505825" y="3678238"/>
          <p14:tracePt t="17786" x="8505825" y="3668713"/>
          <p14:tracePt t="17786" x="8497888" y="3660775"/>
          <p14:tracePt t="17802" x="8497888" y="3643313"/>
          <p14:tracePt t="17819" x="8480425" y="3625850"/>
          <p14:tracePt t="17835" x="8462963" y="3625850"/>
          <p14:tracePt t="17852" x="8462963" y="3616325"/>
          <p14:tracePt t="17891" x="8445500" y="3616325"/>
          <p14:tracePt t="17899" x="8418513" y="3616325"/>
          <p14:tracePt t="17917" x="8401050" y="3616325"/>
          <p14:tracePt t="17926" x="8375650" y="3616325"/>
          <p14:tracePt t="17944" x="8348663" y="3633788"/>
          <p14:tracePt t="17953" x="8340725" y="3633788"/>
          <p14:tracePt t="17969" x="8313738" y="3643313"/>
          <p14:tracePt t="17970" x="8288338" y="3651250"/>
          <p14:tracePt t="17985" x="8270875" y="3660775"/>
          <p14:tracePt t="18002" x="8243888" y="3668713"/>
          <p14:tracePt t="18019" x="8174038" y="3678238"/>
          <p14:tracePt t="18035" x="8113713" y="3695700"/>
          <p14:tracePt t="18052" x="8051800" y="3703638"/>
          <p14:tracePt t="18069" x="8008938" y="3721100"/>
          <p14:tracePt t="18085" x="7929563" y="3748088"/>
          <p14:tracePt t="18102" x="7904163" y="3756025"/>
          <p14:tracePt t="18103" x="7877175" y="3773488"/>
          <p14:tracePt t="18119" x="7869238" y="3783013"/>
          <p14:tracePt t="18120" x="7851775" y="3790950"/>
          <p14:tracePt t="18136" x="7842250" y="3800475"/>
          <p14:tracePt t="18136" x="7824788" y="3817938"/>
          <p14:tracePt t="18152" x="7799388" y="3825875"/>
          <p14:tracePt t="18169" x="7754938" y="3860800"/>
          <p14:tracePt t="18185" x="7737475" y="3878263"/>
          <p14:tracePt t="18202" x="7712075" y="3905250"/>
          <p14:tracePt t="18219" x="7694613" y="3940175"/>
          <p14:tracePt t="18235" x="7667625" y="3975100"/>
          <p14:tracePt t="18252" x="7650163" y="4010025"/>
          <p14:tracePt t="18269" x="7632700" y="4062413"/>
          <p14:tracePt t="18285" x="7615238" y="4079875"/>
          <p14:tracePt t="18302" x="7615238" y="4105275"/>
          <p14:tracePt t="18303" x="7615238" y="4124325"/>
          <p14:tracePt t="18319" x="7615238" y="4141788"/>
          <p14:tracePt t="18320" x="7615238" y="4167188"/>
          <p14:tracePt t="18336" x="7615238" y="4184650"/>
          <p14:tracePt t="18352" x="7615238" y="4229100"/>
          <p14:tracePt t="18369" x="7615238" y="4271963"/>
          <p14:tracePt t="18385" x="7615238" y="4316413"/>
          <p14:tracePt t="18402" x="7632700" y="4359275"/>
          <p14:tracePt t="18419" x="7659688" y="4394200"/>
          <p14:tracePt t="18436" x="7702550" y="4446588"/>
          <p14:tracePt t="18452" x="7720013" y="4464050"/>
          <p14:tracePt t="18452" x="7737475" y="4481513"/>
          <p14:tracePt t="18469" x="7816850" y="4516438"/>
          <p14:tracePt t="18486" x="7851775" y="4543425"/>
          <p14:tracePt t="18486" x="7904163" y="4560888"/>
          <p14:tracePt t="18502" x="7964488" y="4595813"/>
          <p14:tracePt t="18519" x="8078788" y="4638675"/>
          <p14:tracePt t="18535" x="8183563" y="4648200"/>
          <p14:tracePt t="18552" x="8288338" y="4648200"/>
          <p14:tracePt t="18569" x="8375650" y="4648200"/>
          <p14:tracePt t="18585" x="8428038" y="4648200"/>
          <p14:tracePt t="18602" x="8505825" y="4621213"/>
          <p14:tracePt t="18619" x="8620125" y="4578350"/>
          <p14:tracePt t="18636" x="8759825" y="4508500"/>
          <p14:tracePt t="18653" x="8934450" y="4421188"/>
          <p14:tracePt t="18669" x="8994775" y="4386263"/>
          <p14:tracePt t="18686" x="9134475" y="4298950"/>
          <p14:tracePt t="18702" x="9266238" y="4211638"/>
          <p14:tracePt t="18719" x="9293225" y="4176713"/>
          <p14:tracePt t="18735" x="9345613" y="4124325"/>
          <p14:tracePt t="18752" x="9380538" y="4079875"/>
          <p14:tracePt t="18769" x="9405938" y="4044950"/>
          <p14:tracePt t="18785" x="9415463" y="3992563"/>
          <p14:tracePt t="18802" x="9415463" y="3965575"/>
          <p14:tracePt t="18802" x="9423400" y="3948113"/>
          <p14:tracePt t="18819" x="9423400" y="3887788"/>
          <p14:tracePt t="18836" x="9405938" y="3817938"/>
          <p14:tracePt t="18852" x="9380538" y="3765550"/>
          <p14:tracePt t="18869" x="9310688" y="3678238"/>
          <p14:tracePt t="18886" x="9223375" y="3581400"/>
          <p14:tracePt t="18902" x="9109075" y="3511550"/>
          <p14:tracePt t="18919" x="9004300" y="3433763"/>
          <p14:tracePt t="18935" x="8951913" y="3381375"/>
          <p14:tracePt t="18952" x="8899525" y="3363913"/>
          <p14:tracePt t="18969" x="8855075" y="3336925"/>
          <p14:tracePt t="18986" x="8802688" y="3328988"/>
          <p14:tracePt t="19003" x="8697913" y="3319463"/>
          <p14:tracePt t="19019" x="8628063" y="3311525"/>
          <p14:tracePt t="19020" x="8567738" y="3284538"/>
          <p14:tracePt t="19035" x="8505825" y="3284538"/>
          <p14:tracePt t="19052" x="8375650" y="3284538"/>
          <p14:tracePt t="19069" x="8278813" y="3284538"/>
          <p14:tracePt t="19085" x="8191500" y="3284538"/>
          <p14:tracePt t="19102" x="8166100" y="3294063"/>
          <p14:tracePt t="19119" x="8148638" y="3302000"/>
          <p14:tracePt t="19135" x="8113713" y="3319463"/>
          <p14:tracePt t="19152" x="8104188" y="3328988"/>
          <p14:tracePt t="19153" x="8096250" y="3336925"/>
          <p14:tracePt t="19169" x="8034338" y="3381375"/>
          <p14:tracePt t="19185" x="7981950" y="3416300"/>
          <p14:tracePt t="19186" x="7904163" y="3468688"/>
          <p14:tracePt t="19202" x="7807325" y="3521075"/>
          <p14:tracePt t="19203" x="7729538" y="3581400"/>
          <p14:tracePt t="19219" x="7659688" y="3633788"/>
          <p14:tracePt t="19235" x="7624763" y="3668713"/>
          <p14:tracePt t="19252" x="7607300" y="3678238"/>
          <p14:tracePt t="19269" x="7589838" y="3703638"/>
          <p14:tracePt t="19285" x="7589838" y="3721100"/>
          <p14:tracePt t="19302" x="7589838" y="3756025"/>
          <p14:tracePt t="19319" x="7580313" y="3835400"/>
          <p14:tracePt t="19336" x="7580313" y="3948113"/>
          <p14:tracePt t="19352" x="7580313" y="4027488"/>
          <p14:tracePt t="19353" x="7589838" y="4097338"/>
          <p14:tracePt t="19369" x="7597775" y="4159250"/>
          <p14:tracePt t="19370" x="7607300" y="4219575"/>
          <p14:tracePt t="19386" x="7624763" y="4271963"/>
          <p14:tracePt t="19402" x="7642225" y="4368800"/>
          <p14:tracePt t="19419" x="7694613" y="4464050"/>
          <p14:tracePt t="19436" x="7747000" y="4543425"/>
          <p14:tracePt t="19452" x="7807325" y="4621213"/>
          <p14:tracePt t="19468" x="7912100" y="4691063"/>
          <p14:tracePt t="19485" x="8016875" y="4743450"/>
          <p14:tracePt t="19502" x="8061325" y="4760913"/>
          <p14:tracePt t="19503" x="8086725" y="4778375"/>
          <p14:tracePt t="19519" x="8113713" y="4778375"/>
          <p14:tracePt t="19520" x="8113713" y="4787900"/>
          <p14:tracePt t="19536" x="8139113" y="4787900"/>
          <p14:tracePt t="19536" x="8166100" y="4787900"/>
          <p14:tracePt t="19552" x="8183563" y="4787900"/>
          <p14:tracePt t="19553" x="8208963" y="4787900"/>
          <p14:tracePt t="19569" x="8235950" y="4787900"/>
          <p14:tracePt t="19585" x="8296275" y="4787900"/>
          <p14:tracePt t="19602" x="8435975" y="4760913"/>
          <p14:tracePt t="19619" x="8602663" y="4708525"/>
          <p14:tracePt t="19635" x="8759825" y="4665663"/>
          <p14:tracePt t="19652" x="8924925" y="4595813"/>
          <p14:tracePt t="19668" x="9056688" y="4516438"/>
          <p14:tracePt t="19685" x="9134475" y="4473575"/>
          <p14:tracePt t="19686" x="9188450" y="4429125"/>
          <p14:tracePt t="19702" x="9240838" y="4376738"/>
          <p14:tracePt t="19703" x="9301163" y="4324350"/>
          <p14:tracePt t="19719" x="9353550" y="4281488"/>
          <p14:tracePt t="19720" x="9415463" y="4229100"/>
          <p14:tracePt t="19736" x="9485313" y="4159250"/>
          <p14:tracePt t="19752" x="9607550" y="4035425"/>
          <p14:tracePt t="19769" x="9685338" y="3940175"/>
          <p14:tracePt t="19786" x="9694863" y="3905250"/>
          <p14:tracePt t="19802" x="9747250" y="3835400"/>
          <p14:tracePt t="19819" x="9772650" y="3765550"/>
          <p14:tracePt t="19836" x="9772650" y="3721100"/>
          <p14:tracePt t="19852" x="9755188" y="3668713"/>
          <p14:tracePt t="19869" x="9755188" y="3660775"/>
          <p14:tracePt t="19870" x="9729788" y="3633788"/>
          <p14:tracePt t="19885" x="9729788" y="3625850"/>
          <p14:tracePt t="19886" x="9702800" y="3598863"/>
          <p14:tracePt t="19902" x="9677400" y="3573463"/>
          <p14:tracePt t="19919" x="9650413" y="3538538"/>
          <p14:tracePt t="19935" x="9555163" y="3476625"/>
          <p14:tracePt t="19952" x="9485313" y="3424238"/>
          <p14:tracePt t="19969" x="9440863" y="3389313"/>
          <p14:tracePt t="19985" x="9371013" y="3363913"/>
          <p14:tracePt t="20002" x="9240838" y="3284538"/>
          <p14:tracePt t="20019" x="9099550" y="3197225"/>
          <p14:tracePt t="20036" x="8924925" y="3136900"/>
          <p14:tracePt t="20053" x="8802688" y="3101975"/>
          <p14:tracePt t="20069" x="8777288" y="3084513"/>
          <p14:tracePt t="20070" x="8767763" y="3084513"/>
          <p14:tracePt t="20086" x="8759825" y="3074988"/>
          <p14:tracePt t="20102" x="8724900" y="3074988"/>
          <p14:tracePt t="20118" x="8697913" y="3067050"/>
          <p14:tracePt t="20135" x="8662988" y="3067050"/>
          <p14:tracePt t="20152" x="8610600" y="3067050"/>
          <p14:tracePt t="20168" x="8567738" y="3067050"/>
          <p14:tracePt t="20185" x="8445500" y="3092450"/>
          <p14:tracePt t="20202" x="8383588" y="3109913"/>
          <p14:tracePt t="20202" x="8313738" y="3136900"/>
          <p14:tracePt t="20219" x="8261350" y="3162300"/>
          <p14:tracePt t="20220" x="8218488" y="3197225"/>
          <p14:tracePt t="20236" x="8166100" y="3224213"/>
          <p14:tracePt t="20237" x="8121650" y="3259138"/>
          <p14:tracePt t="20252" x="8069263" y="3294063"/>
          <p14:tracePt t="20269" x="7947025" y="3416300"/>
          <p14:tracePt t="20285" x="7851775" y="3556000"/>
          <p14:tracePt t="20302" x="7764463" y="3668713"/>
          <p14:tracePt t="20319" x="7694613" y="3773488"/>
          <p14:tracePt t="20335" x="7642225" y="3860800"/>
          <p14:tracePt t="20352" x="7642225" y="3895725"/>
          <p14:tracePt t="20368" x="7642225" y="3957638"/>
          <p14:tracePt t="20385" x="7632700" y="3992563"/>
          <p14:tracePt t="20386" x="7632700" y="4017963"/>
          <p14:tracePt t="20402" x="7632700" y="4052888"/>
          <p14:tracePt t="20403" x="7632700" y="4079875"/>
          <p14:tracePt t="20419" x="7632700" y="4097338"/>
          <p14:tracePt t="20420" x="7642225" y="4124325"/>
          <p14:tracePt t="20436" x="7642225" y="4141788"/>
          <p14:tracePt t="20452" x="7685088" y="4167188"/>
          <p14:tracePt t="20469" x="7712075" y="4211638"/>
          <p14:tracePt t="20485" x="7729538" y="4271963"/>
          <p14:tracePt t="20502" x="7754938" y="4306888"/>
          <p14:tracePt t="20519" x="7789863" y="4341813"/>
          <p14:tracePt t="20536" x="7834313" y="4376738"/>
          <p14:tracePt t="20552" x="7851775" y="4376738"/>
          <p14:tracePt t="20552" x="7877175" y="4394200"/>
          <p14:tracePt t="20569" x="7894638" y="4403725"/>
          <p14:tracePt t="20570" x="7921625" y="4421188"/>
          <p14:tracePt t="20585" x="7947025" y="4421188"/>
          <p14:tracePt t="20586" x="7981950" y="4421188"/>
          <p14:tracePt t="20602" x="8026400" y="4429125"/>
          <p14:tracePt t="20619" x="8096250" y="4456113"/>
          <p14:tracePt t="20635" x="8156575" y="4464050"/>
          <p14:tracePt t="20652" x="8218488" y="4481513"/>
          <p14:tracePt t="20669" x="8313738" y="4491038"/>
          <p14:tracePt t="20685" x="8375650" y="4491038"/>
          <p14:tracePt t="20702" x="8418513" y="4491038"/>
          <p14:tracePt t="20718" x="8462963" y="4491038"/>
          <p14:tracePt t="20735" x="8497888" y="4481513"/>
          <p14:tracePt t="20736" x="8532813" y="4464050"/>
          <p14:tracePt t="20752" x="8620125" y="4438650"/>
          <p14:tracePt t="20769" x="8672513" y="4403725"/>
          <p14:tracePt t="20770" x="8724900" y="4368800"/>
          <p14:tracePt t="20785" x="8777288" y="4333875"/>
          <p14:tracePt t="20802" x="8855075" y="4254500"/>
          <p14:tracePt t="20819" x="8890000" y="4211638"/>
          <p14:tracePt t="20835" x="8907463" y="4176713"/>
          <p14:tracePt t="20852" x="8977313" y="4087813"/>
          <p14:tracePt t="20869" x="9064625" y="3957638"/>
          <p14:tracePt t="20885" x="9153525" y="3808413"/>
          <p14:tracePt t="20902" x="9213850" y="3730625"/>
          <p14:tracePt t="20902" x="9248775" y="3651250"/>
          <p14:tracePt t="20919" x="9266238" y="3563938"/>
          <p14:tracePt t="20936" x="9266238" y="3546475"/>
          <p14:tracePt t="20936" x="9266238" y="3529013"/>
          <p14:tracePt t="20952" x="9266238" y="3521075"/>
          <p14:tracePt t="20953" x="9248775" y="3511550"/>
          <p14:tracePt t="20969" x="9248775" y="3486150"/>
          <p14:tracePt t="20986" x="9240838" y="3459163"/>
          <p14:tracePt t="21002" x="9213850" y="3424238"/>
          <p14:tracePt t="21019" x="9188450" y="3363913"/>
          <p14:tracePt t="21035" x="9099550" y="3311525"/>
          <p14:tracePt t="21052" x="9029700" y="3249613"/>
          <p14:tracePt t="21068" x="8994775" y="3241675"/>
          <p14:tracePt t="21085" x="8977313" y="3224213"/>
          <p14:tracePt t="21102" x="8951913" y="3206750"/>
          <p14:tracePt t="21103" x="8934450" y="3206750"/>
          <p14:tracePt t="21119" x="8924925" y="3189288"/>
          <p14:tracePt t="21120" x="8907463" y="3189288"/>
          <p14:tracePt t="21135" x="8882063" y="3189288"/>
          <p14:tracePt t="21152" x="8847138" y="3179763"/>
          <p14:tracePt t="21169" x="8785225" y="3171825"/>
          <p14:tracePt t="21185" x="8742363" y="3171825"/>
          <p14:tracePt t="21202" x="8680450" y="3171825"/>
          <p14:tracePt t="21219" x="8602663" y="3171825"/>
          <p14:tracePt t="21236" x="8550275" y="3171825"/>
          <p14:tracePt t="21252" x="8523288" y="3171825"/>
          <p14:tracePt t="21252" x="8497888" y="3171825"/>
          <p14:tracePt t="21269" x="8462963" y="3179763"/>
          <p14:tracePt t="21286" x="8445500" y="3179763"/>
          <p14:tracePt t="21286" x="8410575" y="3189288"/>
          <p14:tracePt t="21303" x="8375650" y="3189288"/>
          <p14:tracePt t="21303" x="8331200" y="3224213"/>
          <p14:tracePt t="21319" x="8288338" y="3249613"/>
          <p14:tracePt t="21335" x="8174038" y="3311525"/>
          <p14:tracePt t="21352" x="8069263" y="3371850"/>
          <p14:tracePt t="21369" x="8051800" y="3416300"/>
          <p14:tracePt t="21385" x="7999413" y="3441700"/>
          <p14:tracePt t="21402" x="7956550" y="3476625"/>
          <p14:tracePt t="21419" x="7929563" y="3511550"/>
          <p14:tracePt t="21436" x="7886700" y="3546475"/>
          <p14:tracePt t="21452" x="7877175" y="3563938"/>
          <p14:tracePt t="21453" x="7859713" y="3590925"/>
          <p14:tracePt t="21469" x="7859713" y="3616325"/>
          <p14:tracePt t="21470" x="7851775" y="3643313"/>
          <p14:tracePt t="21485" x="7842250" y="3651250"/>
          <p14:tracePt t="21502" x="7816850" y="3713163"/>
          <p14:tracePt t="21519" x="7789863" y="3800475"/>
          <p14:tracePt t="21535" x="7772400" y="3905250"/>
          <p14:tracePt t="21552" x="7772400" y="3992563"/>
          <p14:tracePt t="21569" x="7772400" y="4114800"/>
          <p14:tracePt t="21585" x="7807325" y="4237038"/>
          <p14:tracePt t="21602" x="7842250" y="4289425"/>
          <p14:tracePt t="21602" x="7894638" y="4333875"/>
          <p14:tracePt t="21619" x="7999413" y="4403725"/>
          <p14:tracePt t="21636" x="8061325" y="4429125"/>
          <p14:tracePt t="21636" x="8113713" y="4446588"/>
          <p14:tracePt t="21652" x="8174038" y="4456113"/>
          <p14:tracePt t="21653" x="8226425" y="4456113"/>
          <p14:tracePt t="21669" x="8288338" y="4456113"/>
          <p14:tracePt t="21685" x="8445500" y="4394200"/>
          <p14:tracePt t="21702" x="8602663" y="4306888"/>
          <p14:tracePt t="21719" x="8750300" y="4211638"/>
          <p14:tracePt t="21735" x="8899525" y="4070350"/>
          <p14:tracePt t="21752" x="9021763" y="3922713"/>
          <p14:tracePt t="21768" x="9099550" y="3790950"/>
          <p14:tracePt t="21786" x="9153525" y="3660775"/>
          <p14:tracePt t="21802" x="9153525" y="3608388"/>
          <p14:tracePt t="21803" x="9153525" y="3546475"/>
          <p14:tracePt t="21819" x="9153525" y="3494088"/>
          <p14:tracePt t="21835" x="9109075" y="3371850"/>
          <p14:tracePt t="21852" x="9012238" y="3267075"/>
          <p14:tracePt t="21869" x="8872538" y="3179763"/>
          <p14:tracePt t="21885" x="8742363" y="3092450"/>
          <p14:tracePt t="21902" x="8567738" y="3022600"/>
          <p14:tracePt t="21919" x="8418513" y="2962275"/>
          <p14:tracePt t="21935" x="8261350" y="2917825"/>
          <p14:tracePt t="21952" x="8201025" y="2900363"/>
          <p14:tracePt t="21952" x="8139113" y="2900363"/>
          <p14:tracePt t="21969" x="8078788" y="2900363"/>
          <p14:tracePt t="21985" x="8069263" y="2900363"/>
          <p14:tracePt t="21986" x="8043863" y="2900363"/>
          <p14:tracePt t="22002" x="8016875" y="2900363"/>
          <p14:tracePt t="22003" x="7999413" y="2909888"/>
          <p14:tracePt t="22019" x="7981950" y="2927350"/>
          <p14:tracePt t="22035" x="7912100" y="2979738"/>
          <p14:tracePt t="22052" x="7789863" y="3067050"/>
          <p14:tracePt t="22069" x="7667625" y="3162300"/>
          <p14:tracePt t="22086" x="7537450" y="3294063"/>
          <p14:tracePt t="22102" x="7432675" y="3406775"/>
          <p14:tracePt t="22119" x="7345363" y="3486150"/>
          <p14:tracePt t="22135" x="7310438" y="3556000"/>
          <p14:tracePt t="22152" x="7223125" y="3686175"/>
          <p14:tracePt t="22169" x="7196138" y="3748088"/>
          <p14:tracePt t="22185" x="7100888" y="3895725"/>
          <p14:tracePt t="22202" x="6996113" y="4027488"/>
          <p14:tracePt t="22218" x="6891338" y="4159250"/>
          <p14:tracePt t="22236" x="6794500" y="4271963"/>
          <p14:tracePt t="22252" x="6734175" y="4333875"/>
          <p14:tracePt t="22269" x="6681788" y="4386263"/>
          <p14:tracePt t="22285" x="6646863" y="4411663"/>
          <p14:tracePt t="22302" x="6637338" y="4421188"/>
          <p14:tracePt t="22303" x="6611938" y="4438650"/>
          <p14:tracePt t="22319" x="6584950" y="4464050"/>
          <p14:tracePt t="22320" x="6567488" y="4481513"/>
          <p14:tracePt t="22336" x="6542088" y="4498975"/>
          <p14:tracePt t="22337" x="6515100" y="4516438"/>
          <p14:tracePt t="22352" x="6462713" y="4533900"/>
          <p14:tracePt t="22369" x="6332538" y="4586288"/>
          <p14:tracePt t="22385" x="6218238" y="4638675"/>
          <p14:tracePt t="22402" x="6078538" y="4700588"/>
          <p14:tracePt t="22419" x="5921375" y="4778375"/>
          <p14:tracePt t="22435" x="5772150" y="4875213"/>
          <p14:tracePt t="22452" x="5667375" y="4945063"/>
          <p14:tracePt t="22468" x="5580063" y="5014913"/>
          <p14:tracePt t="22486" x="5545138" y="5040313"/>
          <p14:tracePt t="22486" x="5519738" y="5067300"/>
          <p14:tracePt t="22502" x="5492750" y="5084763"/>
          <p14:tracePt t="22503" x="5449888" y="5110163"/>
          <p14:tracePt t="22519" x="5397500" y="5145088"/>
          <p14:tracePt t="22520" x="5345113" y="5172075"/>
          <p14:tracePt t="22536" x="5283200" y="5214938"/>
          <p14:tracePt t="22552" x="5160963" y="5294313"/>
          <p14:tracePt t="22569" x="5030788" y="5381625"/>
          <p14:tracePt t="22585" x="4899025" y="5451475"/>
          <p14:tracePt t="22602" x="4856163" y="5503863"/>
          <p14:tracePt t="22619" x="4786313" y="5556250"/>
          <p14:tracePt t="22635" x="4699000" y="5618163"/>
          <p14:tracePt t="22652" x="4672013" y="5643563"/>
          <p14:tracePt t="22652" x="4646613" y="5661025"/>
          <p14:tracePt t="22669" x="4629150" y="5670550"/>
          <p14:tracePt t="22670" x="4611688" y="5695950"/>
          <p14:tracePt t="22686" x="4584700" y="5713413"/>
          <p14:tracePt t="22686" x="4567238" y="5713413"/>
          <p14:tracePt t="22702" x="4532313" y="5748338"/>
          <p14:tracePt t="22719" x="4471988" y="5792788"/>
          <p14:tracePt t="22735" x="4419600" y="5835650"/>
          <p14:tracePt t="22752" x="4375150" y="5862638"/>
          <p14:tracePt t="22769" x="4340225" y="5897563"/>
          <p14:tracePt t="22785" x="4297363" y="5940425"/>
          <p14:tracePt t="22802" x="4262438" y="5975350"/>
          <p14:tracePt t="22818" x="4217988" y="6019800"/>
          <p14:tracePt t="22819" x="4183063" y="6045200"/>
          <p14:tracePt t="22836" x="4095750" y="6107113"/>
          <p14:tracePt t="22852" x="4017963" y="6159500"/>
          <p14:tracePt t="22869" x="4000500" y="6167438"/>
          <p14:tracePt t="22869" x="3973513" y="6184900"/>
          <p14:tracePt t="22885" x="3948113" y="6202363"/>
          <p14:tracePt t="22902" x="3921125" y="6229350"/>
          <p14:tracePt t="22918" x="3878263" y="6254750"/>
          <p14:tracePt t="22936" x="3816350" y="6299200"/>
          <p14:tracePt t="22952" x="3781425" y="6334125"/>
          <p14:tracePt t="22969" x="3721100" y="6376988"/>
          <p14:tracePt t="22985" x="3694113" y="6394450"/>
          <p14:tracePt t="23062" x="3686175" y="6394450"/>
          <p14:tracePt t="23071" x="3686175" y="6403975"/>
          <p14:tracePt t="23089" x="3676650" y="6403975"/>
          <p14:tracePt t="23185" x="3694113" y="6403975"/>
          <p14:tracePt t="23194" x="3721100" y="6403975"/>
          <p14:tracePt t="23202" x="3738563" y="6403975"/>
          <p14:tracePt t="23219" x="3763963" y="6403975"/>
          <p14:tracePt t="23219" x="3790950" y="6403975"/>
          <p14:tracePt t="23235" x="3816350" y="6403975"/>
          <p14:tracePt t="23252" x="3921125" y="6403975"/>
          <p14:tracePt t="23269" x="4087813" y="6369050"/>
          <p14:tracePt t="23285" x="4252913" y="6324600"/>
          <p14:tracePt t="23302" x="4479925" y="6289675"/>
          <p14:tracePt t="23319" x="4716463" y="6219825"/>
          <p14:tracePt t="23335" x="5038725" y="6124575"/>
          <p14:tracePt t="23352" x="5178425" y="6089650"/>
          <p14:tracePt t="23353" x="5327650" y="6054725"/>
          <p14:tracePt t="23369" x="5380038" y="6019800"/>
          <p14:tracePt t="23386" x="5492750" y="5957888"/>
          <p14:tracePt t="23386" x="5781675" y="5800725"/>
          <p14:tracePt t="23402" x="6008688" y="5661025"/>
          <p14:tracePt t="23419" x="6419850" y="5434013"/>
          <p14:tracePt t="23435" x="6829425" y="5162550"/>
          <p14:tracePt t="23452" x="7300913" y="4857750"/>
          <p14:tracePt t="23469" x="7729538" y="4568825"/>
          <p14:tracePt t="23485" x="8096250" y="4289425"/>
          <p14:tracePt t="23502" x="8296275" y="4097338"/>
          <p14:tracePt t="23518" x="8480425" y="3930650"/>
          <p14:tracePt t="23535" x="8558213" y="3860800"/>
          <p14:tracePt t="23536" x="8628063" y="3790950"/>
          <p14:tracePt t="23553" x="8750300" y="3633788"/>
          <p14:tracePt t="23569" x="8812213" y="3546475"/>
          <p14:tracePt t="23570" x="8864600" y="3486150"/>
          <p14:tracePt t="23585" x="8924925" y="3406775"/>
          <p14:tracePt t="23602" x="9021763" y="3259138"/>
          <p14:tracePt t="23619" x="9109075" y="3127375"/>
          <p14:tracePt t="23635" x="9161463" y="3014663"/>
          <p14:tracePt t="23652" x="9161463" y="2979738"/>
          <p14:tracePt t="23669" x="9161463" y="2944813"/>
          <p14:tracePt t="23685" x="9126538" y="2909888"/>
          <p14:tracePt t="23702" x="9109075" y="2892425"/>
          <p14:tracePt t="23702" x="9091613" y="2865438"/>
          <p14:tracePt t="23719" x="9091613" y="2857500"/>
          <p14:tracePt t="23719" x="9064625" y="2830513"/>
          <p14:tracePt t="23736" x="9056688" y="2822575"/>
          <p14:tracePt t="23736" x="9029700" y="2805113"/>
          <p14:tracePt t="23752" x="9021763" y="2805113"/>
          <p14:tracePt t="23753" x="9012238" y="2795588"/>
          <p14:tracePt t="23769" x="9004300" y="2795588"/>
          <p14:tracePt t="23785" x="8986838" y="2795588"/>
          <p14:tracePt t="23802" x="8959850" y="2795588"/>
          <p14:tracePt t="23819" x="8924925" y="2795588"/>
          <p14:tracePt t="23835" x="8890000" y="2805113"/>
          <p14:tracePt t="23852" x="8785225" y="2857500"/>
          <p14:tracePt t="23868" x="8628063" y="2935288"/>
          <p14:tracePt t="23886" x="8470900" y="3032125"/>
          <p14:tracePt t="23903" x="8313738" y="3144838"/>
          <p14:tracePt t="23919" x="8261350" y="3206750"/>
          <p14:tracePt t="23920" x="8208963" y="3259138"/>
          <p14:tracePt t="23936" x="8183563" y="3284538"/>
          <p14:tracePt t="23952" x="8139113" y="3319463"/>
          <p14:tracePt t="23969" x="8096250" y="3354388"/>
          <p14:tracePt t="23985" x="8043863" y="3416300"/>
          <p14:tracePt t="24002" x="7964488" y="3503613"/>
          <p14:tracePt t="24019" x="7877175" y="3625850"/>
          <p14:tracePt t="24036" x="7807325" y="3730625"/>
          <p14:tracePt t="24052" x="7772400" y="3783013"/>
          <p14:tracePt t="24052" x="7747000" y="3825875"/>
          <p14:tracePt t="24069" x="7685088" y="3905250"/>
          <p14:tracePt t="24085" x="7685088" y="3922713"/>
          <p14:tracePt t="24086" x="7667625" y="3957638"/>
          <p14:tracePt t="24102" x="7642225" y="3992563"/>
          <p14:tracePt t="24119" x="7580313" y="4105275"/>
          <p14:tracePt t="24135" x="7519988" y="4237038"/>
          <p14:tracePt t="24152" x="7432675" y="4359275"/>
          <p14:tracePt t="24168" x="7362825" y="4456113"/>
          <p14:tracePt t="24185" x="7292975" y="4551363"/>
          <p14:tracePt t="24202" x="7205663" y="4638675"/>
          <p14:tracePt t="24218" x="7143750" y="4708525"/>
          <p14:tracePt t="24235" x="7126288" y="4718050"/>
          <p14:tracePt t="24236" x="7108825" y="4743450"/>
          <p14:tracePt t="24252" x="7065963" y="4795838"/>
          <p14:tracePt t="24253" x="7021513" y="4830763"/>
          <p14:tracePt t="24269" x="6986588" y="4875213"/>
          <p14:tracePt t="24270" x="6934200" y="4927600"/>
          <p14:tracePt t="24285" x="6873875" y="4979988"/>
          <p14:tracePt t="24302" x="6742113" y="5119688"/>
          <p14:tracePt t="24319" x="6550025" y="5267325"/>
          <p14:tracePt t="24335" x="6323013" y="5441950"/>
          <p14:tracePt t="24352" x="6105525" y="5583238"/>
          <p14:tracePt t="24369" x="5911850" y="5705475"/>
          <p14:tracePt t="24385" x="5772150" y="5800725"/>
          <p14:tracePt t="24402" x="5702300" y="5845175"/>
          <p14:tracePt t="24403" x="5641975" y="5888038"/>
          <p14:tracePt t="24419" x="5492750" y="5992813"/>
          <p14:tracePt t="24435" x="5422900" y="6037263"/>
          <p14:tracePt t="24436" x="5362575" y="6080125"/>
          <p14:tracePt t="24452" x="5292725" y="6124575"/>
          <p14:tracePt t="24469" x="5160963" y="6229350"/>
          <p14:tracePt t="24486" x="5048250" y="6299200"/>
          <p14:tracePt t="24502" x="4916488" y="6386513"/>
          <p14:tracePt t="24519" x="4794250" y="6464300"/>
          <p14:tracePt t="24535" x="4664075" y="6551613"/>
          <p14:tracePt t="24552" x="4549775" y="6630988"/>
          <p14:tracePt t="24569" x="4419600" y="6700838"/>
          <p14:tracePt t="24586" x="4270375" y="6788150"/>
          <p14:tracePt t="24602" x="4183063" y="6831013"/>
        </p14:tracePtLst>
      </p14:laserTrace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4" name="Picture 9" descr="E:\11825571_10204833685029073_4753389295845317464_n.jpg"/>
          <p:cNvPicPr>
            <a:picLocks noChangeAspect="1" noChangeArrowheads="1"/>
          </p:cNvPicPr>
          <p:nvPr/>
        </p:nvPicPr>
        <p:blipFill>
          <a:blip r:embed="rId2"/>
          <a:srcRect/>
          <a:stretch>
            <a:fillRect/>
          </a:stretch>
        </p:blipFill>
        <p:spPr bwMode="auto">
          <a:xfrm>
            <a:off x="1680662" y="914401"/>
            <a:ext cx="2815139" cy="2868613"/>
          </a:xfrm>
          <a:prstGeom prst="rect">
            <a:avLst/>
          </a:prstGeom>
          <a:noFill/>
          <a:ln w="9525">
            <a:noFill/>
            <a:miter lim="800000"/>
            <a:headEnd/>
            <a:tailEnd/>
          </a:ln>
        </p:spPr>
      </p:pic>
      <p:sp>
        <p:nvSpPr>
          <p:cNvPr id="5" name="Rounded Rectangle 4"/>
          <p:cNvSpPr/>
          <p:nvPr/>
        </p:nvSpPr>
        <p:spPr>
          <a:xfrm>
            <a:off x="1524000" y="3810000"/>
            <a:ext cx="2971800" cy="1219200"/>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tx1"/>
                </a:solidFill>
              </a:rPr>
              <a:t>Cloth for Breastfeeding mothers</a:t>
            </a:r>
          </a:p>
        </p:txBody>
      </p:sp>
      <p:pic>
        <p:nvPicPr>
          <p:cNvPr id="61446" name="Picture 12" descr="E:\Chanif\Khifdzun Nasl\11822482_10204834026717615_629597003584878993_n.jpg"/>
          <p:cNvPicPr>
            <a:picLocks noChangeAspect="1" noChangeArrowheads="1"/>
          </p:cNvPicPr>
          <p:nvPr/>
        </p:nvPicPr>
        <p:blipFill>
          <a:blip r:embed="rId3"/>
          <a:srcRect/>
          <a:stretch>
            <a:fillRect/>
          </a:stretch>
        </p:blipFill>
        <p:spPr bwMode="auto">
          <a:xfrm>
            <a:off x="7467600" y="3124200"/>
            <a:ext cx="2743200" cy="2362200"/>
          </a:xfrm>
          <a:prstGeom prst="rect">
            <a:avLst/>
          </a:prstGeom>
          <a:noFill/>
          <a:ln w="9525">
            <a:noFill/>
            <a:miter lim="800000"/>
            <a:headEnd/>
            <a:tailEnd/>
          </a:ln>
        </p:spPr>
      </p:pic>
      <p:sp>
        <p:nvSpPr>
          <p:cNvPr id="7" name="Rounded Rectangle 6"/>
          <p:cNvSpPr/>
          <p:nvPr/>
        </p:nvSpPr>
        <p:spPr>
          <a:xfrm>
            <a:off x="7467600" y="5334000"/>
            <a:ext cx="2743200" cy="838200"/>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tx1"/>
                </a:solidFill>
              </a:rPr>
              <a:t>Privacy Curtains</a:t>
            </a:r>
          </a:p>
        </p:txBody>
      </p:sp>
      <p:pic>
        <p:nvPicPr>
          <p:cNvPr id="61448" name="Picture 11" descr="https://scontent-sin1-1.xx.fbcdn.net/hphotos-xft1/v/t1.0-9/11866282_10204844943070517_7336450413096811017_n.jpg?oh=d09a2eced9583f6b973cb2f8a1d67c78&amp;oe=5648B36B"/>
          <p:cNvPicPr>
            <a:picLocks noChangeAspect="1" noChangeArrowheads="1"/>
          </p:cNvPicPr>
          <p:nvPr/>
        </p:nvPicPr>
        <p:blipFill>
          <a:blip r:embed="rId4"/>
          <a:srcRect/>
          <a:stretch>
            <a:fillRect/>
          </a:stretch>
        </p:blipFill>
        <p:spPr bwMode="auto">
          <a:xfrm>
            <a:off x="4564360" y="2198838"/>
            <a:ext cx="2667000" cy="3168352"/>
          </a:xfrm>
          <a:prstGeom prst="rect">
            <a:avLst/>
          </a:prstGeom>
          <a:noFill/>
          <a:ln w="9525">
            <a:noFill/>
            <a:miter lim="800000"/>
            <a:headEnd/>
            <a:tailEnd/>
          </a:ln>
        </p:spPr>
      </p:pic>
      <p:sp>
        <p:nvSpPr>
          <p:cNvPr id="11" name="Rounded Rectangle 10"/>
          <p:cNvSpPr/>
          <p:nvPr/>
        </p:nvSpPr>
        <p:spPr>
          <a:xfrm>
            <a:off x="4495800" y="5410200"/>
            <a:ext cx="2903240" cy="762000"/>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rPr>
              <a:t>Hijab</a:t>
            </a:r>
            <a:r>
              <a:rPr lang="en-US" sz="2400" b="1" dirty="0">
                <a:solidFill>
                  <a:schemeClr val="tx1"/>
                </a:solidFill>
              </a:rPr>
              <a:t> for female Patient</a:t>
            </a:r>
          </a:p>
        </p:txBody>
      </p:sp>
      <p:sp>
        <p:nvSpPr>
          <p:cNvPr id="8" name="Rectangle 7"/>
          <p:cNvSpPr/>
          <p:nvPr/>
        </p:nvSpPr>
        <p:spPr>
          <a:xfrm>
            <a:off x="4648200" y="0"/>
            <a:ext cx="6019800" cy="3260764"/>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just">
              <a:lnSpc>
                <a:spcPct val="115000"/>
              </a:lnSpc>
              <a:spcAft>
                <a:spcPts val="750"/>
              </a:spcAft>
            </a:pPr>
            <a:endParaRPr lang="en-US" sz="1050" dirty="0">
              <a:solidFill>
                <a:schemeClr val="tx1"/>
              </a:solidFill>
              <a:latin typeface="Calibri" panose="020F0502020204030204" pitchFamily="34" charset="0"/>
              <a:ea typeface="Times New Roman" panose="02020603050405020304" pitchFamily="18" charset="0"/>
              <a:cs typeface="Arial" panose="020B0604020202020204" pitchFamily="34" charset="0"/>
            </a:endParaRPr>
          </a:p>
          <a:p>
            <a:pPr algn="just">
              <a:lnSpc>
                <a:spcPct val="115000"/>
              </a:lnSpc>
              <a:spcAft>
                <a:spcPts val="750"/>
              </a:spcAft>
            </a:pPr>
            <a:r>
              <a:rPr lang="id-ID" sz="2800" dirty="0">
                <a:solidFill>
                  <a:schemeClr val="bg2"/>
                </a:solidFill>
              </a:rPr>
              <a:t>Hospital guarantees the effort to cover patient’s </a:t>
            </a:r>
            <a:r>
              <a:rPr lang="id-ID" sz="2800" i="1" dirty="0">
                <a:solidFill>
                  <a:schemeClr val="bg2"/>
                </a:solidFill>
              </a:rPr>
              <a:t>aurah </a:t>
            </a:r>
            <a:r>
              <a:rPr lang="id-ID" sz="2800" dirty="0">
                <a:solidFill>
                  <a:schemeClr val="bg2"/>
                </a:solidFill>
              </a:rPr>
              <a:t>(private parts), services according to like-gender and the prevention of </a:t>
            </a:r>
            <a:r>
              <a:rPr lang="id-ID" sz="2800" i="1" dirty="0">
                <a:solidFill>
                  <a:schemeClr val="bg2"/>
                </a:solidFill>
              </a:rPr>
              <a:t>ikhtilat </a:t>
            </a:r>
            <a:r>
              <a:rPr lang="id-ID" sz="2800" dirty="0">
                <a:solidFill>
                  <a:schemeClr val="bg2"/>
                </a:solidFill>
              </a:rPr>
              <a:t>(free mixing) element.</a:t>
            </a:r>
          </a:p>
          <a:p>
            <a:pPr algn="just">
              <a:lnSpc>
                <a:spcPct val="115000"/>
              </a:lnSpc>
              <a:spcAft>
                <a:spcPts val="750"/>
              </a:spcAft>
            </a:pPr>
            <a:endParaRPr lang="id-ID" dirty="0">
              <a:solidFill>
                <a:schemeClr val="tx1"/>
              </a:solidFill>
            </a:endParaRPr>
          </a:p>
        </p:txBody>
      </p:sp>
    </p:spTree>
    <p:extLst>
      <p:ext uri="{BB962C8B-B14F-4D97-AF65-F5344CB8AC3E}">
        <p14:creationId xmlns:p14="http://schemas.microsoft.com/office/powerpoint/2010/main" val="848600947"/>
      </p:ext>
    </p:extLst>
  </p:cSld>
  <p:clrMapOvr>
    <a:masterClrMapping/>
  </p:clrMapOvr>
  <mc:AlternateContent xmlns:mc="http://schemas.openxmlformats.org/markup-compatibility/2006" xmlns:p14="http://schemas.microsoft.com/office/powerpoint/2010/main">
    <mc:Choice Requires="p14">
      <p:transition spd="slow" p14:dur="2000" advTm="33531"/>
    </mc:Choice>
    <mc:Fallback xmlns="">
      <p:transition spd="slow" advTm="33531"/>
    </mc:Fallback>
  </mc:AlternateContent>
  <p:extLst>
    <p:ext uri="{3A86A75C-4F4B-4683-9AE1-C65F6400EC91}">
      <p14:laserTraceLst xmlns:p14="http://schemas.microsoft.com/office/powerpoint/2010/main">
        <p14:tracePtLst>
          <p14:tracePt t="2798" x="2060575" y="6726238"/>
          <p14:tracePt t="2807" x="2147888" y="6604000"/>
          <p14:tracePt t="2816" x="2235200" y="6481763"/>
          <p14:tracePt t="2832" x="2314575" y="6369050"/>
          <p14:tracePt t="2832" x="2401888" y="6246813"/>
          <p14:tracePt t="2848" x="2489200" y="6142038"/>
          <p14:tracePt t="2865" x="2628900" y="5905500"/>
          <p14:tracePt t="2881" x="2759075" y="5722938"/>
          <p14:tracePt t="2898" x="2881313" y="5530850"/>
          <p14:tracePt t="2915" x="2995613" y="5354638"/>
          <p14:tracePt t="2931" x="3109913" y="5180013"/>
          <p14:tracePt t="2948" x="3214688" y="5022850"/>
          <p14:tracePt t="2965" x="3319463" y="4875213"/>
          <p14:tracePt t="2982" x="3362325" y="4813300"/>
          <p14:tracePt t="2982" x="3406775" y="4743450"/>
          <p14:tracePt t="2998" x="3449638" y="4683125"/>
          <p14:tracePt t="2999" x="3494088" y="4613275"/>
          <p14:tracePt t="3015" x="3519488" y="4551363"/>
          <p14:tracePt t="3032" x="3606800" y="4421188"/>
          <p14:tracePt t="3048" x="3676650" y="4306888"/>
          <p14:tracePt t="3065" x="3756025" y="4184650"/>
          <p14:tracePt t="3082" x="3833813" y="4079875"/>
          <p14:tracePt t="3098" x="3878263" y="3983038"/>
          <p14:tracePt t="3115" x="3921125" y="3895725"/>
          <p14:tracePt t="3131" x="3948113" y="3870325"/>
          <p14:tracePt t="3132" x="3948113" y="3860800"/>
          <p14:tracePt t="3149" x="3973513" y="3825875"/>
          <p14:tracePt t="3165" x="3983038" y="3808413"/>
          <p14:tracePt t="3166" x="3983038" y="3783013"/>
          <p14:tracePt t="3182" x="4000500" y="3756025"/>
          <p14:tracePt t="3198" x="4000500" y="3721100"/>
          <p14:tracePt t="3215" x="4008438" y="3651250"/>
          <p14:tracePt t="3232" x="4025900" y="3573463"/>
          <p14:tracePt t="3248" x="4043363" y="3476625"/>
          <p14:tracePt t="3264" x="4060825" y="3328988"/>
          <p14:tracePt t="3281" x="4078288" y="3189288"/>
          <p14:tracePt t="3298" x="4078288" y="3057525"/>
          <p14:tracePt t="3315" x="4078288" y="2952750"/>
          <p14:tracePt t="3332" x="4078288" y="2865438"/>
          <p14:tracePt t="3349" x="4078288" y="2840038"/>
          <p14:tracePt t="3349" x="4078288" y="2822575"/>
          <p14:tracePt t="3365" x="4078288" y="2805113"/>
          <p14:tracePt t="3381" x="4078288" y="2760663"/>
          <p14:tracePt t="3398" x="4078288" y="2708275"/>
          <p14:tracePt t="3415" x="4078288" y="2673350"/>
          <p14:tracePt t="3432" x="4052888" y="2646363"/>
          <p14:tracePt t="3448" x="4017963" y="2603500"/>
          <p14:tracePt t="3465" x="3990975" y="2559050"/>
          <p14:tracePt t="3481" x="3965575" y="2533650"/>
          <p14:tracePt t="3499" x="3921125" y="2516188"/>
          <p14:tracePt t="3515" x="3913188" y="2498725"/>
          <p14:tracePt t="3515" x="3895725" y="2489200"/>
          <p14:tracePt t="3532" x="3895725" y="2471738"/>
          <p14:tracePt t="3532" x="3868738" y="2471738"/>
          <p14:tracePt t="3548" x="3851275" y="2471738"/>
          <p14:tracePt t="3565" x="3843338" y="2454275"/>
          <p14:tracePt t="3582" x="3808413" y="2446338"/>
          <p14:tracePt t="3598" x="3763963" y="2446338"/>
          <p14:tracePt t="3615" x="3738563" y="2436813"/>
          <p14:tracePt t="3632" x="3721100" y="2436813"/>
          <p14:tracePt t="3648" x="3676650" y="2436813"/>
          <p14:tracePt t="3665" x="3659188" y="2436813"/>
          <p14:tracePt t="3665" x="3633788" y="2436813"/>
          <p14:tracePt t="3681" x="3633788" y="2446338"/>
          <p14:tracePt t="3682" x="3616325" y="2463800"/>
          <p14:tracePt t="3698" x="3581400" y="2489200"/>
          <p14:tracePt t="3699" x="3529013" y="2533650"/>
          <p14:tracePt t="3715" x="3476625" y="2568575"/>
          <p14:tracePt t="3732" x="3344863" y="2681288"/>
          <p14:tracePt t="3748" x="3214688" y="2822575"/>
          <p14:tracePt t="3765" x="3197225" y="2847975"/>
          <p14:tracePt t="3781" x="3197225" y="2900363"/>
          <p14:tracePt t="3798" x="3197225" y="2962275"/>
          <p14:tracePt t="3815" x="3197225" y="2997200"/>
          <p14:tracePt t="3831" x="3197225" y="3032125"/>
          <p14:tracePt t="3832" x="3205163" y="3067050"/>
          <p14:tracePt t="3849" x="3267075" y="3144838"/>
          <p14:tracePt t="3865" x="3292475" y="3171825"/>
          <p14:tracePt t="3866" x="3327400" y="3197225"/>
          <p14:tracePt t="3882" x="3362325" y="3214688"/>
          <p14:tracePt t="3883" x="3406775" y="3241675"/>
          <p14:tracePt t="3898" x="3441700" y="3267075"/>
          <p14:tracePt t="3915" x="3529013" y="3311525"/>
          <p14:tracePt t="3932" x="3563938" y="3336925"/>
          <p14:tracePt t="3948" x="3616325" y="3354388"/>
          <p14:tracePt t="3965" x="3659188" y="3354388"/>
          <p14:tracePt t="3981" x="3694113" y="3354388"/>
          <p14:tracePt t="3998" x="3729038" y="3346450"/>
          <p14:tracePt t="4014" x="3746500" y="3346450"/>
          <p14:tracePt t="4015" x="3746500" y="3328988"/>
          <p14:tracePt t="4032" x="3773488" y="3302000"/>
          <p14:tracePt t="4033" x="3790950" y="3276600"/>
          <p14:tracePt t="4048" x="3816350" y="3259138"/>
          <p14:tracePt t="4049" x="3843338" y="3241675"/>
          <p14:tracePt t="4065" x="3868738" y="3214688"/>
          <p14:tracePt t="4066" x="3895725" y="3189288"/>
          <p14:tracePt t="4082" x="3913188" y="3171825"/>
          <p14:tracePt t="4098" x="3965575" y="3119438"/>
          <p14:tracePt t="4115" x="4000500" y="3084513"/>
          <p14:tracePt t="4132" x="4025900" y="3057525"/>
          <p14:tracePt t="4148" x="4043363" y="3005138"/>
          <p14:tracePt t="4165" x="4060825" y="2962275"/>
          <p14:tracePt t="4181" x="4060825" y="2952750"/>
          <p14:tracePt t="4182" x="4060825" y="2935288"/>
          <p14:tracePt t="4199" x="4078288" y="2909888"/>
          <p14:tracePt t="4215" x="4078288" y="2874963"/>
          <p14:tracePt t="4233" x="4078288" y="2857500"/>
          <p14:tracePt t="4248" x="4078288" y="2830513"/>
          <p14:tracePt t="4265" x="4078288" y="2795588"/>
          <p14:tracePt t="4282" x="4078288" y="2770188"/>
          <p14:tracePt t="4298" x="4070350" y="2733675"/>
          <p14:tracePt t="4315" x="4070350" y="2698750"/>
          <p14:tracePt t="4331" x="4052888" y="2681288"/>
          <p14:tracePt t="4348" x="4052888" y="2663825"/>
          <p14:tracePt t="4364" x="4043363" y="2646363"/>
          <p14:tracePt t="4365" x="4025900" y="2620963"/>
          <p14:tracePt t="4382" x="4017963" y="2611438"/>
          <p14:tracePt t="4399" x="4008438" y="2603500"/>
          <p14:tracePt t="4399" x="4000500" y="2586038"/>
          <p14:tracePt t="4415" x="3973513" y="2576513"/>
          <p14:tracePt t="4431" x="3948113" y="2568575"/>
          <p14:tracePt t="4448" x="3895725" y="2541588"/>
          <p14:tracePt t="4465" x="3851275" y="2516188"/>
          <p14:tracePt t="4481" x="3798888" y="2498725"/>
          <p14:tracePt t="4498" x="3756025" y="2489200"/>
          <p14:tracePt t="4515" x="3703638" y="2489200"/>
          <p14:tracePt t="4531" x="3694113" y="2489200"/>
          <p14:tracePt t="4532" x="3668713" y="2489200"/>
          <p14:tracePt t="4549" x="3651250" y="2489200"/>
          <p14:tracePt t="4565" x="3633788" y="2489200"/>
          <p14:tracePt t="4566" x="3616325" y="2489200"/>
          <p14:tracePt t="4582" x="3606800" y="2489200"/>
          <p14:tracePt t="4598" x="3571875" y="2489200"/>
          <p14:tracePt t="4615" x="3546475" y="2498725"/>
          <p14:tracePt t="4631" x="3519488" y="2516188"/>
          <p14:tracePt t="4648" x="3476625" y="2559050"/>
          <p14:tracePt t="4664" x="3432175" y="2568575"/>
          <p14:tracePt t="4681" x="3397250" y="2603500"/>
          <p14:tracePt t="4698" x="3354388" y="2655888"/>
          <p14:tracePt t="4715" x="3327400" y="2681288"/>
          <p14:tracePt t="4715" x="3302000" y="2708275"/>
          <p14:tracePt t="4732" x="3284538" y="2725738"/>
          <p14:tracePt t="4732" x="3257550" y="2752725"/>
          <p14:tracePt t="4748" x="3240088" y="2778125"/>
          <p14:tracePt t="4749" x="3232150" y="2805113"/>
          <p14:tracePt t="4765" x="3232150" y="2830513"/>
          <p14:tracePt t="4782" x="3205163" y="2865438"/>
          <p14:tracePt t="4798" x="3197225" y="2909888"/>
          <p14:tracePt t="4815" x="3197225" y="2970213"/>
          <p14:tracePt t="4832" x="3187700" y="3074988"/>
          <p14:tracePt t="4848" x="3187700" y="3197225"/>
          <p14:tracePt t="4865" x="3187700" y="3302000"/>
          <p14:tracePt t="4881" x="3197225" y="3406775"/>
          <p14:tracePt t="4898" x="3205163" y="3468688"/>
          <p14:tracePt t="4899" x="3214688" y="3529013"/>
          <p14:tracePt t="4915" x="3214688" y="3598863"/>
          <p14:tracePt t="4916" x="3214688" y="3660775"/>
          <p14:tracePt t="4932" x="3214688" y="3721100"/>
          <p14:tracePt t="4933" x="3214688" y="3783013"/>
          <p14:tracePt t="4948" x="3214688" y="3825875"/>
          <p14:tracePt t="4965" x="3214688" y="3913188"/>
          <p14:tracePt t="4982" x="3214688" y="4000500"/>
          <p14:tracePt t="4999" x="3205163" y="4070350"/>
          <p14:tracePt t="5015" x="3197225" y="4114800"/>
          <p14:tracePt t="5032" x="3197225" y="4141788"/>
          <p14:tracePt t="5048" x="3152775" y="4194175"/>
          <p14:tracePt t="5064" x="3127375" y="4211638"/>
          <p14:tracePt t="5065" x="3100388" y="4229100"/>
          <p14:tracePt t="5082" x="3100388" y="4254500"/>
          <p14:tracePt t="5083" x="3082925" y="4264025"/>
          <p14:tracePt t="5098" x="3065463" y="4271963"/>
          <p14:tracePt t="5115" x="3013075" y="4306888"/>
          <p14:tracePt t="5131" x="2960688" y="4324350"/>
          <p14:tracePt t="5151" x="2951163" y="4324350"/>
          <p14:tracePt t="5169" x="2943225" y="4324350"/>
          <p14:tracePt t="5195" x="2933700" y="4306888"/>
          <p14:tracePt t="5204" x="2933700" y="4281488"/>
          <p14:tracePt t="5215" x="2933700" y="4264025"/>
          <p14:tracePt t="5231" x="2933700" y="4246563"/>
          <p14:tracePt t="5232" x="2933700" y="4229100"/>
          <p14:tracePt t="5249" x="2925763" y="4159250"/>
          <p14:tracePt t="5265" x="2925763" y="4132263"/>
          <p14:tracePt t="5281" x="2925763" y="4105275"/>
          <p14:tracePt t="5298" x="2925763" y="4062413"/>
          <p14:tracePt t="5315" x="2925763" y="4035425"/>
          <p14:tracePt t="5331" x="2943225" y="3992563"/>
          <p14:tracePt t="5348" x="2951163" y="3957638"/>
          <p14:tracePt t="5365" x="2978150" y="3913188"/>
          <p14:tracePt t="5382" x="3003550" y="3870325"/>
          <p14:tracePt t="5398" x="3030538" y="3843338"/>
          <p14:tracePt t="5415" x="3030538" y="3835400"/>
          <p14:tracePt t="5511" x="3038475" y="3835400"/>
          <p14:tracePt t="5528" x="3048000" y="3835400"/>
          <p14:tracePt t="5545" x="3065463" y="3852863"/>
          <p14:tracePt t="5554" x="3082925" y="3878263"/>
          <p14:tracePt t="5565" x="3092450" y="3895725"/>
          <p14:tracePt t="5581" x="3092450" y="3913188"/>
          <p14:tracePt t="5582" x="3117850" y="3940175"/>
          <p14:tracePt t="5599" x="3162300" y="3983038"/>
          <p14:tracePt t="5615" x="3179763" y="4000500"/>
          <p14:tracePt t="5615" x="3205163" y="4035425"/>
          <p14:tracePt t="5632" x="3232150" y="4079875"/>
          <p14:tracePt t="5633" x="3257550" y="4114800"/>
          <p14:tracePt t="5648" x="3302000" y="4159250"/>
          <p14:tracePt t="5664" x="3344863" y="4219575"/>
          <p14:tracePt t="5681" x="3389313" y="4254500"/>
          <p14:tracePt t="5698" x="3424238" y="4289425"/>
          <p14:tracePt t="5715" x="3449638" y="4368800"/>
          <p14:tracePt t="5732" x="3502025" y="4446588"/>
          <p14:tracePt t="5748" x="3529013" y="4508500"/>
          <p14:tracePt t="5765" x="3554413" y="4533900"/>
          <p14:tracePt t="5765" x="3563938" y="4543425"/>
          <p14:tracePt t="5782" x="3589338" y="4551363"/>
          <p14:tracePt t="5817" x="3606800" y="4560888"/>
          <p14:tracePt t="5826" x="3633788" y="4560888"/>
          <p14:tracePt t="5834" x="3651250" y="4560888"/>
          <p14:tracePt t="5848" x="3694113" y="4560888"/>
          <p14:tracePt t="5865" x="3825875" y="4525963"/>
          <p14:tracePt t="5882" x="4008438" y="4438650"/>
          <p14:tracePt t="5898" x="4217988" y="4324350"/>
          <p14:tracePt t="5915" x="4437063" y="4194175"/>
          <p14:tracePt t="5932" x="4541838" y="4124325"/>
          <p14:tracePt t="5933" x="4637088" y="4052888"/>
          <p14:tracePt t="5949" x="4811713" y="3922713"/>
          <p14:tracePt t="5965" x="4899025" y="3852863"/>
          <p14:tracePt t="5966" x="4960938" y="3800475"/>
          <p14:tracePt t="5982" x="5030788" y="3748088"/>
          <p14:tracePt t="5998" x="5153025" y="3633788"/>
          <p14:tracePt t="6015" x="5187950" y="3590925"/>
          <p14:tracePt t="6031" x="5240338" y="3556000"/>
          <p14:tracePt t="6049" x="5318125" y="3476625"/>
          <p14:tracePt t="6065" x="5414963" y="3363913"/>
          <p14:tracePt t="6081" x="5519738" y="3259138"/>
          <p14:tracePt t="6098" x="5641975" y="3136900"/>
          <p14:tracePt t="6115" x="5694363" y="3084513"/>
          <p14:tracePt t="6115" x="5754688" y="3032125"/>
          <p14:tracePt t="6132" x="5859463" y="2909888"/>
          <p14:tracePt t="6148" x="5929313" y="2857500"/>
          <p14:tracePt t="6149" x="5981700" y="2813050"/>
          <p14:tracePt t="6165" x="6026150" y="2760663"/>
          <p14:tracePt t="6181" x="6130925" y="2663825"/>
          <p14:tracePt t="6198" x="6192838" y="2611438"/>
          <p14:tracePt t="6215" x="6227763" y="2593975"/>
          <p14:tracePt t="6254" x="6245225" y="2593975"/>
          <p14:tracePt t="6262" x="6270625" y="2593975"/>
          <p14:tracePt t="6272" x="6305550" y="2586038"/>
          <p14:tracePt t="6282" x="6367463" y="2559050"/>
          <p14:tracePt t="6299" x="6577013" y="2489200"/>
          <p14:tracePt t="6315" x="6699250" y="2428875"/>
          <p14:tracePt t="6316" x="6821488" y="2341563"/>
          <p14:tracePt t="6332" x="6961188" y="2254250"/>
          <p14:tracePt t="6333" x="7083425" y="2166938"/>
          <p14:tracePt t="6348" x="7196138" y="2079625"/>
          <p14:tracePt t="6365" x="7388225" y="1905000"/>
          <p14:tracePt t="6382" x="7554913" y="1738313"/>
          <p14:tracePt t="6398" x="7667625" y="1581150"/>
          <p14:tracePt t="6415" x="7754938" y="1450975"/>
          <p14:tracePt t="6431" x="7807325" y="1371600"/>
          <p14:tracePt t="6448" x="7807325" y="1354138"/>
          <p14:tracePt t="6553" x="7824788" y="1327150"/>
          <p14:tracePt t="6560" x="7842250" y="1301750"/>
          <p14:tracePt t="6569" x="7851775" y="1284288"/>
          <p14:tracePt t="6582" x="7869238" y="1266825"/>
          <p14:tracePt t="6598" x="7869238" y="1231900"/>
          <p14:tracePt t="6615" x="7894638" y="1196975"/>
          <p14:tracePt t="6648" x="7894638" y="1179513"/>
          <p14:tracePt t="6665" x="7894638" y="1162050"/>
          <p14:tracePt t="6683" x="7894638" y="1152525"/>
          <p14:tracePt t="6691" x="7904163" y="1144588"/>
          <p14:tracePt t="6700" x="7904163" y="1117600"/>
          <p14:tracePt t="6714" x="7912100" y="1117600"/>
          <p14:tracePt t="6731" x="7929563" y="1074738"/>
          <p14:tracePt t="6748" x="7929563" y="1065213"/>
          <p14:tracePt t="6765" x="7929563" y="1047750"/>
          <p14:tracePt t="6781" x="7929563" y="1039813"/>
          <p14:tracePt t="6798" x="7929563" y="1030288"/>
          <p14:tracePt t="6875" x="7921625" y="1030288"/>
          <p14:tracePt t="6884" x="7921625" y="1022350"/>
          <p14:tracePt t="6892" x="7912100" y="1022350"/>
          <p14:tracePt t="6901" x="7904163" y="1022350"/>
          <p14:tracePt t="6915" x="7894638" y="1022350"/>
          <p14:tracePt t="6931" x="7859713" y="1004888"/>
          <p14:tracePt t="6948" x="7851775" y="1004888"/>
          <p14:tracePt t="7085" x="7859713" y="1004888"/>
          <p14:tracePt t="7094" x="7869238" y="1012825"/>
          <p14:tracePt t="7103" x="7886700" y="1012825"/>
          <p14:tracePt t="7115" x="7912100" y="1012825"/>
          <p14:tracePt t="7132" x="7947025" y="1022350"/>
          <p14:tracePt t="7148" x="7991475" y="1022350"/>
          <p14:tracePt t="7164" x="8051800" y="1022350"/>
          <p14:tracePt t="7165" x="8121650" y="1022350"/>
          <p14:tracePt t="7182" x="8208963" y="1022350"/>
          <p14:tracePt t="7183" x="8296275" y="1022350"/>
          <p14:tracePt t="7198" x="8375650" y="1022350"/>
          <p14:tracePt t="7199" x="8445500" y="1022350"/>
          <p14:tracePt t="7215" x="8532813" y="1022350"/>
          <p14:tracePt t="7232" x="8689975" y="1022350"/>
          <p14:tracePt t="7248" x="8872538" y="1022350"/>
          <p14:tracePt t="7265" x="9029700" y="1022350"/>
          <p14:tracePt t="7281" x="9161463" y="1022350"/>
          <p14:tracePt t="7298" x="9293225" y="1022350"/>
          <p14:tracePt t="7315" x="9432925" y="1022350"/>
          <p14:tracePt t="7331" x="9502775" y="1022350"/>
          <p14:tracePt t="7332" x="9590088" y="1022350"/>
          <p14:tracePt t="7349" x="9764713" y="1022350"/>
          <p14:tracePt t="7365" x="9852025" y="1022350"/>
          <p14:tracePt t="7365" x="9939338" y="1022350"/>
          <p14:tracePt t="7381" x="10026650" y="1022350"/>
          <p14:tracePt t="7398" x="10201275" y="1022350"/>
          <p14:tracePt t="7415" x="10306050" y="1022350"/>
          <p14:tracePt t="7432" x="10331450" y="1022350"/>
          <p14:tracePt t="7550" x="10331450" y="1030288"/>
          <p14:tracePt t="7567" x="10323513" y="1030288"/>
          <p14:tracePt t="7592" x="10313988" y="1047750"/>
          <p14:tracePt t="7619" x="10306050" y="1047750"/>
          <p14:tracePt t="7636" x="10296525" y="1057275"/>
          <p14:tracePt t="7645" x="10279063" y="1065213"/>
          <p14:tracePt t="7672" x="10261600" y="1074738"/>
          <p14:tracePt t="7681" x="10261600" y="1082675"/>
          <p14:tracePt t="7698" x="10236200" y="1082675"/>
          <p14:tracePt t="7706" x="10218738" y="1092200"/>
          <p14:tracePt t="7716" x="10201275" y="1092200"/>
          <p14:tracePt t="7732" x="10139363" y="1109663"/>
          <p14:tracePt t="7733" x="10079038" y="1127125"/>
          <p14:tracePt t="7748" x="9999663" y="1135063"/>
          <p14:tracePt t="7765" x="9842500" y="1162050"/>
          <p14:tracePt t="7781" x="9677400" y="1162050"/>
          <p14:tracePt t="7799" x="9545638" y="1162050"/>
          <p14:tracePt t="7815" x="9440863" y="1162050"/>
          <p14:tracePt t="7832" x="9336088" y="1162050"/>
          <p14:tracePt t="7848" x="9258300" y="1162050"/>
          <p14:tracePt t="7865" x="9170988" y="1162050"/>
          <p14:tracePt t="7882" x="9126538" y="1162050"/>
          <p14:tracePt t="7882" x="9082088" y="1162050"/>
          <p14:tracePt t="7899" x="9039225" y="1162050"/>
          <p14:tracePt t="7899" x="9012238" y="1162050"/>
          <p14:tracePt t="7915" x="8994775" y="1162050"/>
          <p14:tracePt t="7932" x="8942388" y="1162050"/>
          <p14:tracePt t="7948" x="8864600" y="1162050"/>
          <p14:tracePt t="7965" x="8777288" y="1162050"/>
          <p14:tracePt t="7981" x="8689975" y="1162050"/>
          <p14:tracePt t="7998" x="8593138" y="1162050"/>
          <p14:tracePt t="8015" x="8532813" y="1169988"/>
          <p14:tracePt t="8031" x="8515350" y="1169988"/>
          <p14:tracePt t="8032" x="8497888" y="1179513"/>
          <p14:tracePt t="8049" x="8470900" y="1187450"/>
          <p14:tracePt t="8065" x="8453438" y="1204913"/>
          <p14:tracePt t="8081" x="8445500" y="1204913"/>
          <p14:tracePt t="8098" x="8428038" y="1204913"/>
          <p14:tracePt t="8115" x="8393113" y="1214438"/>
          <p14:tracePt t="8132" x="8366125" y="1231900"/>
          <p14:tracePt t="8148" x="8323263" y="1231900"/>
          <p14:tracePt t="8165" x="8296275" y="1239838"/>
          <p14:tracePt t="8182" x="8261350" y="1249363"/>
          <p14:tracePt t="8198" x="8218488" y="1257300"/>
          <p14:tracePt t="8215" x="8201025" y="1257300"/>
          <p14:tracePt t="8215" x="8183563" y="1257300"/>
          <p14:tracePt t="8232" x="8174038" y="1257300"/>
          <p14:tracePt t="8248" x="8166100" y="1257300"/>
          <p14:tracePt t="8265" x="8148638" y="1266825"/>
          <p14:tracePt t="8320" x="8131175" y="1274763"/>
          <p14:tracePt t="8336" x="8121650" y="1274763"/>
          <p14:tracePt t="8354" x="8113713" y="1284288"/>
          <p14:tracePt t="8372" x="8104188" y="1301750"/>
          <p14:tracePt t="8390" x="8086725" y="1301750"/>
          <p14:tracePt t="8407" x="8078788" y="1327150"/>
          <p14:tracePt t="8415" x="8051800" y="1327150"/>
          <p14:tracePt t="8424" x="8026400" y="1344613"/>
          <p14:tracePt t="8433" x="7999413" y="1354138"/>
          <p14:tracePt t="8448" x="7974013" y="1371600"/>
          <p14:tracePt t="8464" x="7956550" y="1389063"/>
          <p14:tracePt t="8481" x="7886700" y="1433513"/>
          <p14:tracePt t="8498" x="7842250" y="1433513"/>
          <p14:tracePt t="8515" x="7799388" y="1450975"/>
          <p14:tracePt t="8531" x="7764463" y="1458913"/>
          <p14:tracePt t="8548" x="7729538" y="1476375"/>
          <p14:tracePt t="8565" x="7720013" y="1476375"/>
          <p14:tracePt t="8565" x="7694613" y="1476375"/>
          <p14:tracePt t="8582" x="7650163" y="1485900"/>
          <p14:tracePt t="8598" x="7607300" y="1493838"/>
          <p14:tracePt t="8599" x="7554913" y="1493838"/>
          <p14:tracePt t="8615" x="7493000" y="1493838"/>
          <p14:tracePt t="8632" x="7345363" y="1493838"/>
          <p14:tracePt t="8648" x="7196138" y="1493838"/>
          <p14:tracePt t="8665" x="7038975" y="1493838"/>
          <p14:tracePt t="8681" x="6891338" y="1493838"/>
          <p14:tracePt t="8698" x="6769100" y="1493838"/>
          <p14:tracePt t="8714" x="6654800" y="1493838"/>
          <p14:tracePt t="8731" x="6594475" y="1493838"/>
          <p14:tracePt t="8732" x="6532563" y="1493838"/>
          <p14:tracePt t="8749" x="6489700" y="1493838"/>
          <p14:tracePt t="8749" x="6445250" y="1493838"/>
          <p14:tracePt t="8765" x="6384925" y="1493838"/>
          <p14:tracePt t="8766" x="6340475" y="1493838"/>
          <p14:tracePt t="8782" x="6297613" y="1493838"/>
          <p14:tracePt t="8782" x="6270625" y="1493838"/>
          <p14:tracePt t="8798" x="6245225" y="1493838"/>
          <p14:tracePt t="8815" x="6227763" y="1493838"/>
          <p14:tracePt t="8831" x="6183313" y="1493838"/>
          <p14:tracePt t="8848" x="6157913" y="1493838"/>
          <p14:tracePt t="8865" x="6130925" y="1503363"/>
          <p14:tracePt t="8882" x="6078538" y="1511300"/>
          <p14:tracePt t="8898" x="6069013" y="1511300"/>
          <p14:tracePt t="8899" x="6043613" y="1511300"/>
          <p14:tracePt t="8914" x="6034088" y="1511300"/>
          <p14:tracePt t="8915" x="6016625" y="1511300"/>
          <p14:tracePt t="8932" x="5973763" y="1520825"/>
          <p14:tracePt t="8948" x="5956300" y="1520825"/>
          <p14:tracePt t="8949" x="5946775" y="1520825"/>
          <p14:tracePt t="9159" x="5956300" y="1520825"/>
          <p14:tracePt t="9177" x="5964238" y="1520825"/>
          <p14:tracePt t="9194" x="5981700" y="1520825"/>
          <p14:tracePt t="9492" x="5999163" y="1511300"/>
          <p14:tracePt t="9518" x="6008688" y="1511300"/>
          <p14:tracePt t="9535" x="6016625" y="1511300"/>
          <p14:tracePt t="9553" x="6043613" y="1503363"/>
          <p14:tracePt t="9570" x="6061075" y="1503363"/>
          <p14:tracePt t="9579" x="6069013" y="1503363"/>
          <p14:tracePt t="9588" x="6086475" y="1503363"/>
          <p14:tracePt t="9605" x="6113463" y="1493838"/>
          <p14:tracePt t="9615" x="6130925" y="1493838"/>
          <p14:tracePt t="9631" x="6148388" y="1493838"/>
          <p14:tracePt t="9648" x="6157913" y="1493838"/>
          <p14:tracePt t="9649" x="6175375" y="1493838"/>
          <p14:tracePt t="9665" x="6192838" y="1493838"/>
          <p14:tracePt t="9682" x="6210300" y="1493838"/>
          <p14:tracePt t="9698" x="6245225" y="1493838"/>
          <p14:tracePt t="9715" x="6288088" y="1493838"/>
          <p14:tracePt t="9731" x="6323013" y="1493838"/>
          <p14:tracePt t="9748" x="6392863" y="1493838"/>
          <p14:tracePt t="9765" x="6462713" y="1493838"/>
          <p14:tracePt t="9782" x="6507163" y="1493838"/>
          <p14:tracePt t="9782" x="6567488" y="1493838"/>
          <p14:tracePt t="9799" x="6672263" y="1493838"/>
          <p14:tracePt t="9815" x="6734175" y="1493838"/>
          <p14:tracePt t="9816" x="6804025" y="1493838"/>
          <p14:tracePt t="9832" x="6881813" y="1493838"/>
          <p14:tracePt t="9848" x="6969125" y="1493838"/>
          <p14:tracePt t="9865" x="7100888" y="1493838"/>
          <p14:tracePt t="9882" x="7231063" y="1493838"/>
          <p14:tracePt t="9898" x="7353300" y="1493838"/>
          <p14:tracePt t="9915" x="7475538" y="1493838"/>
          <p14:tracePt t="9932" x="7589838" y="1493838"/>
          <p14:tracePt t="9948" x="7677150" y="1493838"/>
          <p14:tracePt t="9965" x="7729538" y="1493838"/>
          <p14:tracePt t="9966" x="7772400" y="1493838"/>
          <p14:tracePt t="9982" x="7886700" y="1493838"/>
          <p14:tracePt t="9998" x="7947025" y="1493838"/>
          <p14:tracePt t="9999" x="8008938" y="1493838"/>
          <p14:tracePt t="10015" x="8069263" y="1493838"/>
          <p14:tracePt t="10032" x="8201025" y="1493838"/>
          <p14:tracePt t="10048" x="8358188" y="1493838"/>
          <p14:tracePt t="10064" x="8488363" y="1493838"/>
          <p14:tracePt t="10081" x="8610600" y="1493838"/>
          <p14:tracePt t="10098" x="8715375" y="1493838"/>
          <p14:tracePt t="10114" x="8820150" y="1493838"/>
          <p14:tracePt t="10131" x="8882063" y="1493838"/>
          <p14:tracePt t="10132" x="8951913" y="1493838"/>
          <p14:tracePt t="10148" x="9074150" y="1493838"/>
          <p14:tracePt t="10165" x="9144000" y="1493838"/>
          <p14:tracePt t="10165" x="9213850" y="1493838"/>
          <p14:tracePt t="10181" x="9310688" y="1493838"/>
          <p14:tracePt t="10198" x="9485313" y="1493838"/>
          <p14:tracePt t="10215" x="9642475" y="1493838"/>
          <p14:tracePt t="10231" x="9772650" y="1493838"/>
          <p14:tracePt t="10248" x="9807575" y="1493838"/>
          <p14:tracePt t="10265" x="9852025" y="1493838"/>
          <p14:tracePt t="10282" x="9869488" y="1493838"/>
          <p14:tracePt t="10298" x="9886950" y="1493838"/>
          <p14:tracePt t="10359" x="9894888" y="1493838"/>
          <p14:tracePt t="10367" x="9904413" y="1493838"/>
          <p14:tracePt t="10375" x="9921875" y="1503363"/>
          <p14:tracePt t="10384" x="9939338" y="1511300"/>
          <p14:tracePt t="10398" x="9939338" y="1528763"/>
          <p14:tracePt t="10415" x="9947275" y="1546225"/>
          <p14:tracePt t="10432" x="9964738" y="1546225"/>
          <p14:tracePt t="10448" x="9956800" y="1555750"/>
          <p14:tracePt t="10471" x="9956800" y="1573213"/>
          <p14:tracePt t="10482" x="9947275" y="1573213"/>
          <p14:tracePt t="10498" x="9939338" y="1590675"/>
          <p14:tracePt t="10499" x="9929813" y="1598613"/>
          <p14:tracePt t="10515" x="9912350" y="1608138"/>
          <p14:tracePt t="10515" x="9912350" y="1616075"/>
          <p14:tracePt t="10532" x="9886950" y="1633538"/>
          <p14:tracePt t="10533" x="9869488" y="1643063"/>
          <p14:tracePt t="10548" x="9869488" y="1651000"/>
          <p14:tracePt t="10565" x="9834563" y="1677988"/>
          <p14:tracePt t="10581" x="9747250" y="1712913"/>
          <p14:tracePt t="10598" x="9632950" y="1738313"/>
          <p14:tracePt t="10615" x="9493250" y="1773238"/>
          <p14:tracePt t="10632" x="9336088" y="1800225"/>
          <p14:tracePt t="10648" x="9213850" y="1817688"/>
          <p14:tracePt t="10665" x="9091613" y="1817688"/>
          <p14:tracePt t="10682" x="8969375" y="1817688"/>
          <p14:tracePt t="10698" x="8916988" y="1817688"/>
          <p14:tracePt t="10699" x="8855075" y="1817688"/>
          <p14:tracePt t="10715" x="8785225" y="1817688"/>
          <p14:tracePt t="10731" x="8645525" y="1817688"/>
          <p14:tracePt t="10748" x="8532813" y="1817688"/>
          <p14:tracePt t="10765" x="8428038" y="1817688"/>
          <p14:tracePt t="10782" x="8358188" y="1817688"/>
          <p14:tracePt t="10798" x="8313738" y="1825625"/>
          <p14:tracePt t="10815" x="8288338" y="1825625"/>
          <p14:tracePt t="10831" x="8278813" y="1825625"/>
          <p14:tracePt t="10832" x="8253413" y="1825625"/>
          <p14:tracePt t="10848" x="8226425" y="1825625"/>
          <p14:tracePt t="10865" x="8208963" y="1825625"/>
          <p14:tracePt t="10865" x="8183563" y="1825625"/>
          <p14:tracePt t="10881" x="8148638" y="1825625"/>
          <p14:tracePt t="10898" x="8061325" y="1825625"/>
          <p14:tracePt t="10914" x="7981950" y="1825625"/>
          <p14:tracePt t="10932" x="7956550" y="1825625"/>
          <p14:tracePt t="10948" x="7939088" y="1825625"/>
          <p14:tracePt t="10964" x="7912100" y="1825625"/>
          <p14:tracePt t="10981" x="7886700" y="1825625"/>
          <p14:tracePt t="10998" x="7859713" y="1825625"/>
          <p14:tracePt t="11015" x="7824788" y="1835150"/>
          <p14:tracePt t="11032" x="7781925" y="1852613"/>
          <p14:tracePt t="11048" x="7764463" y="1852613"/>
          <p14:tracePt t="11065" x="7737475" y="1852613"/>
          <p14:tracePt t="11082" x="7712075" y="1852613"/>
          <p14:tracePt t="11101" x="7694613" y="1852613"/>
          <p14:tracePt t="11115" x="7685088" y="1852613"/>
          <p14:tracePt t="11132" x="7659688" y="1860550"/>
          <p14:tracePt t="11148" x="7607300" y="1870075"/>
          <p14:tracePt t="11164" x="7562850" y="1870075"/>
          <p14:tracePt t="11181" x="7537450" y="1878013"/>
          <p14:tracePt t="11182" x="7502525" y="1878013"/>
          <p14:tracePt t="11198" x="7467600" y="1878013"/>
          <p14:tracePt t="11215" x="7458075" y="1878013"/>
          <p14:tracePt t="11215" x="7440613" y="1878013"/>
          <p14:tracePt t="11268" x="7423150" y="1887538"/>
          <p14:tracePt t="11276" x="7415213" y="1887538"/>
          <p14:tracePt t="11285" x="7405688" y="1887538"/>
          <p14:tracePt t="11298" x="7397750" y="1887538"/>
          <p14:tracePt t="11315" x="7362825" y="1895475"/>
          <p14:tracePt t="11331" x="7345363" y="1905000"/>
          <p14:tracePt t="11348" x="7327900" y="1912938"/>
          <p14:tracePt t="11348" x="7318375" y="1912938"/>
          <p14:tracePt t="11365" x="7300913" y="1922463"/>
          <p14:tracePt t="11382" x="7275513" y="1930400"/>
          <p14:tracePt t="11398" x="7248525" y="1947863"/>
          <p14:tracePt t="11399" x="7240588" y="1947863"/>
          <p14:tracePt t="11415" x="7231063" y="1947863"/>
          <p14:tracePt t="11431" x="7205663" y="1947863"/>
          <p14:tracePt t="11448" x="7188200" y="1947863"/>
          <p14:tracePt t="11465" x="7170738" y="1947863"/>
          <p14:tracePt t="11481" x="7143750" y="1947863"/>
          <p14:tracePt t="11498" x="7100888" y="1947863"/>
          <p14:tracePt t="11514" x="7056438" y="1947863"/>
          <p14:tracePt t="11531" x="7038975" y="1947863"/>
          <p14:tracePt t="11532" x="7021513" y="1947863"/>
          <p14:tracePt t="11549" x="6969125" y="1947863"/>
          <p14:tracePt t="11565" x="6951663" y="1947863"/>
          <p14:tracePt t="11582" x="6899275" y="1947863"/>
          <p14:tracePt t="11583" x="6881813" y="1947863"/>
          <p14:tracePt t="11598" x="6873875" y="1947863"/>
          <p14:tracePt t="11615" x="6829425" y="1947863"/>
          <p14:tracePt t="11631" x="6751638" y="1947863"/>
          <p14:tracePt t="11648" x="6646863" y="1947863"/>
          <p14:tracePt t="11665" x="6559550" y="1947863"/>
          <p14:tracePt t="11681" x="6454775" y="1947863"/>
          <p14:tracePt t="11698" x="6419850" y="1947863"/>
          <p14:tracePt t="11699" x="6375400" y="1947863"/>
          <p14:tracePt t="11715" x="6350000" y="1947863"/>
          <p14:tracePt t="11732" x="6340475" y="1947863"/>
          <p14:tracePt t="11748" x="6332538" y="1947863"/>
          <p14:tracePt t="11767" x="6315075" y="1947863"/>
          <p14:tracePt t="12055" x="6315075" y="1965325"/>
          <p14:tracePt t="12065" x="6323013" y="1965325"/>
          <p14:tracePt t="12082" x="6332538" y="1965325"/>
          <p14:tracePt t="12108" x="6340475" y="1965325"/>
          <p14:tracePt t="12117" x="6350000" y="1974850"/>
          <p14:tracePt t="12134" x="6357938" y="1974850"/>
          <p14:tracePt t="12142" x="6367463" y="1974850"/>
          <p14:tracePt t="12151" x="6384925" y="1974850"/>
          <p14:tracePt t="12164" x="6392863" y="1982788"/>
          <p14:tracePt t="12181" x="6427788" y="1982788"/>
          <p14:tracePt t="12199" x="6454775" y="1982788"/>
          <p14:tracePt t="12214" x="6489700" y="1992313"/>
          <p14:tracePt t="12232" x="6542088" y="2009775"/>
          <p14:tracePt t="12249" x="6584950" y="2009775"/>
          <p14:tracePt t="12265" x="6611938" y="2009775"/>
          <p14:tracePt t="12265" x="6629400" y="2009775"/>
          <p14:tracePt t="12282" x="6646863" y="2009775"/>
          <p14:tracePt t="12298" x="6699250" y="2009775"/>
          <p14:tracePt t="12315" x="6769100" y="2009775"/>
          <p14:tracePt t="12331" x="6804025" y="2009775"/>
          <p14:tracePt t="12348" x="6829425" y="2009775"/>
          <p14:tracePt t="12365" x="6856413" y="2009775"/>
          <p14:tracePt t="12381" x="6873875" y="2009775"/>
          <p14:tracePt t="12398" x="6881813" y="2009775"/>
          <p14:tracePt t="12414" x="6881813" y="2000250"/>
          <p14:tracePt t="12415" x="6891338" y="2000250"/>
          <p14:tracePt t="12431" x="6908800" y="2000250"/>
          <p14:tracePt t="12432" x="6926263" y="2000250"/>
          <p14:tracePt t="12448" x="6951663" y="2000250"/>
          <p14:tracePt t="12449" x="6978650" y="2000250"/>
          <p14:tracePt t="12465" x="6996113" y="2000250"/>
          <p14:tracePt t="12481" x="7048500" y="2000250"/>
          <p14:tracePt t="12498" x="7091363" y="2000250"/>
          <p14:tracePt t="12515" x="7108825" y="2000250"/>
          <p14:tracePt t="12532" x="7118350" y="2000250"/>
          <p14:tracePt t="12554" x="7126288" y="2000250"/>
          <p14:tracePt t="12571" x="7135813" y="2000250"/>
          <p14:tracePt t="12589" x="7153275" y="2000250"/>
          <p14:tracePt t="12615" x="7170738" y="2000250"/>
          <p14:tracePt t="12642" x="7178675" y="2000250"/>
          <p14:tracePt t="12668" x="7188200" y="2000250"/>
          <p14:tracePt t="12720" x="7205663" y="2000250"/>
          <p14:tracePt t="12747" x="7223125" y="2000250"/>
          <p14:tracePt t="12755" x="7231063" y="2000250"/>
          <p14:tracePt t="12765" x="7240588" y="2000250"/>
          <p14:tracePt t="12781" x="7265988" y="2000250"/>
          <p14:tracePt t="12782" x="7292975" y="2000250"/>
          <p14:tracePt t="12798" x="7310438" y="2000250"/>
          <p14:tracePt t="12799" x="7335838" y="2000250"/>
          <p14:tracePt t="12815" x="7362825" y="2000250"/>
          <p14:tracePt t="12831" x="7397750" y="2000250"/>
          <p14:tracePt t="12848" x="7458075" y="2000250"/>
          <p14:tracePt t="12865" x="7537450" y="2000250"/>
          <p14:tracePt t="12881" x="7642225" y="2000250"/>
          <p14:tracePt t="12898" x="7772400" y="2000250"/>
          <p14:tracePt t="12914" x="7904163" y="2000250"/>
          <p14:tracePt t="12932" x="7999413" y="2000250"/>
          <p14:tracePt t="12949" x="8086725" y="2000250"/>
          <p14:tracePt t="12965" x="8131175" y="2000250"/>
          <p14:tracePt t="12965" x="8156575" y="2000250"/>
          <p14:tracePt t="12982" x="8174038" y="2000250"/>
          <p14:tracePt t="12998" x="8218488" y="2000250"/>
          <p14:tracePt t="13015" x="8270875" y="2000250"/>
          <p14:tracePt t="13032" x="8331200" y="1982788"/>
          <p14:tracePt t="13048" x="8366125" y="1982788"/>
          <p14:tracePt t="13064" x="8418513" y="1982788"/>
          <p14:tracePt t="13081" x="8462963" y="1982788"/>
          <p14:tracePt t="13097" x="8480425" y="1982788"/>
          <p14:tracePt t="13115" x="8488363" y="1982788"/>
          <p14:tracePt t="13115" x="8505825" y="1982788"/>
          <p14:tracePt t="13131" x="8540750" y="1982788"/>
          <p14:tracePt t="13132" x="8558213" y="1965325"/>
          <p14:tracePt t="13148" x="8585200" y="1965325"/>
          <p14:tracePt t="13149" x="8602663" y="1965325"/>
          <p14:tracePt t="13164" x="8610600" y="1965325"/>
          <p14:tracePt t="13182" x="8680450" y="1965325"/>
          <p14:tracePt t="13198" x="8732838" y="1965325"/>
          <p14:tracePt t="13215" x="8767763" y="1965325"/>
          <p14:tracePt t="13231" x="8812213" y="1965325"/>
          <p14:tracePt t="13248" x="8864600" y="1965325"/>
          <p14:tracePt t="13264" x="8899525" y="1965325"/>
          <p14:tracePt t="13281" x="8924925" y="1965325"/>
          <p14:tracePt t="13281" x="8951913" y="1965325"/>
          <p14:tracePt t="13298" x="8959850" y="1965325"/>
          <p14:tracePt t="13298" x="8977313" y="1965325"/>
          <p14:tracePt t="13315" x="8986838" y="1965325"/>
          <p14:tracePt t="13429" x="9004300" y="1965325"/>
          <p14:tracePt t="13437" x="9012238" y="1965325"/>
          <p14:tracePt t="13455" x="9021763" y="1965325"/>
          <p14:tracePt t="13465" x="9039225" y="1965325"/>
          <p14:tracePt t="13483" x="9056688" y="1965325"/>
          <p14:tracePt t="13498" x="9074150" y="1965325"/>
          <p14:tracePt t="13499" x="9082088" y="1965325"/>
          <p14:tracePt t="13517" x="9099550" y="1965325"/>
          <p14:tracePt t="13604" x="9117013" y="1965325"/>
          <p14:tracePt t="13613" x="9126538" y="1965325"/>
          <p14:tracePt t="13622" x="9134475" y="1965325"/>
          <p14:tracePt t="13639" x="9144000" y="1965325"/>
          <p14:tracePt t="13718" x="9153525" y="1965325"/>
          <p14:tracePt t="13727" x="9161463" y="1965325"/>
          <p14:tracePt t="13735" x="9178925" y="1965325"/>
          <p14:tracePt t="13748" x="9188450" y="1965325"/>
          <p14:tracePt t="13764" x="9223375" y="1947863"/>
          <p14:tracePt t="13781" x="9240838" y="1947863"/>
          <p14:tracePt t="13798" x="9248775" y="1947863"/>
          <p14:tracePt t="14085" x="9240838" y="1947863"/>
          <p14:tracePt t="14103" x="9223375" y="1957388"/>
          <p14:tracePt t="14138" x="9205913" y="1957388"/>
          <p14:tracePt t="14164" x="9188450" y="1957388"/>
          <p14:tracePt t="14182" x="9178925" y="1957388"/>
          <p14:tracePt t="14593" x="9170988" y="1957388"/>
          <p14:tracePt t="14637" x="9161463" y="1974850"/>
          <p14:tracePt t="14646" x="9144000" y="1974850"/>
          <p14:tracePt t="14654" x="9144000" y="1982788"/>
          <p14:tracePt t="14665" x="9126538" y="1992313"/>
          <p14:tracePt t="14682" x="9117013" y="2000250"/>
          <p14:tracePt t="14698" x="9109075" y="2000250"/>
          <p14:tracePt t="14733" x="9109075" y="2017713"/>
          <p14:tracePt t="14768" x="9109075" y="2027238"/>
          <p14:tracePt t="14785" x="9109075" y="2035175"/>
          <p14:tracePt t="14802" x="9117013" y="2044700"/>
          <p14:tracePt t="14820" x="9134475" y="2052638"/>
          <p14:tracePt t="14829" x="9153525" y="2052638"/>
          <p14:tracePt t="14838" x="9161463" y="2062163"/>
          <p14:tracePt t="14848" x="9178925" y="2079625"/>
          <p14:tracePt t="14865" x="9205913" y="2079625"/>
          <p14:tracePt t="14882" x="9223375" y="2087563"/>
          <p14:tracePt t="14898" x="9240838" y="2105025"/>
          <p14:tracePt t="14915" x="9275763" y="2114550"/>
          <p14:tracePt t="14931" x="9336088" y="2132013"/>
          <p14:tracePt t="14948" x="9380538" y="2149475"/>
          <p14:tracePt t="14965" x="9432925" y="2166938"/>
          <p14:tracePt t="14982" x="9450388" y="2166938"/>
          <p14:tracePt t="14998" x="9458325" y="2166938"/>
          <p14:tracePt t="15015" x="9458325" y="2174875"/>
          <p14:tracePt t="15048" x="9467850" y="2174875"/>
          <p14:tracePt t="15057" x="9475788" y="2184400"/>
          <p14:tracePt t="15066" x="9493250" y="2192338"/>
          <p14:tracePt t="15082" x="9493250" y="2201863"/>
          <p14:tracePt t="15083" x="9520238" y="2201863"/>
          <p14:tracePt t="15098" x="9537700" y="2219325"/>
          <p14:tracePt t="15311" x="9528175" y="2219325"/>
          <p14:tracePt t="15319" x="9502775" y="2219325"/>
          <p14:tracePt t="15331" x="9485313" y="2209800"/>
          <p14:tracePt t="15348" x="9432925" y="2209800"/>
          <p14:tracePt t="15364" x="9328150" y="2192338"/>
          <p14:tracePt t="15382" x="9161463" y="2149475"/>
          <p14:tracePt t="15398" x="9056688" y="2132013"/>
          <p14:tracePt t="15399" x="8942388" y="2132013"/>
          <p14:tracePt t="15415" x="8837613" y="2132013"/>
          <p14:tracePt t="15415" x="8742363" y="2132013"/>
          <p14:tracePt t="15432" x="8662988" y="2132013"/>
          <p14:tracePt t="15448" x="8532813" y="2132013"/>
          <p14:tracePt t="15465" x="8445500" y="2132013"/>
          <p14:tracePt t="15482" x="8410575" y="2132013"/>
          <p14:tracePt t="15498" x="8375650" y="2132013"/>
          <p14:tracePt t="15514" x="8358188" y="2132013"/>
          <p14:tracePt t="15531" x="8331200" y="2132013"/>
          <p14:tracePt t="15548" x="8313738" y="2132013"/>
          <p14:tracePt t="15548" x="8305800" y="2132013"/>
          <p14:tracePt t="15565" x="8296275" y="2132013"/>
          <p14:tracePt t="15591" x="8278813" y="2132013"/>
          <p14:tracePt t="15617" x="8261350" y="2149475"/>
          <p14:tracePt t="15626" x="8253413" y="2157413"/>
          <p14:tracePt t="15634" x="8235950" y="2166938"/>
          <p14:tracePt t="15651" x="8218488" y="2174875"/>
          <p14:tracePt t="15669" x="8208963" y="2192338"/>
          <p14:tracePt t="15681" x="8201025" y="2201863"/>
          <p14:tracePt t="16107" x="8208963" y="2209800"/>
          <p14:tracePt t="16124" x="8235950" y="2209800"/>
          <p14:tracePt t="16133" x="8261350" y="2219325"/>
          <p14:tracePt t="16142" x="8278813" y="2219325"/>
          <p14:tracePt t="16151" x="8313738" y="2227263"/>
          <p14:tracePt t="16165" x="8358188" y="2227263"/>
          <p14:tracePt t="16181" x="8480425" y="2227263"/>
          <p14:tracePt t="16198" x="8628063" y="2227263"/>
          <p14:tracePt t="16215" x="8785225" y="2227263"/>
          <p14:tracePt t="16232" x="8934450" y="2227263"/>
          <p14:tracePt t="16248" x="8994775" y="2227263"/>
          <p14:tracePt t="16248" x="9064625" y="2227263"/>
          <p14:tracePt t="16265" x="9170988" y="2227263"/>
          <p14:tracePt t="16282" x="9213850" y="2227263"/>
          <p14:tracePt t="16282" x="9266238" y="2227263"/>
          <p14:tracePt t="16298" x="9275763" y="2219325"/>
          <p14:tracePt t="16299" x="9293225" y="2219325"/>
          <p14:tracePt t="16314" x="9310688" y="2201863"/>
          <p14:tracePt t="16378" x="9318625" y="2201863"/>
          <p14:tracePt t="16396" x="9345613" y="2184400"/>
          <p14:tracePt t="16422" x="9363075" y="2184400"/>
          <p14:tracePt t="16439" x="9380538" y="2184400"/>
          <p14:tracePt t="16448" x="9388475" y="2184400"/>
          <p14:tracePt t="16457" x="9398000" y="2184400"/>
          <p14:tracePt t="16465" x="9405938" y="2184400"/>
          <p14:tracePt t="16481" x="9423400" y="2184400"/>
          <p14:tracePt t="16498" x="9450388" y="2184400"/>
          <p14:tracePt t="16514" x="9467850" y="2192338"/>
          <p14:tracePt t="16531" x="9485313" y="2192338"/>
          <p14:tracePt t="16550" x="9493250" y="2192338"/>
          <p14:tracePt t="16565" x="9502775" y="2192338"/>
          <p14:tracePt t="16581" x="9520238" y="2192338"/>
          <p14:tracePt t="16598" x="9537700" y="2192338"/>
          <p14:tracePt t="16615" x="9555163" y="2192338"/>
          <p14:tracePt t="16746" x="9545638" y="2192338"/>
          <p14:tracePt t="16754" x="9545638" y="2201863"/>
          <p14:tracePt t="16764" x="9520238" y="2201863"/>
          <p14:tracePt t="16782" x="9475788" y="2209800"/>
          <p14:tracePt t="16798" x="9432925" y="2209800"/>
          <p14:tracePt t="16799" x="9353550" y="2219325"/>
          <p14:tracePt t="16815" x="9283700" y="2219325"/>
          <p14:tracePt t="16815" x="9196388" y="2219325"/>
          <p14:tracePt t="16832" x="9099550" y="2219325"/>
          <p14:tracePt t="16848" x="8942388" y="2219325"/>
          <p14:tracePt t="16865" x="8794750" y="2219325"/>
          <p14:tracePt t="16881" x="8662988" y="2219325"/>
          <p14:tracePt t="16898" x="8585200" y="2227263"/>
          <p14:tracePt t="16915" x="8532813" y="2244725"/>
          <p14:tracePt t="16931" x="8505825" y="2244725"/>
          <p14:tracePt t="16948" x="8497888" y="2262188"/>
          <p14:tracePt t="16948" x="8488363" y="2262188"/>
          <p14:tracePt t="16965" x="8462963" y="2262188"/>
          <p14:tracePt t="16981" x="8453438" y="2271713"/>
          <p14:tracePt t="16982" x="8445500" y="2271713"/>
          <p14:tracePt t="16998" x="8418513" y="2289175"/>
          <p14:tracePt t="16999" x="8410575" y="2289175"/>
          <p14:tracePt t="17014" x="8383588" y="2297113"/>
          <p14:tracePt t="17031" x="8331200" y="2306638"/>
          <p14:tracePt t="17048" x="8288338" y="2332038"/>
          <p14:tracePt t="17065" x="8243888" y="2332038"/>
          <p14:tracePt t="17081" x="8166100" y="2349500"/>
          <p14:tracePt t="17098" x="8069263" y="2366963"/>
          <p14:tracePt t="17115" x="7974013" y="2401888"/>
          <p14:tracePt t="17132" x="7929563" y="2411413"/>
          <p14:tracePt t="17132" x="7912100" y="2411413"/>
          <p14:tracePt t="17149" x="7886700" y="2419350"/>
          <p14:tracePt t="17165" x="7869238" y="2419350"/>
          <p14:tracePt t="17181" x="7842250" y="2436813"/>
          <p14:tracePt t="17198" x="7834313" y="2446338"/>
          <p14:tracePt t="17215" x="7824788" y="2446338"/>
          <p14:tracePt t="17232" x="7807325" y="2446338"/>
          <p14:tracePt t="17248" x="7799388" y="2463800"/>
          <p14:tracePt t="17481" x="7789863" y="2463800"/>
          <p14:tracePt t="17630" x="7799388" y="2463800"/>
          <p14:tracePt t="17637" x="7807325" y="2463800"/>
          <p14:tracePt t="17656" x="7824788" y="2463800"/>
          <p14:tracePt t="17665" x="7851775" y="2463800"/>
          <p14:tracePt t="17681" x="7877175" y="2463800"/>
          <p14:tracePt t="17682" x="7886700" y="2463800"/>
          <p14:tracePt t="17698" x="7912100" y="2463800"/>
          <p14:tracePt t="17699" x="7947025" y="2463800"/>
          <p14:tracePt t="17714" x="7991475" y="2463800"/>
          <p14:tracePt t="17731" x="8096250" y="2463800"/>
          <p14:tracePt t="17748" x="8208963" y="2463800"/>
          <p14:tracePt t="17764" x="8305800" y="2463800"/>
          <p14:tracePt t="17781" x="8366125" y="2463800"/>
          <p14:tracePt t="17798" x="8418513" y="2463800"/>
          <p14:tracePt t="17815" x="8435975" y="2463800"/>
          <p14:tracePt t="17832" x="8445500" y="2463800"/>
          <p14:tracePt t="17832" x="8453438" y="2463800"/>
          <p14:tracePt t="17849" x="8505825" y="2463800"/>
          <p14:tracePt t="17865" x="8532813" y="2463800"/>
          <p14:tracePt t="17866" x="8575675" y="2454275"/>
          <p14:tracePt t="17882" x="8628063" y="2454275"/>
          <p14:tracePt t="17883" x="8672513" y="2454275"/>
          <p14:tracePt t="17897" x="8715375" y="2454275"/>
          <p14:tracePt t="17915" x="8794750" y="2454275"/>
          <p14:tracePt t="17931" x="8837613" y="2454275"/>
          <p14:tracePt t="17948" x="8864600" y="2454275"/>
          <p14:tracePt t="17965" x="8899525" y="2454275"/>
          <p14:tracePt t="17982" x="8942388" y="2454275"/>
          <p14:tracePt t="17998" x="8969375" y="2454275"/>
          <p14:tracePt t="17998" x="9004300" y="2454275"/>
          <p14:tracePt t="18015" x="9091613" y="2454275"/>
          <p14:tracePt t="18032" x="9134475" y="2454275"/>
          <p14:tracePt t="18032" x="9188450" y="2454275"/>
          <p14:tracePt t="18048" x="9231313" y="2454275"/>
          <p14:tracePt t="18049" x="9258300" y="2454275"/>
          <p14:tracePt t="18065" x="9301163" y="2454275"/>
          <p14:tracePt t="18082" x="9345613" y="2454275"/>
          <p14:tracePt t="18098" x="9380538" y="2454275"/>
          <p14:tracePt t="18115" x="9423400" y="2454275"/>
          <p14:tracePt t="18131" x="9467850" y="2454275"/>
          <p14:tracePt t="18147" x="9493250" y="2454275"/>
          <p14:tracePt t="18165" x="9502775" y="2454275"/>
          <p14:tracePt t="18338" x="9502775" y="2463800"/>
          <p14:tracePt t="18348" x="9493250" y="2463800"/>
          <p14:tracePt t="18355" x="9475788" y="2471738"/>
          <p14:tracePt t="18365" x="9450388" y="2489200"/>
          <p14:tracePt t="18382" x="9432925" y="2498725"/>
          <p14:tracePt t="18398" x="9423400" y="2516188"/>
          <p14:tracePt t="18399" x="9405938" y="2516188"/>
          <p14:tracePt t="18417" x="9380538" y="2516188"/>
          <p14:tracePt t="18431" x="9363075" y="2516188"/>
          <p14:tracePt t="18448" x="9310688" y="2533650"/>
          <p14:tracePt t="18464" x="9213850" y="2551113"/>
          <p14:tracePt t="18481" x="9099550" y="2586038"/>
          <p14:tracePt t="18498" x="8969375" y="2593975"/>
          <p14:tracePt t="18514" x="8820150" y="2593975"/>
          <p14:tracePt t="18532" x="8645525" y="2593975"/>
          <p14:tracePt t="18549" x="8428038" y="2593975"/>
          <p14:tracePt t="18565" x="8331200" y="2593975"/>
          <p14:tracePt t="18566" x="8226425" y="2593975"/>
          <p14:tracePt t="18581" x="8139113" y="2593975"/>
          <p14:tracePt t="18598" x="7991475" y="2593975"/>
          <p14:tracePt t="18615" x="7859713" y="2593975"/>
          <p14:tracePt t="18631" x="7729538" y="2593975"/>
          <p14:tracePt t="18648" x="7562850" y="2593975"/>
          <p14:tracePt t="18664" x="7415213" y="2593975"/>
          <p14:tracePt t="18681" x="7283450" y="2593975"/>
          <p14:tracePt t="18698" x="7223125" y="2593975"/>
          <p14:tracePt t="18698" x="7178675" y="2593975"/>
          <p14:tracePt t="18715" x="7108825" y="2593975"/>
          <p14:tracePt t="18731" x="7100888" y="2593975"/>
          <p14:tracePt t="18732" x="7073900" y="2593975"/>
          <p14:tracePt t="18748" x="7065963" y="2593975"/>
          <p14:tracePt t="18765" x="7031038" y="2593975"/>
          <p14:tracePt t="18782" x="6996113" y="2593975"/>
          <p14:tracePt t="18798" x="6961188" y="2593975"/>
          <p14:tracePt t="18814" x="6891338" y="2593975"/>
          <p14:tracePt t="18832" x="6864350" y="2586038"/>
          <p14:tracePt t="18848" x="6856413" y="2586038"/>
          <p14:tracePt t="18994" x="6864350" y="2603500"/>
          <p14:tracePt t="19003" x="6881813" y="2603500"/>
          <p14:tracePt t="19015" x="6916738" y="2611438"/>
          <p14:tracePt t="19031" x="7031038" y="2646363"/>
          <p14:tracePt t="19048" x="7178675" y="2681288"/>
          <p14:tracePt t="19065" x="7258050" y="2698750"/>
          <p14:tracePt t="19066" x="7335838" y="2725738"/>
          <p14:tracePt t="19082" x="7405688" y="2733675"/>
          <p14:tracePt t="19082" x="7493000" y="2733675"/>
          <p14:tracePt t="19098" x="7597775" y="2733675"/>
          <p14:tracePt t="19099" x="7702550" y="2733675"/>
          <p14:tracePt t="19114" x="7799388" y="2733675"/>
          <p14:tracePt t="19131" x="8016875" y="2733675"/>
          <p14:tracePt t="19148" x="8278813" y="2733675"/>
          <p14:tracePt t="19164" x="8540750" y="2733675"/>
          <p14:tracePt t="19181" x="8812213" y="2733675"/>
          <p14:tracePt t="19198" x="9012238" y="2733675"/>
          <p14:tracePt t="19215" x="9196388" y="2733675"/>
          <p14:tracePt t="19232" x="9266238" y="2716213"/>
          <p14:tracePt t="19233" x="9345613" y="2698750"/>
          <p14:tracePt t="19249" x="9502775" y="2655888"/>
          <p14:tracePt t="19264" x="9572625" y="2628900"/>
          <p14:tracePt t="19265" x="9667875" y="2611438"/>
          <p14:tracePt t="19281" x="9747250" y="2586038"/>
          <p14:tracePt t="19298" x="9921875" y="2541588"/>
          <p14:tracePt t="19315" x="10034588" y="2489200"/>
          <p14:tracePt t="19331" x="10131425" y="2463800"/>
          <p14:tracePt t="19348" x="10183813" y="2419350"/>
          <p14:tracePt t="19365" x="10183813" y="2411413"/>
          <p14:tracePt t="19381" x="10201275" y="2401888"/>
          <p14:tracePt t="19398" x="10201275" y="2393950"/>
          <p14:tracePt t="19398" x="10218738" y="2376488"/>
          <p14:tracePt t="19415" x="10244138" y="2366963"/>
          <p14:tracePt t="19415" x="10253663" y="2349500"/>
          <p14:tracePt t="19431" x="10279063" y="2324100"/>
          <p14:tracePt t="19448" x="10313988" y="2271713"/>
          <p14:tracePt t="19464" x="10358438" y="2236788"/>
          <p14:tracePt t="19502" x="10358438" y="2227263"/>
          <p14:tracePt t="19511" x="10348913" y="2227263"/>
          <p14:tracePt t="19519" x="10348913" y="2209800"/>
          <p14:tracePt t="19531" x="10323513" y="2184400"/>
          <p14:tracePt t="19548" x="10244138" y="2174875"/>
          <p14:tracePt t="19564" x="10086975" y="2132013"/>
          <p14:tracePt t="19581" x="9999663" y="2114550"/>
          <p14:tracePt t="19582" x="9894888" y="2087563"/>
          <p14:tracePt t="19598" x="9667875" y="2027238"/>
          <p14:tracePt t="19614" x="9563100" y="2009775"/>
          <p14:tracePt t="19632" x="9336088" y="1947863"/>
          <p14:tracePt t="19633" x="9231313" y="1912938"/>
          <p14:tracePt t="19648" x="9117013" y="1905000"/>
          <p14:tracePt t="19664" x="8899525" y="1905000"/>
          <p14:tracePt t="19681" x="8724900" y="1905000"/>
          <p14:tracePt t="19698" x="8593138" y="1905000"/>
          <p14:tracePt t="19714" x="8435975" y="1947863"/>
          <p14:tracePt t="19731" x="8313738" y="1992313"/>
          <p14:tracePt t="19747" x="8243888" y="2017713"/>
          <p14:tracePt t="19748" x="8183563" y="2044700"/>
          <p14:tracePt t="19765" x="8051800" y="2105025"/>
          <p14:tracePt t="19781" x="7999413" y="2132013"/>
          <p14:tracePt t="19798" x="7886700" y="2209800"/>
          <p14:tracePt t="19814" x="7754938" y="2297113"/>
          <p14:tracePt t="19832" x="7632700" y="2393950"/>
          <p14:tracePt t="19848" x="7519988" y="2471738"/>
          <p14:tracePt t="19864" x="7475538" y="2516188"/>
          <p14:tracePt t="19881" x="7440613" y="2559050"/>
          <p14:tracePt t="19898" x="7353300" y="2620963"/>
          <p14:tracePt t="19915" x="7258050" y="2698750"/>
          <p14:tracePt t="19932" x="7205663" y="2752725"/>
          <p14:tracePt t="19932" x="7135813" y="2805113"/>
          <p14:tracePt t="19948" x="7013575" y="2935288"/>
          <p14:tracePt t="19965" x="6943725" y="2997200"/>
          <p14:tracePt t="19965" x="6881813" y="3057525"/>
          <p14:tracePt t="19981" x="6829425" y="3109913"/>
          <p14:tracePt t="19998" x="6716713" y="3214688"/>
          <p14:tracePt t="20014" x="6611938" y="3319463"/>
          <p14:tracePt t="20031" x="6524625" y="3406775"/>
          <p14:tracePt t="20048" x="6497638" y="3451225"/>
          <p14:tracePt t="20065" x="6462713" y="3503613"/>
          <p14:tracePt t="20081" x="6437313" y="3529013"/>
          <p14:tracePt t="20098" x="6410325" y="3581400"/>
          <p14:tracePt t="20115" x="6392863" y="3616325"/>
          <p14:tracePt t="20131" x="6392863" y="3643313"/>
          <p14:tracePt t="20132" x="6392863" y="3660775"/>
          <p14:tracePt t="20148" x="6392863" y="3678238"/>
          <p14:tracePt t="20149" x="6375400" y="3721100"/>
          <p14:tracePt t="20164" x="6367463" y="3783013"/>
          <p14:tracePt t="20181" x="6350000" y="3922713"/>
          <p14:tracePt t="20198" x="6315075" y="4087813"/>
          <p14:tracePt t="20214" x="6270625" y="4254500"/>
          <p14:tracePt t="20231" x="6227763" y="4438650"/>
          <p14:tracePt t="20248" x="6192838" y="4603750"/>
          <p14:tracePt t="20264" x="6148388" y="4752975"/>
          <p14:tracePt t="20282" x="6122988" y="4830763"/>
          <p14:tracePt t="20282" x="6105525" y="4892675"/>
          <p14:tracePt t="20299" x="6078538" y="5022850"/>
          <p14:tracePt t="20314" x="6051550" y="5067300"/>
          <p14:tracePt t="20316" x="6043613" y="5127625"/>
          <p14:tracePt t="20331" x="6026150" y="5189538"/>
          <p14:tracePt t="20348" x="5999163" y="5276850"/>
          <p14:tracePt t="20364" x="5964238" y="5364163"/>
          <p14:tracePt t="20382" x="5956300" y="5399088"/>
          <p14:tracePt t="20398" x="5956300" y="5424488"/>
          <p14:tracePt t="20414" x="5946775" y="5459413"/>
          <p14:tracePt t="20431" x="5946775" y="5513388"/>
          <p14:tracePt t="20448" x="5946775" y="5521325"/>
          <p14:tracePt t="20465" x="5956300" y="5548313"/>
          <p14:tracePt t="20482" x="5973763" y="5548313"/>
          <p14:tracePt t="20482" x="5981700" y="5565775"/>
          <p14:tracePt t="20498" x="6008688" y="5573713"/>
          <p14:tracePt t="20515" x="6043613" y="5591175"/>
          <p14:tracePt t="20532" x="6086475" y="5608638"/>
          <p14:tracePt t="20548" x="6130925" y="5635625"/>
          <p14:tracePt t="20564" x="6183313" y="5670550"/>
          <p14:tracePt t="20581" x="6235700" y="5713413"/>
          <p14:tracePt t="20598" x="6280150" y="5740400"/>
          <p14:tracePt t="20615" x="6323013" y="5757863"/>
          <p14:tracePt t="20631" x="6350000" y="5783263"/>
          <p14:tracePt t="20632" x="6357938" y="5783263"/>
          <p14:tracePt t="20648" x="6402388" y="5810250"/>
          <p14:tracePt t="20664" x="6419850" y="5818188"/>
          <p14:tracePt t="20665" x="6427788" y="5835650"/>
          <p14:tracePt t="20681" x="6445250" y="5853113"/>
          <p14:tracePt t="20698" x="6454775" y="5897563"/>
          <p14:tracePt t="20714" x="6489700" y="5932488"/>
          <p14:tracePt t="20731" x="6532563" y="5992813"/>
          <p14:tracePt t="20748" x="6594475" y="6062663"/>
          <p14:tracePt t="20765" x="6707188" y="6124575"/>
          <p14:tracePt t="20781" x="6821488" y="6167438"/>
          <p14:tracePt t="20798" x="6899275" y="6176963"/>
          <p14:tracePt t="20798" x="6961188" y="6194425"/>
          <p14:tracePt t="20815" x="7100888" y="6211888"/>
          <p14:tracePt t="20831" x="7143750" y="6211888"/>
          <p14:tracePt t="20832" x="7161213" y="6211888"/>
          <p14:tracePt t="20848" x="7178675" y="6211888"/>
          <p14:tracePt t="20865" x="7205663" y="6211888"/>
          <p14:tracePt t="20881" x="7240588" y="6202363"/>
          <p14:tracePt t="20898" x="7292975" y="6194425"/>
          <p14:tracePt t="20914" x="7388225" y="6159500"/>
          <p14:tracePt t="20931" x="7519988" y="6132513"/>
          <p14:tracePt t="20948" x="7702550" y="6089650"/>
          <p14:tracePt t="20964" x="7886700" y="6054725"/>
          <p14:tracePt t="20982" x="8051800" y="6019800"/>
          <p14:tracePt t="20999" x="8226425" y="5975350"/>
          <p14:tracePt t="21015" x="8323263" y="5940425"/>
          <p14:tracePt t="21015" x="8410575" y="5932488"/>
          <p14:tracePt t="21032" x="8505825" y="5905500"/>
          <p14:tracePt t="21033" x="8575675" y="5880100"/>
          <p14:tracePt t="21048" x="8655050" y="5870575"/>
          <p14:tracePt t="21064" x="8820150" y="5818188"/>
          <p14:tracePt t="21081" x="8986838" y="5775325"/>
          <p14:tracePt t="21098" x="9099550" y="5730875"/>
          <p14:tracePt t="21114" x="9188450" y="5670550"/>
          <p14:tracePt t="21131" x="9231313" y="5653088"/>
          <p14:tracePt t="21147" x="9258300" y="5626100"/>
          <p14:tracePt t="21148" x="9275763" y="5608638"/>
          <p14:tracePt t="21165" x="9336088" y="5556250"/>
          <p14:tracePt t="21181" x="9371013" y="5513388"/>
          <p14:tracePt t="21182" x="9415463" y="5476875"/>
          <p14:tracePt t="21198" x="9467850" y="5434013"/>
          <p14:tracePt t="21214" x="9555163" y="5354638"/>
          <p14:tracePt t="21231" x="9642475" y="5259388"/>
          <p14:tracePt t="21248" x="9659938" y="5232400"/>
          <p14:tracePt t="21265" x="9685338" y="5189538"/>
          <p14:tracePt t="21281" x="9685338" y="5127625"/>
          <p14:tracePt t="21298" x="9685338" y="5084763"/>
          <p14:tracePt t="21315" x="9694863" y="5057775"/>
          <p14:tracePt t="21331" x="9702800" y="5040313"/>
          <p14:tracePt t="21332" x="9702800" y="5014913"/>
          <p14:tracePt t="21349" x="9702800" y="4979988"/>
          <p14:tracePt t="21364" x="9677400" y="4935538"/>
          <p14:tracePt t="21366" x="9642475" y="4900613"/>
          <p14:tracePt t="21381" x="9615488" y="4875213"/>
          <p14:tracePt t="21398" x="9572625" y="4857750"/>
          <p14:tracePt t="21414" x="9485313" y="4813300"/>
          <p14:tracePt t="21431" x="9405938" y="4752975"/>
          <p14:tracePt t="21448" x="9371013" y="4708525"/>
          <p14:tracePt t="21464" x="9328150" y="4630738"/>
          <p14:tracePt t="21481" x="9258300" y="4543425"/>
          <p14:tracePt t="21498" x="9205913" y="4491038"/>
          <p14:tracePt t="21498" x="9161463" y="4446588"/>
          <p14:tracePt t="21515" x="9074150" y="4403725"/>
          <p14:tracePt t="21531" x="9039225" y="4376738"/>
          <p14:tracePt t="21532" x="9004300" y="4351338"/>
          <p14:tracePt t="21548" x="8977313" y="4351338"/>
          <p14:tracePt t="21549" x="8959850" y="4341813"/>
          <p14:tracePt t="21564" x="8942388" y="4333875"/>
          <p14:tracePt t="21582" x="8872538" y="4333875"/>
          <p14:tracePt t="21598" x="8820150" y="4333875"/>
          <p14:tracePt t="21615" x="8777288" y="4316413"/>
          <p14:tracePt t="21631" x="8750300" y="4306888"/>
          <p14:tracePt t="21648" x="8732838" y="4306888"/>
          <p14:tracePt t="21664" x="8697913" y="4306888"/>
          <p14:tracePt t="21681" x="8672513" y="4341813"/>
          <p14:tracePt t="21698" x="8628063" y="4386263"/>
          <p14:tracePt t="21715" x="8585200" y="4429125"/>
          <p14:tracePt t="21715" x="8532813" y="4481513"/>
          <p14:tracePt t="21731" x="8488363" y="4533900"/>
          <p14:tracePt t="21748" x="8383588" y="4630738"/>
          <p14:tracePt t="21765" x="8288338" y="4760913"/>
          <p14:tracePt t="21781" x="8183563" y="4910138"/>
          <p14:tracePt t="21798" x="8121650" y="5049838"/>
          <p14:tracePt t="21815" x="8078788" y="5145088"/>
          <p14:tracePt t="21831" x="8078788" y="5224463"/>
          <p14:tracePt t="21848" x="8086725" y="5302250"/>
          <p14:tracePt t="21865" x="8096250" y="5319713"/>
          <p14:tracePt t="21866" x="8113713" y="5346700"/>
          <p14:tracePt t="21881" x="8113713" y="5364163"/>
          <p14:tracePt t="21882" x="8113713" y="5381625"/>
          <p14:tracePt t="21898" x="8131175" y="5407025"/>
          <p14:tracePt t="21914" x="8156575" y="5451475"/>
          <p14:tracePt t="21931" x="8174038" y="5495925"/>
          <p14:tracePt t="21948" x="8201025" y="5538788"/>
          <p14:tracePt t="21965" x="8208963" y="5591175"/>
          <p14:tracePt t="21982" x="8253413" y="5608638"/>
          <p14:tracePt t="21998" x="8270875" y="5661025"/>
          <p14:tracePt t="22014" x="8323263" y="5695950"/>
          <p14:tracePt t="22031" x="8348663" y="5713413"/>
          <p14:tracePt t="22032" x="8375650" y="5740400"/>
          <p14:tracePt t="22048" x="8393113" y="5765800"/>
          <p14:tracePt t="22065" x="8418513" y="5775325"/>
          <p14:tracePt t="22065" x="8445500" y="5783263"/>
          <p14:tracePt t="22081" x="8470900" y="5792788"/>
          <p14:tracePt t="22098" x="8505825" y="5800725"/>
          <p14:tracePt t="22115" x="8540750" y="5810250"/>
          <p14:tracePt t="22131" x="8585200" y="5810250"/>
          <p14:tracePt t="22148" x="8662988" y="5810250"/>
          <p14:tracePt t="22164" x="8697913" y="5783263"/>
          <p14:tracePt t="22181" x="8785225" y="5740400"/>
          <p14:tracePt t="22197" x="8837613" y="5705475"/>
          <p14:tracePt t="22215" x="9012238" y="5583238"/>
          <p14:tracePt t="22232" x="9082088" y="5538788"/>
          <p14:tracePt t="22232" x="9144000" y="5495925"/>
          <p14:tracePt t="22249" x="9328150" y="5364163"/>
          <p14:tracePt t="22265" x="9405938" y="5311775"/>
          <p14:tracePt t="22281" x="9537700" y="5172075"/>
          <p14:tracePt t="22298" x="9677400" y="5040313"/>
          <p14:tracePt t="22315" x="9772650" y="4935538"/>
          <p14:tracePt t="22331" x="9834563" y="4830763"/>
          <p14:tracePt t="22348" x="9869488" y="4735513"/>
          <p14:tracePt t="22364" x="9886950" y="4648200"/>
          <p14:tracePt t="22382" x="9886950" y="4578350"/>
          <p14:tracePt t="22398" x="9886950" y="4456113"/>
          <p14:tracePt t="22415" x="9859963" y="4403725"/>
          <p14:tracePt t="22415" x="9825038" y="4341813"/>
          <p14:tracePt t="22431" x="9772650" y="4271963"/>
          <p14:tracePt t="22448" x="9685338" y="4141788"/>
          <p14:tracePt t="22464" x="9625013" y="4052888"/>
          <p14:tracePt t="22481" x="9590088" y="4017963"/>
          <p14:tracePt t="22498" x="9563100" y="3975100"/>
          <p14:tracePt t="22515" x="9520238" y="3922713"/>
          <p14:tracePt t="22531" x="9467850" y="3878263"/>
          <p14:tracePt t="22548" x="9458325" y="3878263"/>
          <p14:tracePt t="22548" x="9432925" y="3870325"/>
          <p14:tracePt t="22565" x="9388475" y="3835400"/>
          <p14:tracePt t="22582" x="9336088" y="3835400"/>
          <p14:tracePt t="22598" x="9301163" y="3835400"/>
          <p14:tracePt t="22599" x="9275763" y="3835400"/>
          <p14:tracePt t="22615" x="9266238" y="3835400"/>
          <p14:tracePt t="22632" x="9223375" y="3835400"/>
          <p14:tracePt t="22648" x="9178925" y="3835400"/>
          <p14:tracePt t="22664" x="9144000" y="3835400"/>
          <p14:tracePt t="22681" x="9109075" y="3835400"/>
          <p14:tracePt t="22698" x="9082088" y="3835400"/>
          <p14:tracePt t="22715" x="9039225" y="3852863"/>
          <p14:tracePt t="22731" x="9012238" y="3860800"/>
          <p14:tracePt t="22732" x="8994775" y="3870325"/>
          <p14:tracePt t="22748" x="8969375" y="3887788"/>
          <p14:tracePt t="22749" x="8942388" y="3895725"/>
          <p14:tracePt t="22764" x="8924925" y="3913188"/>
          <p14:tracePt t="22781" x="8890000" y="3940175"/>
          <p14:tracePt t="22798" x="8837613" y="3957638"/>
          <p14:tracePt t="22814" x="8837613" y="3965575"/>
          <p14:tracePt t="22831" x="8820150" y="3983038"/>
          <p14:tracePt t="22848" x="8777288" y="4017963"/>
          <p14:tracePt t="22864" x="8759825" y="4062413"/>
          <p14:tracePt t="22881" x="8707438" y="4149725"/>
          <p14:tracePt t="22898" x="8689975" y="4194175"/>
          <p14:tracePt t="22898" x="8672513" y="4229100"/>
          <p14:tracePt t="22915" x="8637588" y="4306888"/>
          <p14:tracePt t="22931" x="8610600" y="4351338"/>
          <p14:tracePt t="22932" x="8602663" y="4403725"/>
          <p14:tracePt t="22948" x="8602663" y="4446588"/>
          <p14:tracePt t="22949" x="8602663" y="4473575"/>
          <p14:tracePt t="22964" x="8620125" y="4491038"/>
          <p14:tracePt t="22981" x="8662988" y="4533900"/>
          <p14:tracePt t="22998" x="8680450" y="4568825"/>
          <p14:tracePt t="23015" x="8724900" y="4621213"/>
          <p14:tracePt t="23031" x="8767763" y="4656138"/>
          <p14:tracePt t="23048" x="8829675" y="4700588"/>
          <p14:tracePt t="23064" x="8890000" y="4725988"/>
          <p14:tracePt t="23082" x="8986838" y="4752975"/>
          <p14:tracePt t="23098" x="9029700" y="4760913"/>
          <p14:tracePt t="23099" x="9082088" y="4778375"/>
          <p14:tracePt t="23114" x="9126538" y="4787900"/>
          <p14:tracePt t="23115" x="9188450" y="4805363"/>
          <p14:tracePt t="23132" x="9231313" y="4805363"/>
          <p14:tracePt t="23133" x="9258300" y="4805363"/>
          <p14:tracePt t="23148" x="9283700" y="4805363"/>
          <p14:tracePt t="23164" x="9388475" y="4795838"/>
          <p14:tracePt t="23181" x="9423400" y="4795838"/>
          <p14:tracePt t="23198" x="9493250" y="4743450"/>
          <p14:tracePt t="23214" x="9545638" y="4683125"/>
          <p14:tracePt t="23231" x="9632950" y="4578350"/>
          <p14:tracePt t="23247" x="9650413" y="4551363"/>
          <p14:tracePt t="23248" x="9667875" y="4543425"/>
          <p14:tracePt t="23265" x="9720263" y="4464050"/>
          <p14:tracePt t="23281" x="9737725" y="4421188"/>
          <p14:tracePt t="23298" x="9782175" y="4306888"/>
          <p14:tracePt t="23299" x="9799638" y="4254500"/>
          <p14:tracePt t="23315" x="9807575" y="4211638"/>
          <p14:tracePt t="23332" x="9807575" y="4097338"/>
          <p14:tracePt t="23348" x="9755188" y="3957638"/>
          <p14:tracePt t="23364" x="9667875" y="3843338"/>
          <p14:tracePt t="23381" x="9563100" y="3748088"/>
          <p14:tracePt t="23398" x="9520238" y="3713163"/>
          <p14:tracePt t="23414" x="9475788" y="3686175"/>
          <p14:tracePt t="23432" x="9450388" y="3668713"/>
          <p14:tracePt t="23432" x="9423400" y="3668713"/>
          <p14:tracePt t="23448" x="9388475" y="3651250"/>
          <p14:tracePt t="23464" x="9353550" y="3651250"/>
          <p14:tracePt t="23481" x="9275763" y="3651250"/>
          <p14:tracePt t="23498" x="9188450" y="3651250"/>
          <p14:tracePt t="23514" x="9082088" y="3651250"/>
          <p14:tracePt t="23531" x="8942388" y="3678238"/>
          <p14:tracePt t="23548" x="8802688" y="3721100"/>
          <p14:tracePt t="23564" x="8662988" y="3790950"/>
          <p14:tracePt t="23581" x="8540750" y="3852863"/>
          <p14:tracePt t="23598" x="8470900" y="3922713"/>
          <p14:tracePt t="23615" x="8428038" y="3983038"/>
          <p14:tracePt t="23632" x="8340725" y="4070350"/>
          <p14:tracePt t="23648" x="8296275" y="4124325"/>
          <p14:tracePt t="23649" x="8261350" y="4176713"/>
          <p14:tracePt t="23664" x="8226425" y="4229100"/>
          <p14:tracePt t="23681" x="8139113" y="4376738"/>
          <p14:tracePt t="23698" x="8034338" y="4533900"/>
          <p14:tracePt t="23714" x="7956550" y="4691063"/>
          <p14:tracePt t="23731" x="7912100" y="4813300"/>
          <p14:tracePt t="23748" x="7886700" y="4945063"/>
          <p14:tracePt t="23764" x="7886700" y="5049838"/>
          <p14:tracePt t="23782" x="7904163" y="5172075"/>
          <p14:tracePt t="23798" x="7939088" y="5267325"/>
          <p14:tracePt t="23814" x="7956550" y="5311775"/>
          <p14:tracePt t="23831" x="7999413" y="5364163"/>
          <p14:tracePt t="23848" x="8034338" y="5389563"/>
          <p14:tracePt t="23865" x="8086725" y="5424488"/>
          <p14:tracePt t="23881" x="8121650" y="5424488"/>
          <p14:tracePt t="23898" x="8174038" y="5434013"/>
          <p14:tracePt t="23914" x="8183563" y="5434013"/>
          <p14:tracePt t="23931" x="8226425" y="5434013"/>
          <p14:tracePt t="23948" x="8261350" y="5451475"/>
          <p14:tracePt t="23965" x="8296275" y="5451475"/>
          <p14:tracePt t="23965" x="8340725" y="5451475"/>
          <p14:tracePt t="23982" x="8401050" y="5451475"/>
          <p14:tracePt t="23982" x="8462963" y="5451475"/>
          <p14:tracePt t="23998" x="8523288" y="5451475"/>
          <p14:tracePt t="24014" x="8689975" y="5424488"/>
          <p14:tracePt t="24031" x="8812213" y="5389563"/>
          <p14:tracePt t="24048" x="8907463" y="5337175"/>
          <p14:tracePt t="24065" x="8969375" y="5284788"/>
          <p14:tracePt t="24081" x="9012238" y="5249863"/>
          <p14:tracePt t="24098" x="9074150" y="5197475"/>
          <p14:tracePt t="24114" x="9188450" y="5102225"/>
          <p14:tracePt t="24131" x="9223375" y="5049838"/>
          <p14:tracePt t="24131" x="9258300" y="4979988"/>
          <p14:tracePt t="24148" x="9293225" y="4918075"/>
          <p14:tracePt t="24149" x="9318625" y="4865688"/>
          <p14:tracePt t="24164" x="9353550" y="4813300"/>
          <p14:tracePt t="24181" x="9415463" y="4700588"/>
          <p14:tracePt t="24198" x="9432925" y="4613275"/>
          <p14:tracePt t="24215" x="9423400" y="4578350"/>
          <p14:tracePt t="24232" x="9405938" y="4543425"/>
          <p14:tracePt t="24248" x="9336088" y="4481513"/>
          <p14:tracePt t="24265" x="9293225" y="4464050"/>
          <p14:tracePt t="24281" x="9258300" y="4446588"/>
          <p14:tracePt t="24298" x="9248775" y="4438650"/>
          <p14:tracePt t="24298" x="9240838" y="4438650"/>
          <p14:tracePt t="24315" x="9231313" y="4438650"/>
          <p14:tracePt t="24315" x="9223375" y="4438650"/>
          <p14:tracePt t="24331" x="9213850" y="4438650"/>
          <p14:tracePt t="24332" x="9205913" y="4421188"/>
          <p14:tracePt t="24348" x="9188450" y="4421188"/>
          <p14:tracePt t="24365" x="9144000" y="4421188"/>
          <p14:tracePt t="24381" x="9099550" y="4421188"/>
          <p14:tracePt t="24398" x="9047163" y="4421188"/>
          <p14:tracePt t="24415" x="8986838" y="4429125"/>
          <p14:tracePt t="24431" x="8855075" y="4473575"/>
          <p14:tracePt t="24448" x="8715375" y="4525963"/>
          <p14:tracePt t="24464" x="8540750" y="4621213"/>
          <p14:tracePt t="24481" x="8462963" y="4665663"/>
          <p14:tracePt t="24482" x="8410575" y="4708525"/>
          <p14:tracePt t="24498" x="8358188" y="4752975"/>
          <p14:tracePt t="24499" x="8331200" y="4760913"/>
          <p14:tracePt t="24515" x="8331200" y="4778375"/>
          <p14:tracePt t="24516" x="8313738" y="4805363"/>
          <p14:tracePt t="24531" x="8296275" y="4830763"/>
          <p14:tracePt t="24548" x="8270875" y="4875213"/>
          <p14:tracePt t="24565" x="8218488" y="4962525"/>
          <p14:tracePt t="24581" x="8156575" y="5067300"/>
          <p14:tracePt t="24598" x="8086725" y="5172075"/>
          <p14:tracePt t="24614" x="8051800" y="5249863"/>
          <p14:tracePt t="24632" x="8026400" y="5284788"/>
          <p14:tracePt t="24648" x="8008938" y="5284788"/>
          <p14:tracePt t="24648" x="7999413" y="5311775"/>
          <p14:tracePt t="24682" x="7991475" y="5329238"/>
          <p14:tracePt t="24690" x="7991475" y="5337175"/>
          <p14:tracePt t="24708" x="7974013" y="5346700"/>
          <p14:tracePt t="24725" x="7964488" y="5354638"/>
          <p14:tracePt t="24805" x="7956550" y="5354638"/>
          <p14:tracePt t="24813" x="7929563" y="5372100"/>
          <p14:tracePt t="24821" x="7904163" y="5381625"/>
          <p14:tracePt t="24832" x="7904163" y="5389563"/>
          <p14:tracePt t="24849" x="7886700" y="5399088"/>
          <p14:tracePt t="24864" x="7877175" y="5399088"/>
          <p14:tracePt t="24918" x="7869238" y="5407025"/>
          <p14:tracePt t="24926" x="7851775" y="5407025"/>
          <p14:tracePt t="24935" x="7851775" y="5416550"/>
          <p14:tracePt t="24948" x="7824788" y="5416550"/>
          <p14:tracePt t="24965" x="7781925" y="5424488"/>
          <p14:tracePt t="24981" x="7737475" y="5434013"/>
          <p14:tracePt t="24998" x="7720013" y="5441950"/>
          <p14:tracePt t="24998" x="7702550" y="5441950"/>
          <p14:tracePt t="25015" x="7677150" y="5459413"/>
          <p14:tracePt t="25031" x="7659688" y="5468938"/>
          <p14:tracePt t="25048" x="7632700" y="5476875"/>
          <p14:tracePt t="25049" x="7607300" y="5476875"/>
          <p14:tracePt t="25065" x="7607300" y="5486400"/>
          <p14:tracePt t="25081" x="7562850" y="5503863"/>
          <p14:tracePt t="25098" x="7527925" y="5513388"/>
          <p14:tracePt t="25114" x="7485063" y="5521325"/>
          <p14:tracePt t="25131" x="7467600" y="5530850"/>
          <p14:tracePt t="25148" x="7432675" y="5538788"/>
          <p14:tracePt t="25164" x="7388225" y="5556250"/>
          <p14:tracePt t="25182" x="7362825" y="5556250"/>
          <p14:tracePt t="25182" x="7353300" y="5565775"/>
          <p14:tracePt t="25199" x="7327900" y="5565775"/>
          <p14:tracePt t="25215" x="7300913" y="5565775"/>
          <p14:tracePt t="25215" x="7283450" y="5573713"/>
          <p14:tracePt t="25232" x="7258050" y="5591175"/>
          <p14:tracePt t="25248" x="7205663" y="5591175"/>
          <p14:tracePt t="25264" x="7161213" y="5591175"/>
          <p14:tracePt t="25281" x="7135813" y="5591175"/>
          <p14:tracePt t="25298" x="7108825" y="5591175"/>
          <p14:tracePt t="25315" x="7073900" y="5591175"/>
          <p14:tracePt t="25331" x="7038975" y="5591175"/>
          <p14:tracePt t="25348" x="7021513" y="5591175"/>
          <p14:tracePt t="25348" x="6986588" y="5591175"/>
          <p14:tracePt t="25365" x="6943725" y="5591175"/>
          <p14:tracePt t="25365" x="6908800" y="5591175"/>
          <p14:tracePt t="25381" x="6864350" y="5591175"/>
          <p14:tracePt t="25382" x="6838950" y="5591175"/>
          <p14:tracePt t="25398" x="6821488" y="5591175"/>
          <p14:tracePt t="25414" x="6769100" y="5591175"/>
          <p14:tracePt t="25431" x="6751638" y="5591175"/>
          <p14:tracePt t="25448" x="6734175" y="5600700"/>
          <p14:tracePt t="25464" x="6716713" y="5608638"/>
          <p14:tracePt t="25481" x="6681788" y="5608638"/>
          <p14:tracePt t="25498" x="6637338" y="5618163"/>
          <p14:tracePt t="25514" x="6584950" y="5626100"/>
          <p14:tracePt t="25531" x="6559550" y="5626100"/>
          <p14:tracePt t="25531" x="6542088" y="5626100"/>
          <p14:tracePt t="25548" x="6515100" y="5626100"/>
          <p14:tracePt t="25549" x="6489700" y="5626100"/>
          <p14:tracePt t="25564" x="6472238" y="5626100"/>
          <p14:tracePt t="25581" x="6427788" y="5608638"/>
          <p14:tracePt t="25598" x="6410325" y="5608638"/>
          <p14:tracePt t="25615" x="6350000" y="5583238"/>
          <p14:tracePt t="25631" x="6235700" y="5530850"/>
          <p14:tracePt t="25648" x="6113463" y="5495925"/>
          <p14:tracePt t="25665" x="5973763" y="5468938"/>
          <p14:tracePt t="25681" x="5842000" y="5441950"/>
          <p14:tracePt t="25698" x="5781675" y="5441950"/>
          <p14:tracePt t="25698" x="5719763" y="5441950"/>
          <p14:tracePt t="25714" x="5676900" y="5434013"/>
          <p14:tracePt t="25715" x="5624513" y="5434013"/>
          <p14:tracePt t="25731" x="5607050" y="5434013"/>
          <p14:tracePt t="25732" x="5589588" y="5424488"/>
          <p14:tracePt t="25748" x="5580063" y="5416550"/>
          <p14:tracePt t="25764" x="5572125" y="5407025"/>
          <p14:tracePt t="25810" x="5554663" y="5407025"/>
          <p14:tracePt t="25819" x="5545138" y="5407025"/>
          <p14:tracePt t="25828" x="5527675" y="5407025"/>
          <p14:tracePt t="25836" x="5502275" y="5407025"/>
          <p14:tracePt t="25847" x="5484813" y="5407025"/>
          <p14:tracePt t="25864" x="5467350" y="5407025"/>
          <p14:tracePt t="25865" x="5432425" y="5407025"/>
          <p14:tracePt t="25882" x="5397500" y="5416550"/>
          <p14:tracePt t="25883" x="5370513" y="5424488"/>
          <p14:tracePt t="25898" x="5335588" y="5441950"/>
          <p14:tracePt t="25915" x="5318125" y="5441950"/>
          <p14:tracePt t="25915" x="5300663" y="5459413"/>
          <p14:tracePt t="25933" x="5300663" y="5468938"/>
          <p14:tracePt t="25948" x="5292725" y="5486400"/>
          <p14:tracePt t="25965" x="5275263" y="5530850"/>
          <p14:tracePt t="25982" x="5275263" y="5556250"/>
          <p14:tracePt t="25998" x="5275263" y="5591175"/>
          <p14:tracePt t="26014" x="5275263" y="5626100"/>
          <p14:tracePt t="26031" x="5275263" y="5653088"/>
          <p14:tracePt t="26048" x="5275263" y="5678488"/>
          <p14:tracePt t="26048" x="5292725" y="5688013"/>
          <p14:tracePt t="26065" x="5327650" y="5730875"/>
          <p14:tracePt t="26081" x="5335588" y="5740400"/>
          <p14:tracePt t="26082" x="5345113" y="5765800"/>
          <p14:tracePt t="26098" x="5362575" y="5775325"/>
          <p14:tracePt t="26099" x="5397500" y="5792788"/>
          <p14:tracePt t="26114" x="5432425" y="5827713"/>
          <p14:tracePt t="26131" x="5510213" y="5880100"/>
          <p14:tracePt t="26148" x="5554663" y="5905500"/>
          <p14:tracePt t="26165" x="5597525" y="5932488"/>
          <p14:tracePt t="26181" x="5641975" y="5957888"/>
          <p14:tracePt t="26198" x="5676900" y="5975350"/>
          <p14:tracePt t="26214" x="5729288" y="5992813"/>
          <p14:tracePt t="26231" x="5746750" y="5992813"/>
          <p14:tracePt t="26232" x="5781675" y="5992813"/>
          <p14:tracePt t="26248" x="5816600" y="5992813"/>
          <p14:tracePt t="26249" x="5859463" y="5992813"/>
          <p14:tracePt t="26264" x="5903913" y="5992813"/>
          <p14:tracePt t="26265" x="5946775" y="5992813"/>
          <p14:tracePt t="26282" x="5999163" y="5984875"/>
          <p14:tracePt t="26298" x="6105525" y="5949950"/>
          <p14:tracePt t="26314" x="6253163" y="5888038"/>
          <p14:tracePt t="26331" x="6410325" y="5783263"/>
          <p14:tracePt t="26348" x="6559550" y="5678488"/>
          <p14:tracePt t="26364" x="6689725" y="5591175"/>
          <p14:tracePt t="26381" x="6794500" y="5495925"/>
          <p14:tracePt t="26398" x="6838950" y="5441950"/>
          <p14:tracePt t="26398" x="6891338" y="5389563"/>
          <p14:tracePt t="26415" x="6916738" y="5329238"/>
          <p14:tracePt t="26415" x="6969125" y="5259388"/>
          <p14:tracePt t="26431" x="7013575" y="5197475"/>
          <p14:tracePt t="26432" x="7048500" y="5145088"/>
          <p14:tracePt t="26448" x="7083425" y="5075238"/>
          <p14:tracePt t="26464" x="7135813" y="4927600"/>
          <p14:tracePt t="26481" x="7178675" y="4760913"/>
          <p14:tracePt t="26498" x="7213600" y="4603750"/>
          <p14:tracePt t="26514" x="7213600" y="4473575"/>
          <p14:tracePt t="26531" x="7213600" y="4368800"/>
          <p14:tracePt t="26548" x="7205663" y="4298950"/>
          <p14:tracePt t="26564" x="7188200" y="4254500"/>
          <p14:tracePt t="26582" x="7153275" y="4219575"/>
          <p14:tracePt t="26599" x="7126288" y="4194175"/>
          <p14:tracePt t="26615" x="7100888" y="4184650"/>
          <p14:tracePt t="26631" x="7073900" y="4176713"/>
          <p14:tracePt t="26648" x="7004050" y="4124325"/>
          <p14:tracePt t="26665" x="6916738" y="4087813"/>
          <p14:tracePt t="26681" x="6846888" y="4052888"/>
          <p14:tracePt t="26698" x="6811963" y="4044950"/>
          <p14:tracePt t="26714" x="6759575" y="4027488"/>
          <p14:tracePt t="26731" x="6724650" y="4027488"/>
          <p14:tracePt t="26748" x="6699250" y="4027488"/>
          <p14:tracePt t="26749" x="6689725" y="4027488"/>
          <p14:tracePt t="26764" x="6672263" y="4035425"/>
          <p14:tracePt t="26765" x="6664325" y="4044950"/>
          <p14:tracePt t="26781" x="6646863" y="4044950"/>
          <p14:tracePt t="26782" x="6629400" y="4044950"/>
          <p14:tracePt t="26798" x="6602413" y="4052888"/>
          <p14:tracePt t="26814" x="6567488" y="4062413"/>
          <p14:tracePt t="26831" x="6507163" y="4087813"/>
          <p14:tracePt t="26848" x="6419850" y="4141788"/>
          <p14:tracePt t="26865" x="6315075" y="4202113"/>
          <p14:tracePt t="26881" x="6227763" y="4271963"/>
          <p14:tracePt t="26898" x="6192838" y="4298950"/>
          <p14:tracePt t="26914" x="6165850" y="4333875"/>
          <p14:tracePt t="26931" x="6140450" y="4376738"/>
          <p14:tracePt t="26948" x="6105525" y="4429125"/>
          <p14:tracePt t="26965" x="6096000" y="4429125"/>
          <p14:tracePt t="26965" x="6078538" y="4456113"/>
          <p14:tracePt t="26981" x="6069013" y="4481513"/>
          <p14:tracePt t="26998" x="6051550" y="4525963"/>
          <p14:tracePt t="27014" x="6034088" y="4578350"/>
          <p14:tracePt t="27031" x="6026150" y="4621213"/>
          <p14:tracePt t="27048" x="6026150" y="4665663"/>
          <p14:tracePt t="27064" x="6034088" y="4718050"/>
          <p14:tracePt t="27081" x="6078538" y="4770438"/>
          <p14:tracePt t="27097" x="6105525" y="4805363"/>
          <p14:tracePt t="27098" x="6130925" y="4840288"/>
          <p14:tracePt t="27115" x="6227763" y="4910138"/>
          <p14:tracePt t="27131" x="6262688" y="4953000"/>
          <p14:tracePt t="27132" x="6332538" y="4997450"/>
          <p14:tracePt t="27148" x="6384925" y="5040313"/>
          <p14:tracePt t="27165" x="6497638" y="5102225"/>
          <p14:tracePt t="27181" x="6594475" y="5137150"/>
          <p14:tracePt t="27198" x="6646863" y="5137150"/>
          <p14:tracePt t="27215" x="6681788" y="5137150"/>
          <p14:tracePt t="27231" x="6742113" y="5110163"/>
          <p14:tracePt t="27248" x="6829425" y="5040313"/>
          <p14:tracePt t="27264" x="6934200" y="4970463"/>
          <p14:tracePt t="27281" x="6986588" y="4918075"/>
          <p14:tracePt t="27282" x="7038975" y="4865688"/>
          <p14:tracePt t="27298" x="7083425" y="4813300"/>
          <p14:tracePt t="27298" x="7135813" y="4760913"/>
          <p14:tracePt t="27314" x="7188200" y="4718050"/>
          <p14:tracePt t="27315" x="7240588" y="4665663"/>
          <p14:tracePt t="27331" x="7265988" y="4638675"/>
          <p14:tracePt t="27348" x="7292975" y="4603750"/>
          <p14:tracePt t="27365" x="7318375" y="4568825"/>
          <p14:tracePt t="27381" x="7327900" y="4525963"/>
          <p14:tracePt t="27398" x="7345363" y="4473575"/>
          <p14:tracePt t="27414" x="7370763" y="4403725"/>
          <p14:tracePt t="27431" x="7370763" y="4324350"/>
          <p14:tracePt t="27447" x="7370763" y="4281488"/>
          <p14:tracePt t="27448" x="7362825" y="4254500"/>
          <p14:tracePt t="27465" x="7362825" y="4246563"/>
          <p14:tracePt t="27465" x="7345363" y="4237038"/>
          <p14:tracePt t="27481" x="7318375" y="4211638"/>
          <p14:tracePt t="27498" x="7292975" y="4202113"/>
          <p14:tracePt t="27514" x="7265988" y="4176713"/>
          <p14:tracePt t="27531" x="7205663" y="4176713"/>
          <p14:tracePt t="27548" x="7126288" y="4167188"/>
          <p14:tracePt t="27565" x="7013575" y="4167188"/>
          <p14:tracePt t="27581" x="6908800" y="4167188"/>
          <p14:tracePt t="27598" x="6777038" y="4167188"/>
          <p14:tracePt t="27614" x="6681788" y="4167188"/>
          <p14:tracePt t="27632" x="6594475" y="4194175"/>
          <p14:tracePt t="27648" x="6584950" y="4211638"/>
          <p14:tracePt t="27649" x="6559550" y="4229100"/>
          <p14:tracePt t="27664" x="6524625" y="4254500"/>
          <p14:tracePt t="27665" x="6472238" y="4281488"/>
          <p14:tracePt t="27681" x="6419850" y="4316413"/>
          <p14:tracePt t="27698" x="6315075" y="4394200"/>
          <p14:tracePt t="27714" x="6210300" y="4481513"/>
          <p14:tracePt t="27731" x="6113463" y="4560888"/>
          <p14:tracePt t="27748" x="6026150" y="4656138"/>
          <p14:tracePt t="27764" x="5991225" y="4708525"/>
          <p14:tracePt t="27781" x="5991225" y="4752975"/>
          <p14:tracePt t="27798" x="5981700" y="4830763"/>
          <p14:tracePt t="27815" x="5981700" y="4953000"/>
          <p14:tracePt t="27831" x="5991225" y="5014913"/>
          <p14:tracePt t="27848" x="6043613" y="5110163"/>
          <p14:tracePt t="27864" x="6086475" y="5189538"/>
          <p14:tracePt t="27881" x="6122988" y="5214938"/>
          <p14:tracePt t="27898" x="6148388" y="5224463"/>
          <p14:tracePt t="27914" x="6157913" y="5232400"/>
          <p14:tracePt t="27946" x="6165850" y="5232400"/>
          <p14:tracePt t="27954" x="6183313" y="5232400"/>
          <p14:tracePt t="27964" x="6192838" y="5232400"/>
          <p14:tracePt t="27981" x="6210300" y="5224463"/>
          <p14:tracePt t="27998" x="6253163" y="5189538"/>
          <p14:tracePt t="27999" x="6280150" y="5172075"/>
          <p14:tracePt t="28015" x="6305550" y="5154613"/>
          <p14:tracePt t="28015" x="6305550" y="5145088"/>
          <p14:tracePt t="28031" x="6323013" y="5145088"/>
          <p14:tracePt t="28048" x="6332538" y="5119688"/>
          <p14:tracePt t="28064" x="6350000" y="5102225"/>
          <p14:tracePt t="28081" x="6350000" y="5084763"/>
          <p14:tracePt t="28098" x="6367463" y="5057775"/>
          <p14:tracePt t="28114" x="6375400" y="5040313"/>
          <p14:tracePt t="28132" x="6384925" y="5014913"/>
          <p14:tracePt t="28148" x="6384925" y="5005388"/>
          <p14:tracePt t="28165" x="6427788" y="4979988"/>
          <p14:tracePt t="28181" x="6437313" y="4962525"/>
          <p14:tracePt t="28182" x="6462713" y="4935538"/>
          <p14:tracePt t="28198" x="6472238" y="4910138"/>
          <p14:tracePt t="28215" x="6524625" y="4875213"/>
          <p14:tracePt t="28231" x="6567488" y="4822825"/>
          <p14:tracePt t="28248" x="6594475" y="4795838"/>
          <p14:tracePt t="28265" x="6602413" y="4795838"/>
          <p14:tracePt t="28489" x="6594475" y="4795838"/>
          <p14:tracePt t="28506" x="6577013" y="4795838"/>
          <p14:tracePt t="28523" x="6567488" y="4795838"/>
          <p14:tracePt t="28532" x="6559550" y="4795838"/>
          <p14:tracePt t="28549" x="6550025" y="4795838"/>
          <p14:tracePt t="28558" x="6542088" y="4805363"/>
          <p14:tracePt t="28567" x="6532563" y="4805363"/>
          <p14:tracePt t="28581" x="6515100" y="4813300"/>
          <p14:tracePt t="28601" x="6497638" y="4830763"/>
          <p14:tracePt t="28614" x="6472238" y="4840288"/>
          <p14:tracePt t="28631" x="6462713" y="4848225"/>
          <p14:tracePt t="28648" x="6445250" y="4857750"/>
          <p14:tracePt t="28665" x="6427788" y="4875213"/>
          <p14:tracePt t="28681" x="6402388" y="4883150"/>
          <p14:tracePt t="28751" x="6392863" y="4892675"/>
          <p14:tracePt t="28803" x="6384925" y="4892675"/>
          <p14:tracePt t="28891" x="6375400" y="4892675"/>
          <p14:tracePt t="29092" x="6357938" y="4918075"/>
          <p14:tracePt t="29101" x="6340475" y="4935538"/>
          <p14:tracePt t="29109" x="6315075" y="4945063"/>
          <p14:tracePt t="29118" x="6288088" y="4962525"/>
          <p14:tracePt t="29131" x="6262688" y="4979988"/>
          <p14:tracePt t="29148" x="6227763" y="5005388"/>
          <p14:tracePt t="29164" x="6218238" y="5014913"/>
          <p14:tracePt t="29181" x="6210300" y="5022850"/>
          <p14:tracePt t="29198" x="6183313" y="5032375"/>
          <p14:tracePt t="29223" x="6165850" y="5049838"/>
          <p14:tracePt t="29232" x="6148388" y="5057775"/>
          <p14:tracePt t="29247" x="6122988" y="5067300"/>
          <p14:tracePt t="29264" x="6078538" y="5075238"/>
          <p14:tracePt t="29281" x="6008688" y="5127625"/>
          <p14:tracePt t="29298" x="5894388" y="5180013"/>
          <p14:tracePt t="29314" x="5737225" y="5259388"/>
          <p14:tracePt t="29331" x="5607050" y="5319713"/>
          <p14:tracePt t="29348" x="5554663" y="5354638"/>
          <p14:tracePt t="29451" x="5545138" y="5372100"/>
          <p14:tracePt t="29459" x="5537200" y="5389563"/>
          <p14:tracePt t="29468" x="5537200" y="5407025"/>
          <p14:tracePt t="29481" x="5519738" y="5434013"/>
          <p14:tracePt t="29498" x="5519738" y="5486400"/>
          <p14:tracePt t="29515" x="5519738" y="5556250"/>
          <p14:tracePt t="29531" x="5502275" y="5600700"/>
          <p14:tracePt t="29547" x="5502275" y="5618163"/>
          <p14:tracePt t="29548" x="5510213" y="5643563"/>
          <p14:tracePt t="29565" x="5554663" y="5678488"/>
          <p14:tracePt t="29581" x="5562600" y="5678488"/>
          <p14:tracePt t="29582" x="5597525" y="5678488"/>
          <p14:tracePt t="29598" x="5632450" y="5688013"/>
          <p14:tracePt t="29614" x="5737225" y="5695950"/>
          <p14:tracePt t="29631" x="5886450" y="5670550"/>
          <p14:tracePt t="29648" x="6043613" y="5583238"/>
          <p14:tracePt t="29664" x="6218238" y="5476875"/>
          <p14:tracePt t="29681" x="6350000" y="5389563"/>
          <p14:tracePt t="29698" x="6454775" y="5302250"/>
          <p14:tracePt t="29714" x="6550025" y="5197475"/>
          <p14:tracePt t="29732" x="6637338" y="5110163"/>
          <p14:tracePt t="29748" x="6672263" y="5057775"/>
          <p14:tracePt t="29749" x="6716713" y="5005388"/>
          <p14:tracePt t="29765" x="6751638" y="4953000"/>
          <p14:tracePt t="29765" x="6777038" y="4875213"/>
          <p14:tracePt t="29781" x="6811963" y="4778375"/>
          <p14:tracePt t="29798" x="6846888" y="4648200"/>
          <p14:tracePt t="29815" x="6856413" y="4525963"/>
          <p14:tracePt t="29831" x="6856413" y="4429125"/>
          <p14:tracePt t="29848" x="6829425" y="4411663"/>
          <p14:tracePt t="29865" x="6794500" y="4376738"/>
          <p14:tracePt t="29881" x="6742113" y="4351338"/>
          <p14:tracePt t="29898" x="6699250" y="4351338"/>
          <p14:tracePt t="29914" x="6646863" y="4351338"/>
          <p14:tracePt t="29915" x="6584950" y="4351338"/>
          <p14:tracePt t="29931" x="6524625" y="4351338"/>
          <p14:tracePt t="29932" x="6462713" y="4351338"/>
          <p14:tracePt t="29948" x="6410325" y="4351338"/>
          <p14:tracePt t="29964" x="6262688" y="4351338"/>
          <p14:tracePt t="29981" x="6122988" y="4386263"/>
          <p14:tracePt t="29998" x="6008688" y="4411663"/>
          <p14:tracePt t="30014" x="5946775" y="4446588"/>
          <p14:tracePt t="30031" x="5938838" y="4446588"/>
          <p14:tracePt t="30048" x="5929313" y="4446588"/>
          <p14:tracePt t="30064" x="5876925" y="4491038"/>
          <p14:tracePt t="30082" x="5824538" y="4516438"/>
          <p14:tracePt t="30098" x="5754688" y="4568825"/>
          <p14:tracePt t="30114" x="5702300" y="4603750"/>
          <p14:tracePt t="30115" x="5624513" y="4648200"/>
          <p14:tracePt t="30131" x="5572125" y="4691063"/>
          <p14:tracePt t="30148" x="5467350" y="4770438"/>
          <p14:tracePt t="30165" x="5362575" y="4857750"/>
          <p14:tracePt t="30181" x="5292725" y="4918075"/>
          <p14:tracePt t="30198" x="5275263" y="4962525"/>
          <p14:tracePt t="30215" x="5222875" y="5014913"/>
          <p14:tracePt t="30231" x="5187950" y="5057775"/>
          <p14:tracePt t="30248" x="5170488" y="5067300"/>
          <p14:tracePt t="30249" x="5143500" y="5092700"/>
          <p14:tracePt t="30265" x="5126038" y="5119688"/>
          <p14:tracePt t="30282" x="5091113" y="5137150"/>
          <p14:tracePt t="30298" x="5083175" y="5137150"/>
          <p14:tracePt t="30361" x="5091113" y="5127625"/>
          <p14:tracePt t="30369" x="5108575" y="5102225"/>
          <p14:tracePt t="30381" x="5118100" y="5084763"/>
          <p14:tracePt t="30398" x="5160963" y="5040313"/>
          <p14:tracePt t="30415" x="5248275" y="4953000"/>
          <p14:tracePt t="30431" x="5292725" y="4900613"/>
          <p14:tracePt t="30432" x="5362575" y="4848225"/>
          <p14:tracePt t="30448" x="5492750" y="4735513"/>
          <p14:tracePt t="30465" x="5554663" y="4683125"/>
          <p14:tracePt t="30465" x="5624513" y="4630738"/>
          <p14:tracePt t="30481" x="5676900" y="4568825"/>
          <p14:tracePt t="30498" x="5772150" y="4498975"/>
          <p14:tracePt t="30514" x="5868988" y="4429125"/>
          <p14:tracePt t="30531" x="5938838" y="4376738"/>
          <p14:tracePt t="30548" x="5973763" y="4333875"/>
          <p14:tracePt t="30564" x="5999163" y="4281488"/>
          <p14:tracePt t="30581" x="6034088" y="4246563"/>
          <p14:tracePt t="30598" x="6043613" y="4237038"/>
          <p14:tracePt t="30599" x="6051550" y="4229100"/>
          <p14:tracePt t="30615" x="6051550" y="4202113"/>
          <p14:tracePt t="30631" x="6069013" y="4202113"/>
          <p14:tracePt t="30648" x="6069013" y="4159250"/>
          <p14:tracePt t="30664" x="6078538" y="4114800"/>
          <p14:tracePt t="30681" x="6069013" y="4087813"/>
          <p14:tracePt t="30698" x="6034088" y="4027488"/>
          <p14:tracePt t="30714" x="6016625" y="3992563"/>
          <p14:tracePt t="30731" x="5991225" y="3957638"/>
          <p14:tracePt t="30748" x="5956300" y="3948113"/>
          <p14:tracePt t="30764" x="5921375" y="3930650"/>
          <p14:tracePt t="30781" x="5911850" y="3913188"/>
          <p14:tracePt t="30798" x="5903913" y="3913188"/>
          <p14:tracePt t="30799" x="5894388" y="3913188"/>
          <p14:tracePt t="30868" x="5886450" y="3913188"/>
          <p14:tracePt t="30876" x="5868988" y="3922713"/>
          <p14:tracePt t="30885" x="5859463" y="3930650"/>
          <p14:tracePt t="30898" x="5851525" y="3948113"/>
          <p14:tracePt t="30914" x="5816600" y="4010025"/>
          <p14:tracePt t="30931" x="5754688" y="4149725"/>
          <p14:tracePt t="30948" x="5694363" y="4324350"/>
          <p14:tracePt t="30965" x="5641975" y="4533900"/>
          <p14:tracePt t="30981" x="5624513" y="4621213"/>
          <p14:tracePt t="30998" x="5580063" y="4787900"/>
          <p14:tracePt t="31014" x="5537200" y="4945063"/>
          <p14:tracePt t="31031" x="5467350" y="5084763"/>
          <p14:tracePt t="31048" x="5405438" y="5197475"/>
          <p14:tracePt t="31064" x="5345113" y="5302250"/>
          <p14:tracePt t="31082" x="5283200" y="5372100"/>
          <p14:tracePt t="31098" x="5230813" y="5451475"/>
          <p14:tracePt t="31114" x="5178425" y="5503863"/>
          <p14:tracePt t="31131" x="5153025" y="5530850"/>
          <p14:tracePt t="31148" x="5143500" y="5530850"/>
          <p14:tracePt t="31149" x="5126038" y="5556250"/>
          <p14:tracePt t="31164" x="5108575" y="5565775"/>
          <p14:tracePt t="31181" x="5038725" y="5608638"/>
          <p14:tracePt t="31198" x="4960938" y="5661025"/>
          <p14:tracePt t="31214" x="4846638" y="5740400"/>
          <p14:tracePt t="31231" x="4716463" y="5818188"/>
          <p14:tracePt t="31248" x="4584700" y="5905500"/>
          <p14:tracePt t="31264" x="4462463" y="5975350"/>
          <p14:tracePt t="31281" x="4332288" y="6054725"/>
          <p14:tracePt t="31297" x="4287838" y="6080125"/>
          <p14:tracePt t="31298" x="4235450" y="6124575"/>
          <p14:tracePt t="31315" x="4105275" y="6211888"/>
          <p14:tracePt t="31331" x="4017963" y="6254750"/>
          <p14:tracePt t="31332" x="3938588" y="6316663"/>
          <p14:tracePt t="31348" x="3878263" y="6359525"/>
          <p14:tracePt t="31365" x="3729038" y="6446838"/>
          <p14:tracePt t="31381" x="3589338" y="6526213"/>
          <p14:tracePt t="31398" x="3449638" y="6569075"/>
          <p14:tracePt t="31414" x="3319463" y="6613525"/>
          <p14:tracePt t="31431" x="3275013" y="6621463"/>
          <p14:tracePt t="31448" x="3249613" y="6638925"/>
          <p14:tracePt t="31464" x="3222625" y="6665913"/>
          <p14:tracePt t="31481" x="3205163" y="6683375"/>
          <p14:tracePt t="31498" x="3187700" y="6700838"/>
          <p14:tracePt t="31499" x="3170238" y="6708775"/>
          <p14:tracePt t="31514" x="3144838" y="6726238"/>
          <p14:tracePt t="31532" x="3100388" y="6761163"/>
          <p14:tracePt t="31547" x="3013075" y="6788150"/>
          <p14:tracePt t="31564" x="2916238" y="6813550"/>
          <p14:tracePt t="31581" x="2881313" y="6831013"/>
        </p14:tracePtLst>
      </p14:laserTrace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5" name="Picture 3" descr="E:\Transfer Foto Annas\foto kalender 2015\Hemodialisa--Lynan Rohani\IMG_8930.JPG"/>
          <p:cNvPicPr>
            <a:picLocks noChangeAspect="1" noChangeArrowheads="1"/>
          </p:cNvPicPr>
          <p:nvPr/>
        </p:nvPicPr>
        <p:blipFill>
          <a:blip r:embed="rId2"/>
          <a:srcRect/>
          <a:stretch>
            <a:fillRect/>
          </a:stretch>
        </p:blipFill>
        <p:spPr bwMode="auto">
          <a:xfrm>
            <a:off x="1905000" y="381000"/>
            <a:ext cx="8305800" cy="5537200"/>
          </a:xfrm>
          <a:prstGeom prst="rect">
            <a:avLst/>
          </a:prstGeom>
          <a:noFill/>
          <a:ln w="9525">
            <a:noFill/>
            <a:miter lim="800000"/>
            <a:headEnd/>
            <a:tailEnd/>
          </a:ln>
        </p:spPr>
      </p:pic>
      <p:sp>
        <p:nvSpPr>
          <p:cNvPr id="6" name="Rounded Rectangle 5"/>
          <p:cNvSpPr/>
          <p:nvPr/>
        </p:nvSpPr>
        <p:spPr>
          <a:xfrm>
            <a:off x="3429000" y="5943600"/>
            <a:ext cx="5181600" cy="914400"/>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d-ID" sz="2800" b="1" dirty="0">
                <a:solidFill>
                  <a:schemeClr val="tx1"/>
                </a:solidFill>
              </a:rPr>
              <a:t>Spiritual Guidance by Special Request</a:t>
            </a:r>
          </a:p>
        </p:txBody>
      </p:sp>
    </p:spTree>
    <p:extLst>
      <p:ext uri="{BB962C8B-B14F-4D97-AF65-F5344CB8AC3E}">
        <p14:creationId xmlns:p14="http://schemas.microsoft.com/office/powerpoint/2010/main" val="2072677290"/>
      </p:ext>
    </p:extLst>
  </p:cSld>
  <p:clrMapOvr>
    <a:masterClrMapping/>
  </p:clrMapOvr>
  <mc:AlternateContent xmlns:mc="http://schemas.openxmlformats.org/markup-compatibility/2006" xmlns:p14="http://schemas.microsoft.com/office/powerpoint/2010/main">
    <mc:Choice Requires="p14">
      <p:transition spd="slow" p14:dur="2000" advTm="14548"/>
    </mc:Choice>
    <mc:Fallback xmlns="">
      <p:transition spd="slow" advTm="1454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C2471-C356-4F1B-BD9C-B9674F4F53C1}"/>
              </a:ext>
            </a:extLst>
          </p:cNvPr>
          <p:cNvSpPr>
            <a:spLocks noGrp="1"/>
          </p:cNvSpPr>
          <p:nvPr>
            <p:ph type="title"/>
          </p:nvPr>
        </p:nvSpPr>
        <p:spPr/>
        <p:txBody>
          <a:bodyPr>
            <a:normAutofit/>
          </a:bodyPr>
          <a:lstStyle/>
          <a:p>
            <a:r>
              <a:rPr lang="en-GB" sz="4000" dirty="0">
                <a:latin typeface="+mn-lt"/>
              </a:rPr>
              <a:t>CONCEPT OF IBADAH-FRIENDLY HOSPITAL (IFH)</a:t>
            </a:r>
            <a:endParaRPr lang="en-NG" sz="4000" dirty="0">
              <a:latin typeface="+mn-lt"/>
            </a:endParaRPr>
          </a:p>
        </p:txBody>
      </p:sp>
      <p:sp>
        <p:nvSpPr>
          <p:cNvPr id="3" name="Content Placeholder 2">
            <a:extLst>
              <a:ext uri="{FF2B5EF4-FFF2-40B4-BE49-F238E27FC236}">
                <a16:creationId xmlns:a16="http://schemas.microsoft.com/office/drawing/2014/main" id="{9A2F0B5E-9670-5D0F-43DE-5242D93F93A5}"/>
              </a:ext>
            </a:extLst>
          </p:cNvPr>
          <p:cNvSpPr>
            <a:spLocks noGrp="1"/>
          </p:cNvSpPr>
          <p:nvPr>
            <p:ph idx="1"/>
          </p:nvPr>
        </p:nvSpPr>
        <p:spPr/>
        <p:txBody>
          <a:bodyPr>
            <a:normAutofit fontScale="85000" lnSpcReduction="20000"/>
          </a:bodyPr>
          <a:lstStyle/>
          <a:p>
            <a:r>
              <a:rPr lang="en-GB" dirty="0"/>
              <a:t>Ibadah- Friendly Hospital (IFH) practice enables patients, patient relatives and Muslim health workers to observe their religious obligations properly, especially the five daily prayers while on hospital admission and on duty respectively. </a:t>
            </a:r>
          </a:p>
          <a:p>
            <a:r>
              <a:rPr lang="en-GB" dirty="0"/>
              <a:t>The concept is derived from the Holy Qur'an in </a:t>
            </a:r>
            <a:r>
              <a:rPr lang="en-GB" dirty="0" err="1"/>
              <a:t>Suratul</a:t>
            </a:r>
            <a:r>
              <a:rPr lang="en-GB" dirty="0"/>
              <a:t> </a:t>
            </a:r>
            <a:r>
              <a:rPr lang="en-GB" dirty="0" err="1"/>
              <a:t>Zariyat</a:t>
            </a:r>
            <a:r>
              <a:rPr lang="en-GB" dirty="0"/>
              <a:t>, Ayah 56 where Allah (SWT) said He had not created ‘Jinn' and ‘Ins' (mankind) except for His worship (Ibadah). </a:t>
            </a:r>
          </a:p>
          <a:p>
            <a:r>
              <a:rPr lang="en-GB" dirty="0"/>
              <a:t>Adult Muslims are not exempted from the five daily prayers unless they are unconscious or insane.</a:t>
            </a:r>
          </a:p>
          <a:p>
            <a:endParaRPr lang="en-GB" dirty="0"/>
          </a:p>
          <a:p>
            <a:r>
              <a:rPr lang="ar-AE" dirty="0"/>
              <a:t>وَمَا خَلَقْتُ الْجِنَّ وَالإِنسَ إِلاَّ لِيَعْبُدُون</a:t>
            </a:r>
          </a:p>
          <a:p>
            <a:endParaRPr lang="ar-AE" dirty="0"/>
          </a:p>
          <a:p>
            <a:pPr marL="0" indent="0">
              <a:buNone/>
            </a:pPr>
            <a:r>
              <a:rPr lang="en-GB" dirty="0"/>
              <a:t>      </a:t>
            </a:r>
            <a:r>
              <a:rPr lang="ar-AE" dirty="0"/>
              <a:t>‘</a:t>
            </a:r>
            <a:r>
              <a:rPr lang="en-GB" dirty="0"/>
              <a:t>And I created not the Jinn and mankind except that they should worship Me.’</a:t>
            </a:r>
          </a:p>
          <a:p>
            <a:pPr marL="0" indent="0">
              <a:buNone/>
            </a:pPr>
            <a:r>
              <a:rPr lang="en-GB" dirty="0"/>
              <a:t>    </a:t>
            </a:r>
          </a:p>
          <a:p>
            <a:endParaRPr lang="en-NG" dirty="0"/>
          </a:p>
        </p:txBody>
      </p:sp>
    </p:spTree>
    <p:extLst>
      <p:ext uri="{BB962C8B-B14F-4D97-AF65-F5344CB8AC3E}">
        <p14:creationId xmlns:p14="http://schemas.microsoft.com/office/powerpoint/2010/main" val="2819796732"/>
      </p:ext>
    </p:extLst>
  </p:cSld>
  <p:clrMapOvr>
    <a:masterClrMapping/>
  </p:clrMapOvr>
  <mc:AlternateContent xmlns:mc="http://schemas.openxmlformats.org/markup-compatibility/2006" xmlns:p14="http://schemas.microsoft.com/office/powerpoint/2010/main">
    <mc:Choice Requires="p14">
      <p:transition spd="slow" p14:dur="2000" advTm="44880"/>
    </mc:Choice>
    <mc:Fallback xmlns="">
      <p:transition spd="slow" advTm="4488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2667000" y="152400"/>
            <a:ext cx="7239000" cy="792162"/>
          </a:xfrm>
        </p:spPr>
        <p:txBody>
          <a:bodyPr>
            <a:normAutofit/>
          </a:bodyPr>
          <a:lstStyle/>
          <a:p>
            <a:r>
              <a:rPr lang="en-US" b="1" dirty="0"/>
              <a:t>Mandatory Training for staff</a:t>
            </a:r>
          </a:p>
        </p:txBody>
      </p:sp>
      <p:pic>
        <p:nvPicPr>
          <p:cNvPr id="80900" name="Picture 2" descr="E:\Chanif\pict\Kantor\a.jpg"/>
          <p:cNvPicPr>
            <a:picLocks noChangeAspect="1" noChangeArrowheads="1"/>
          </p:cNvPicPr>
          <p:nvPr/>
        </p:nvPicPr>
        <p:blipFill>
          <a:blip r:embed="rId2"/>
          <a:srcRect/>
          <a:stretch>
            <a:fillRect/>
          </a:stretch>
        </p:blipFill>
        <p:spPr bwMode="auto">
          <a:xfrm>
            <a:off x="1524001" y="1066800"/>
            <a:ext cx="4088587" cy="3581400"/>
          </a:xfrm>
          <a:prstGeom prst="rect">
            <a:avLst/>
          </a:prstGeom>
          <a:noFill/>
          <a:ln w="9525">
            <a:noFill/>
            <a:miter lim="800000"/>
            <a:headEnd/>
            <a:tailEnd/>
          </a:ln>
        </p:spPr>
      </p:pic>
      <p:pic>
        <p:nvPicPr>
          <p:cNvPr id="80903" name="Picture 4" descr="https://scontent-sin1-1.xx.fbcdn.net/hphotos-xfa1/v/t1.0-9/p480x480/11822626_10204833986236603_4543571226197599866_n.jpg?oh=edbd25648134e5f7530b686c81b8deba&amp;oe=564051C6"/>
          <p:cNvPicPr>
            <a:picLocks noChangeAspect="1" noChangeArrowheads="1"/>
          </p:cNvPicPr>
          <p:nvPr/>
        </p:nvPicPr>
        <p:blipFill>
          <a:blip r:embed="rId3"/>
          <a:srcRect/>
          <a:stretch>
            <a:fillRect/>
          </a:stretch>
        </p:blipFill>
        <p:spPr bwMode="auto">
          <a:xfrm>
            <a:off x="5698034" y="1066800"/>
            <a:ext cx="4969966" cy="3505200"/>
          </a:xfrm>
          <a:prstGeom prst="rect">
            <a:avLst/>
          </a:prstGeom>
          <a:noFill/>
          <a:ln w="9525">
            <a:noFill/>
            <a:miter lim="800000"/>
            <a:headEnd/>
            <a:tailEnd/>
          </a:ln>
        </p:spPr>
      </p:pic>
      <p:sp>
        <p:nvSpPr>
          <p:cNvPr id="9" name="Rounded Rectangle 8"/>
          <p:cNvSpPr/>
          <p:nvPr/>
        </p:nvSpPr>
        <p:spPr>
          <a:xfrm>
            <a:off x="2514600" y="5181600"/>
            <a:ext cx="7010400" cy="990600"/>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err="1">
                <a:solidFill>
                  <a:schemeClr val="tx1"/>
                </a:solidFill>
              </a:rPr>
              <a:t>Tahsin</a:t>
            </a:r>
            <a:r>
              <a:rPr lang="en-US" sz="3200" b="1" dirty="0">
                <a:solidFill>
                  <a:schemeClr val="tx1"/>
                </a:solidFill>
              </a:rPr>
              <a:t> </a:t>
            </a:r>
            <a:r>
              <a:rPr lang="en-US" sz="3200" b="1" dirty="0" err="1">
                <a:solidFill>
                  <a:schemeClr val="tx1"/>
                </a:solidFill>
              </a:rPr>
              <a:t>Tilawatil</a:t>
            </a:r>
            <a:r>
              <a:rPr lang="en-US" sz="3200" b="1" dirty="0">
                <a:solidFill>
                  <a:schemeClr val="tx1"/>
                </a:solidFill>
              </a:rPr>
              <a:t> Qur’an / improvement of reading Quran</a:t>
            </a:r>
          </a:p>
        </p:txBody>
      </p:sp>
    </p:spTree>
    <p:extLst>
      <p:ext uri="{BB962C8B-B14F-4D97-AF65-F5344CB8AC3E}">
        <p14:creationId xmlns:p14="http://schemas.microsoft.com/office/powerpoint/2010/main" val="3290749369"/>
      </p:ext>
    </p:extLst>
  </p:cSld>
  <p:clrMapOvr>
    <a:masterClrMapping/>
  </p:clrMapOvr>
  <mc:AlternateContent xmlns:mc="http://schemas.openxmlformats.org/markup-compatibility/2006" xmlns:p14="http://schemas.microsoft.com/office/powerpoint/2010/main">
    <mc:Choice Requires="p14">
      <p:transition spd="slow" p14:dur="2000" advTm="18190"/>
    </mc:Choice>
    <mc:Fallback xmlns="">
      <p:transition spd="slow" advTm="1819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2514600" y="0"/>
            <a:ext cx="6553200" cy="792162"/>
          </a:xfrm>
        </p:spPr>
        <p:txBody>
          <a:bodyPr>
            <a:normAutofit/>
          </a:bodyPr>
          <a:lstStyle/>
          <a:p>
            <a:r>
              <a:rPr lang="en-US" b="1" dirty="0"/>
              <a:t>Mandatory Training for staff</a:t>
            </a:r>
          </a:p>
        </p:txBody>
      </p:sp>
      <p:pic>
        <p:nvPicPr>
          <p:cNvPr id="80901" name="Picture 3" descr="E:\Chanif\pict\kegiatan Kantor\Genuk-20130123-01461.jpg"/>
          <p:cNvPicPr>
            <a:picLocks noChangeAspect="1" noChangeArrowheads="1"/>
          </p:cNvPicPr>
          <p:nvPr/>
        </p:nvPicPr>
        <p:blipFill>
          <a:blip r:embed="rId2"/>
          <a:srcRect/>
          <a:stretch>
            <a:fillRect/>
          </a:stretch>
        </p:blipFill>
        <p:spPr bwMode="auto">
          <a:xfrm>
            <a:off x="1498170" y="838200"/>
            <a:ext cx="9169831" cy="5410200"/>
          </a:xfrm>
          <a:prstGeom prst="rect">
            <a:avLst/>
          </a:prstGeom>
          <a:noFill/>
          <a:ln w="9525">
            <a:noFill/>
            <a:miter lim="800000"/>
            <a:headEnd/>
            <a:tailEnd/>
          </a:ln>
        </p:spPr>
      </p:pic>
      <p:sp>
        <p:nvSpPr>
          <p:cNvPr id="7" name="Rounded Rectangle 6"/>
          <p:cNvSpPr/>
          <p:nvPr/>
        </p:nvSpPr>
        <p:spPr>
          <a:xfrm>
            <a:off x="3505200" y="6324600"/>
            <a:ext cx="5486400" cy="533400"/>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solidFill>
              </a:rPr>
              <a:t>Worship Training for Patient</a:t>
            </a:r>
          </a:p>
        </p:txBody>
      </p:sp>
    </p:spTree>
    <p:extLst>
      <p:ext uri="{BB962C8B-B14F-4D97-AF65-F5344CB8AC3E}">
        <p14:creationId xmlns:p14="http://schemas.microsoft.com/office/powerpoint/2010/main" val="113413047"/>
      </p:ext>
    </p:extLst>
  </p:cSld>
  <p:clrMapOvr>
    <a:masterClrMapping/>
  </p:clrMapOvr>
  <mc:AlternateContent xmlns:mc="http://schemas.openxmlformats.org/markup-compatibility/2006" xmlns:p14="http://schemas.microsoft.com/office/powerpoint/2010/main">
    <mc:Choice Requires="p14">
      <p:transition spd="slow" p14:dur="2000" advTm="18068"/>
    </mc:Choice>
    <mc:Fallback xmlns="">
      <p:transition spd="slow" advTm="18068"/>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7" name="Picture 4" descr="E:\Chanif\pict\foto sekilas kegiatan  rutin BPI\bimbingan pasien 4.jpg"/>
          <p:cNvPicPr>
            <a:picLocks noChangeAspect="1" noChangeArrowheads="1"/>
          </p:cNvPicPr>
          <p:nvPr/>
        </p:nvPicPr>
        <p:blipFill>
          <a:blip r:embed="rId2"/>
          <a:srcRect/>
          <a:stretch>
            <a:fillRect/>
          </a:stretch>
        </p:blipFill>
        <p:spPr bwMode="auto">
          <a:xfrm>
            <a:off x="2436784" y="1"/>
            <a:ext cx="6935816" cy="5493636"/>
          </a:xfrm>
          <a:prstGeom prst="rect">
            <a:avLst/>
          </a:prstGeom>
          <a:noFill/>
          <a:ln w="9525">
            <a:noFill/>
            <a:miter lim="800000"/>
            <a:headEnd/>
            <a:tailEnd/>
          </a:ln>
        </p:spPr>
      </p:pic>
      <p:sp>
        <p:nvSpPr>
          <p:cNvPr id="21" name="Rounded Rectangle 20"/>
          <p:cNvSpPr/>
          <p:nvPr/>
        </p:nvSpPr>
        <p:spPr>
          <a:xfrm>
            <a:off x="2590800" y="5562600"/>
            <a:ext cx="6858000" cy="990600"/>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solidFill>
              </a:rPr>
              <a:t>Praying  before  going to surgery  room</a:t>
            </a:r>
          </a:p>
        </p:txBody>
      </p:sp>
    </p:spTree>
    <p:extLst>
      <p:ext uri="{BB962C8B-B14F-4D97-AF65-F5344CB8AC3E}">
        <p14:creationId xmlns:p14="http://schemas.microsoft.com/office/powerpoint/2010/main" val="525853450"/>
      </p:ext>
    </p:extLst>
  </p:cSld>
  <p:clrMapOvr>
    <a:masterClrMapping/>
  </p:clrMapOvr>
  <mc:AlternateContent xmlns:mc="http://schemas.openxmlformats.org/markup-compatibility/2006" xmlns:p14="http://schemas.microsoft.com/office/powerpoint/2010/main">
    <mc:Choice Requires="p14">
      <p:transition spd="slow" p14:dur="2000" advTm="15929"/>
    </mc:Choice>
    <mc:Fallback xmlns="">
      <p:transition spd="slow" advTm="15929"/>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latin typeface="+mn-lt"/>
              </a:rPr>
              <a:t>NURSES HANDOVER NOTES</a:t>
            </a:r>
          </a:p>
        </p:txBody>
      </p:sp>
      <p:pic>
        <p:nvPicPr>
          <p:cNvPr id="4" name="Picture 5" descr="D:\FORMULIR PEMBERIAN INFORMASI DAN EDUKASI 1.jpg"/>
          <p:cNvPicPr>
            <a:picLocks noGrp="1" noChangeAspect="1" noChangeArrowheads="1"/>
          </p:cNvPicPr>
          <p:nvPr>
            <p:ph sz="quarter" idx="1"/>
          </p:nvPr>
        </p:nvPicPr>
        <p:blipFill>
          <a:blip r:embed="rId2"/>
          <a:srcRect/>
          <a:stretch>
            <a:fillRect/>
          </a:stretch>
        </p:blipFill>
        <p:spPr bwMode="auto">
          <a:xfrm>
            <a:off x="1463040" y="1450266"/>
            <a:ext cx="8823959" cy="456953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Tm="32526"/>
    </mc:Choice>
    <mc:Fallback xmlns="">
      <p:transition spd="slow" advTm="32526"/>
    </mc:Fallback>
  </mc:AlternateContent>
  <p:extLst>
    <p:ext uri="{3A86A75C-4F4B-4683-9AE1-C65F6400EC91}">
      <p14:laserTraceLst xmlns:p14="http://schemas.microsoft.com/office/powerpoint/2010/main">
        <p14:tracePtLst>
          <p14:tracePt t="4265" x="2654300" y="6831013"/>
          <p14:tracePt t="4274" x="2681288" y="6831013"/>
          <p14:tracePt t="4282" x="2724150" y="6831013"/>
          <p14:tracePt t="4295" x="2776538" y="6823075"/>
          <p14:tracePt t="4312" x="2846388" y="6823075"/>
          <p14:tracePt t="4329" x="2960688" y="6796088"/>
          <p14:tracePt t="4345" x="3092450" y="6726238"/>
          <p14:tracePt t="4362" x="3152775" y="6700838"/>
          <p14:tracePt t="4362" x="3222625" y="6656388"/>
          <p14:tracePt t="4380" x="3327400" y="6561138"/>
          <p14:tracePt t="4395" x="3379788" y="6499225"/>
          <p14:tracePt t="4396" x="3432175" y="6464300"/>
          <p14:tracePt t="4412" x="3484563" y="6411913"/>
          <p14:tracePt t="4429" x="3598863" y="6272213"/>
          <p14:tracePt t="4446" x="3651250" y="6194425"/>
          <p14:tracePt t="4462" x="3694113" y="6159500"/>
          <p14:tracePt t="4479" x="3721100" y="6107113"/>
          <p14:tracePt t="4496" x="3721100" y="6080125"/>
          <p14:tracePt t="4512" x="3721100" y="6072188"/>
          <p14:tracePt t="4529" x="3738563" y="6037263"/>
          <p14:tracePt t="4546" x="3738563" y="5992813"/>
          <p14:tracePt t="4562" x="3738563" y="5975350"/>
          <p14:tracePt t="4563" x="3738563" y="5949950"/>
          <p14:tracePt t="4579" x="3746500" y="5915025"/>
          <p14:tracePt t="4580" x="3746500" y="5870575"/>
          <p14:tracePt t="4595" x="3746500" y="5827713"/>
          <p14:tracePt t="4612" x="3746500" y="5757863"/>
          <p14:tracePt t="4629" x="3746500" y="5722938"/>
          <p14:tracePt t="4645" x="3746500" y="5705475"/>
          <p14:tracePt t="4662" x="3746500" y="5678488"/>
          <p14:tracePt t="4679" x="3746500" y="5635625"/>
          <p14:tracePt t="4695" x="3746500" y="5548313"/>
          <p14:tracePt t="4712" x="3746500" y="5503863"/>
          <p14:tracePt t="4712" x="3746500" y="5468938"/>
          <p14:tracePt t="4729" x="3738563" y="5407025"/>
          <p14:tracePt t="4746" x="3721100" y="5381625"/>
          <p14:tracePt t="4746" x="3711575" y="5372100"/>
          <p14:tracePt t="4762" x="3694113" y="5354638"/>
          <p14:tracePt t="4781" x="3694113" y="5337175"/>
          <p14:tracePt t="4796" x="3694113" y="5329238"/>
          <p14:tracePt t="4812" x="3676650" y="5329238"/>
          <p14:tracePt t="4829" x="3659188" y="5319713"/>
          <p14:tracePt t="4846" x="3616325" y="5319713"/>
          <p14:tracePt t="4862" x="3589338" y="5311775"/>
          <p14:tracePt t="4879" x="3536950" y="5311775"/>
          <p14:tracePt t="4896" x="3476625" y="5311775"/>
          <p14:tracePt t="4912" x="3467100" y="5311775"/>
          <p14:tracePt t="4913" x="3441700" y="5311775"/>
          <p14:tracePt t="4929" x="3414713" y="5311775"/>
          <p14:tracePt t="4930" x="3406775" y="5311775"/>
          <p14:tracePt t="4946" x="3379788" y="5329238"/>
          <p14:tracePt t="4962" x="3354388" y="5354638"/>
          <p14:tracePt t="4979" x="3309938" y="5381625"/>
          <p14:tracePt t="4995" x="3257550" y="5407025"/>
          <p14:tracePt t="5013" x="3222625" y="5451475"/>
          <p14:tracePt t="5029" x="3179763" y="5495925"/>
          <p14:tracePt t="5045" x="3152775" y="5530850"/>
          <p14:tracePt t="5062" x="3109913" y="5565775"/>
          <p14:tracePt t="5079" x="3092450" y="5618163"/>
          <p14:tracePt t="5095" x="3092450" y="5626100"/>
          <p14:tracePt t="5113" x="3092450" y="5678488"/>
          <p14:tracePt t="5113" x="3092450" y="5688013"/>
          <p14:tracePt t="5129" x="3100388" y="5713413"/>
          <p14:tracePt t="5145" x="3135313" y="5757863"/>
          <p14:tracePt t="5162" x="3170238" y="5775325"/>
          <p14:tracePt t="5179" x="3222625" y="5810250"/>
          <p14:tracePt t="5195" x="3302000" y="5827713"/>
          <p14:tracePt t="5212" x="3414713" y="5862638"/>
          <p14:tracePt t="5229" x="3546475" y="5870575"/>
          <p14:tracePt t="5246" x="3624263" y="5870575"/>
          <p14:tracePt t="5246" x="3711575" y="5870575"/>
          <p14:tracePt t="5263" x="3781425" y="5870575"/>
          <p14:tracePt t="5263" x="3868738" y="5870575"/>
          <p14:tracePt t="5279" x="3956050" y="5870575"/>
          <p14:tracePt t="5280" x="4025900" y="5870575"/>
          <p14:tracePt t="5295" x="4105275" y="5870575"/>
          <p14:tracePt t="5312" x="4270375" y="5853113"/>
          <p14:tracePt t="5329" x="4375150" y="5827713"/>
          <p14:tracePt t="5345" x="4410075" y="5800725"/>
          <p14:tracePt t="5363" x="4419600" y="5792788"/>
          <p14:tracePt t="5379" x="4427538" y="5765800"/>
          <p14:tracePt t="5395" x="4445000" y="5730875"/>
          <p14:tracePt t="5413" x="4454525" y="5688013"/>
          <p14:tracePt t="5429" x="4454525" y="5635625"/>
          <p14:tracePt t="5445" x="4454525" y="5618163"/>
          <p14:tracePt t="5446" x="4454525" y="5608638"/>
          <p14:tracePt t="5463" x="4454525" y="5591175"/>
          <p14:tracePt t="5463" x="4427538" y="5565775"/>
          <p14:tracePt t="5479" x="4419600" y="5548313"/>
          <p14:tracePt t="5495" x="4367213" y="5486400"/>
          <p14:tracePt t="5512" x="4252913" y="5399088"/>
          <p14:tracePt t="5529" x="4122738" y="5311775"/>
          <p14:tracePt t="5545" x="4008438" y="5249863"/>
          <p14:tracePt t="5562" x="3903663" y="5189538"/>
          <p14:tracePt t="5579" x="3833813" y="5162550"/>
          <p14:tracePt t="5595" x="3833813" y="5154613"/>
          <p14:tracePt t="5596" x="3808413" y="5145088"/>
          <p14:tracePt t="5613" x="3798888" y="5145088"/>
          <p14:tracePt t="5614" x="3790950" y="5145088"/>
          <p14:tracePt t="5629" x="3763963" y="5145088"/>
          <p14:tracePt t="5656" x="3756025" y="5145088"/>
          <p14:tracePt t="5674" x="3746500" y="5145088"/>
          <p14:tracePt t="5682" x="3729038" y="5145088"/>
          <p14:tracePt t="5696" x="3711575" y="5145088"/>
          <p14:tracePt t="5712" x="3659188" y="5145088"/>
          <p14:tracePt t="5729" x="3616325" y="5145088"/>
          <p14:tracePt t="5745" x="3589338" y="5145088"/>
          <p14:tracePt t="5763" x="3581400" y="5145088"/>
          <p14:tracePt t="5814" x="3571875" y="5145088"/>
          <p14:tracePt t="5822" x="3546475" y="5154613"/>
          <p14:tracePt t="5831" x="3536950" y="5162550"/>
          <p14:tracePt t="5845" x="3511550" y="5180013"/>
          <p14:tracePt t="5862" x="3441700" y="5224463"/>
          <p14:tracePt t="5879" x="3406775" y="5259388"/>
          <p14:tracePt t="5895" x="3354388" y="5329238"/>
          <p14:tracePt t="5912" x="3292475" y="5381625"/>
          <p14:tracePt t="5929" x="3267075" y="5424488"/>
          <p14:tracePt t="5946" x="3240088" y="5459413"/>
          <p14:tracePt t="5946" x="3240088" y="5486400"/>
          <p14:tracePt t="5962" x="3222625" y="5503863"/>
          <p14:tracePt t="5963" x="3222625" y="5530850"/>
          <p14:tracePt t="5979" x="3222625" y="5548313"/>
          <p14:tracePt t="5995" x="3214688" y="5600700"/>
          <p14:tracePt t="6012" x="3214688" y="5635625"/>
          <p14:tracePt t="6029" x="3214688" y="5670550"/>
          <p14:tracePt t="6045" x="3249613" y="5713413"/>
          <p14:tracePt t="6062" x="3257550" y="5748338"/>
          <p14:tracePt t="6079" x="3275013" y="5775325"/>
          <p14:tracePt t="6096" x="3292475" y="5775325"/>
          <p14:tracePt t="6112" x="3319463" y="5775325"/>
          <p14:tracePt t="6129" x="3336925" y="5775325"/>
          <p14:tracePt t="6130" x="3362325" y="5775325"/>
          <p14:tracePt t="6145" x="3371850" y="5775325"/>
          <p14:tracePt t="6146" x="3397250" y="5775325"/>
          <p14:tracePt t="6162" x="3441700" y="5757863"/>
          <p14:tracePt t="6163" x="3494088" y="5730875"/>
          <p14:tracePt t="6179" x="3563938" y="5688013"/>
          <p14:tracePt t="6195" x="3651250" y="5618163"/>
          <p14:tracePt t="6212" x="3738563" y="5548313"/>
          <p14:tracePt t="6229" x="3781425" y="5503863"/>
          <p14:tracePt t="6245" x="3833813" y="5459413"/>
          <p14:tracePt t="6262" x="3851275" y="5441950"/>
          <p14:tracePt t="6279" x="3860800" y="5434013"/>
          <p14:tracePt t="6279" x="3868738" y="5424488"/>
          <p14:tracePt t="6295" x="3868738" y="5416550"/>
          <p14:tracePt t="6296" x="3878263" y="5399088"/>
          <p14:tracePt t="6312" x="3895725" y="5372100"/>
          <p14:tracePt t="6329" x="3895725" y="5354638"/>
          <p14:tracePt t="6330" x="3895725" y="5337175"/>
          <p14:tracePt t="6345" x="3895725" y="5311775"/>
          <p14:tracePt t="6362" x="3895725" y="5267325"/>
          <p14:tracePt t="6379" x="3895725" y="5241925"/>
          <p14:tracePt t="6395" x="3878263" y="5207000"/>
          <p14:tracePt t="6412" x="3868738" y="5172075"/>
          <p14:tracePt t="6429" x="3851275" y="5137150"/>
          <p14:tracePt t="6445" x="3825875" y="5119688"/>
          <p14:tracePt t="6462" x="3808413" y="5119688"/>
          <p14:tracePt t="6479" x="3808413" y="5110163"/>
          <p14:tracePt t="6523" x="3798888" y="5110163"/>
          <p14:tracePt t="6548" x="3790950" y="5110163"/>
          <p14:tracePt t="6557" x="3763963" y="5110163"/>
          <p14:tracePt t="6566" x="3756025" y="5110163"/>
          <p14:tracePt t="6583" x="3738563" y="5110163"/>
          <p14:tracePt t="6601" x="3711575" y="5119688"/>
          <p14:tracePt t="6627" x="3694113" y="5127625"/>
          <p14:tracePt t="6636" x="3676650" y="5137150"/>
          <p14:tracePt t="6646" x="3659188" y="5145088"/>
          <p14:tracePt t="6663" x="3641725" y="5162550"/>
          <p14:tracePt t="6679" x="3633788" y="5180013"/>
          <p14:tracePt t="6697" x="3616325" y="5180013"/>
          <p14:tracePt t="6715" x="3606800" y="5197475"/>
          <p14:tracePt t="6732" x="3598863" y="5207000"/>
          <p14:tracePt t="6745" x="3571875" y="5214938"/>
          <p14:tracePt t="6762" x="3554413" y="5224463"/>
          <p14:tracePt t="6779" x="3529013" y="5249863"/>
          <p14:tracePt t="6795" x="3511550" y="5267325"/>
          <p14:tracePt t="6813" x="3494088" y="5284788"/>
          <p14:tracePt t="6829" x="3494088" y="5294313"/>
          <p14:tracePt t="6855" x="3484563" y="5302250"/>
          <p14:tracePt t="6863" x="3484563" y="5311775"/>
          <p14:tracePt t="6879" x="3476625" y="5319713"/>
          <p14:tracePt t="6895" x="3476625" y="5346700"/>
          <p14:tracePt t="6912" x="3476625" y="5354638"/>
          <p14:tracePt t="6929" x="3476625" y="5389563"/>
          <p14:tracePt t="6945" x="3476625" y="5424488"/>
          <p14:tracePt t="6962" x="3476625" y="5476875"/>
          <p14:tracePt t="6978" x="3476625" y="5486400"/>
          <p14:tracePt t="6979" x="3476625" y="5503863"/>
          <p14:tracePt t="6995" x="3476625" y="5513388"/>
          <p14:tracePt t="7013" x="3484563" y="5530850"/>
          <p14:tracePt t="7057" x="3502025" y="5530850"/>
          <p14:tracePt t="7074" x="3511550" y="5530850"/>
          <p14:tracePt t="7117" x="3519488" y="5530850"/>
          <p14:tracePt t="7153" x="3529013" y="5530850"/>
          <p14:tracePt t="7162" x="3529013" y="5521325"/>
          <p14:tracePt t="7188" x="3546475" y="5495925"/>
          <p14:tracePt t="7196" x="3546475" y="5476875"/>
          <p14:tracePt t="7204" x="3546475" y="5451475"/>
          <p14:tracePt t="7213" x="3546475" y="5434013"/>
          <p14:tracePt t="7229" x="3563938" y="5407025"/>
          <p14:tracePt t="7245" x="3571875" y="5381625"/>
          <p14:tracePt t="7262" x="3571875" y="5346700"/>
          <p14:tracePt t="7279" x="3571875" y="5319713"/>
          <p14:tracePt t="7295" x="3571875" y="5294313"/>
          <p14:tracePt t="7312" x="3571875" y="5284788"/>
          <p14:tracePt t="7329" x="3563938" y="5276850"/>
          <p14:tracePt t="7345" x="3554413" y="5276850"/>
          <p14:tracePt t="7346" x="3536950" y="5267325"/>
          <p14:tracePt t="7362" x="3519488" y="5267325"/>
          <p14:tracePt t="7363" x="3494088" y="5259388"/>
          <p14:tracePt t="7379" x="3467100" y="5259388"/>
          <p14:tracePt t="7380" x="3441700" y="5259388"/>
          <p14:tracePt t="7395" x="3424238" y="5249863"/>
          <p14:tracePt t="7412" x="3389313" y="5241925"/>
          <p14:tracePt t="7429" x="3354388" y="5241925"/>
          <p14:tracePt t="7445" x="3336925" y="5241925"/>
          <p14:tracePt t="7462" x="3327400" y="5241925"/>
          <p14:tracePt t="7479" x="3319463" y="5241925"/>
          <p14:tracePt t="7495" x="3309938" y="5241925"/>
          <p14:tracePt t="7512" x="3292475" y="5249863"/>
          <p14:tracePt t="7529" x="3267075" y="5276850"/>
          <p14:tracePt t="7545" x="3249613" y="5284788"/>
          <p14:tracePt t="7562" x="3232150" y="5311775"/>
          <p14:tracePt t="7579" x="3232150" y="5329238"/>
          <p14:tracePt t="7595" x="3214688" y="5354638"/>
          <p14:tracePt t="7612" x="3214688" y="5399088"/>
          <p14:tracePt t="7629" x="3214688" y="5434013"/>
          <p14:tracePt t="7645" x="3214688" y="5476875"/>
          <p14:tracePt t="7662" x="3205163" y="5530850"/>
          <p14:tracePt t="7679" x="3222625" y="5548313"/>
          <p14:tracePt t="7679" x="3222625" y="5565775"/>
          <p14:tracePt t="7695" x="3232150" y="5583238"/>
          <p14:tracePt t="7696" x="3232150" y="5591175"/>
          <p14:tracePt t="7713" x="3240088" y="5600700"/>
          <p14:tracePt t="7729" x="3249613" y="5600700"/>
          <p14:tracePt t="7730" x="3267075" y="5618163"/>
          <p14:tracePt t="7745" x="3267075" y="5626100"/>
          <p14:tracePt t="7762" x="3284538" y="5661025"/>
          <p14:tracePt t="7779" x="3309938" y="5661025"/>
          <p14:tracePt t="7795" x="3354388" y="5688013"/>
          <p14:tracePt t="7812" x="3389313" y="5705475"/>
          <p14:tracePt t="7829" x="3449638" y="5722938"/>
          <p14:tracePt t="7845" x="3484563" y="5722938"/>
          <p14:tracePt t="7862" x="3502025" y="5722938"/>
          <p14:tracePt t="7862" x="3519488" y="5722938"/>
          <p14:tracePt t="7880" x="3536950" y="5722938"/>
          <p14:tracePt t="7895" x="3546475" y="5722938"/>
          <p14:tracePt t="7896" x="3563938" y="5722938"/>
          <p14:tracePt t="7912" x="3571875" y="5722938"/>
          <p14:tracePt t="7929" x="3589338" y="5713413"/>
          <p14:tracePt t="7945" x="3624263" y="5705475"/>
          <p14:tracePt t="7962" x="3659188" y="5670550"/>
          <p14:tracePt t="7979" x="3694113" y="5643563"/>
          <p14:tracePt t="7995" x="3746500" y="5600700"/>
          <p14:tracePt t="8012" x="3773488" y="5583238"/>
          <p14:tracePt t="8029" x="3790950" y="5573713"/>
          <p14:tracePt t="8030" x="3798888" y="5548313"/>
          <p14:tracePt t="8045" x="3816350" y="5530850"/>
          <p14:tracePt t="8063" x="3833813" y="5486400"/>
          <p14:tracePt t="8080" x="3860800" y="5459413"/>
          <p14:tracePt t="8097" x="3868738" y="5451475"/>
          <p14:tracePt t="8112" x="3878263" y="5441950"/>
          <p14:tracePt t="8129" x="3878263" y="5434013"/>
          <p14:tracePt t="8145" x="3895725" y="5399088"/>
          <p14:tracePt t="8162" x="3895725" y="5381625"/>
          <p14:tracePt t="8179" x="3913188" y="5364163"/>
          <p14:tracePt t="8195" x="3913188" y="5346700"/>
          <p14:tracePt t="8212" x="3913188" y="5337175"/>
          <p14:tracePt t="8229" x="3930650" y="5329238"/>
          <p14:tracePt t="8308" x="3948113" y="5329238"/>
          <p14:tracePt t="8316" x="3948113" y="5337175"/>
          <p14:tracePt t="8324" x="3948113" y="5354638"/>
          <p14:tracePt t="8345" x="3956050" y="5389563"/>
          <p14:tracePt t="8362" x="3973513" y="5424488"/>
          <p14:tracePt t="8379" x="3990975" y="5441950"/>
          <p14:tracePt t="8395" x="3990975" y="5468938"/>
          <p14:tracePt t="8396" x="4017963" y="5468938"/>
          <p14:tracePt t="8412" x="4043363" y="5476875"/>
          <p14:tracePt t="8413" x="4043363" y="5486400"/>
          <p14:tracePt t="8429" x="4060825" y="5503863"/>
          <p14:tracePt t="8430" x="4078288" y="5513388"/>
          <p14:tracePt t="8445" x="4087813" y="5521325"/>
          <p14:tracePt t="8462" x="4105275" y="5521325"/>
          <p14:tracePt t="8479" x="4105275" y="5530850"/>
          <p14:tracePt t="8495" x="4122738" y="5548313"/>
          <p14:tracePt t="8526" x="4148138" y="5565775"/>
          <p14:tracePt t="8535" x="4157663" y="5565775"/>
          <p14:tracePt t="8545" x="4165600" y="5573713"/>
          <p14:tracePt t="8562" x="4183063" y="5573713"/>
          <p14:tracePt t="8562" x="4183063" y="5583238"/>
          <p14:tracePt t="8580" x="4200525" y="5583238"/>
          <p14:tracePt t="8595" x="4210050" y="5583238"/>
          <p14:tracePt t="8596" x="4217988" y="5583238"/>
          <p14:tracePt t="8612" x="4227513" y="5583238"/>
          <p14:tracePt t="8629" x="4244975" y="5591175"/>
          <p14:tracePt t="8658" x="4270375" y="5591175"/>
          <p14:tracePt t="8666" x="4279900" y="5591175"/>
          <p14:tracePt t="8683" x="4297363" y="5573713"/>
          <p14:tracePt t="8695" x="4322763" y="5573713"/>
          <p14:tracePt t="8712" x="4357688" y="5565775"/>
          <p14:tracePt t="8728" x="4375150" y="5556250"/>
          <p14:tracePt t="8729" x="4384675" y="5538788"/>
          <p14:tracePt t="8745" x="4410075" y="5530850"/>
          <p14:tracePt t="8746" x="4410075" y="5521325"/>
          <p14:tracePt t="8762" x="4419600" y="5521325"/>
          <p14:tracePt t="8763" x="4419600" y="5513388"/>
          <p14:tracePt t="8780" x="4427538" y="5513388"/>
          <p14:tracePt t="8795" x="4427538" y="5495925"/>
          <p14:tracePt t="8972" x="4437063" y="5495925"/>
          <p14:tracePt t="8990" x="4445000" y="5503863"/>
          <p14:tracePt t="8998" x="4454525" y="5513388"/>
          <p14:tracePt t="9008" x="4471988" y="5521325"/>
          <p14:tracePt t="9016" x="4479925" y="5530850"/>
          <p14:tracePt t="9029" x="4497388" y="5548313"/>
          <p14:tracePt t="9045" x="4541838" y="5565775"/>
          <p14:tracePt t="9062" x="4559300" y="5591175"/>
          <p14:tracePt t="9079" x="4584700" y="5591175"/>
          <p14:tracePt t="9079" x="4594225" y="5591175"/>
          <p14:tracePt t="9130" x="4594225" y="5608638"/>
          <p14:tracePt t="9138" x="4602163" y="5608638"/>
          <p14:tracePt t="9147" x="4611688" y="5608638"/>
          <p14:tracePt t="9162" x="4629150" y="5608638"/>
          <p14:tracePt t="9179" x="4672013" y="5608638"/>
          <p14:tracePt t="9195" x="4716463" y="5608638"/>
          <p14:tracePt t="9212" x="4768850" y="5608638"/>
          <p14:tracePt t="9229" x="4786313" y="5600700"/>
          <p14:tracePt t="9245" x="4803775" y="5591175"/>
          <p14:tracePt t="9262" x="4811713" y="5583238"/>
          <p14:tracePt t="9279" x="4838700" y="5556250"/>
          <p14:tracePt t="9295" x="4864100" y="5530850"/>
          <p14:tracePt t="9296" x="4891088" y="5503863"/>
          <p14:tracePt t="9312" x="4908550" y="5476875"/>
          <p14:tracePt t="9329" x="4926013" y="5451475"/>
          <p14:tracePt t="9345" x="4943475" y="5424488"/>
          <p14:tracePt t="9362" x="4968875" y="5407025"/>
          <p14:tracePt t="9379" x="4978400" y="5399088"/>
          <p14:tracePt t="9395" x="4995863" y="5389563"/>
          <p14:tracePt t="9412" x="4995863" y="5381625"/>
          <p14:tracePt t="9429" x="5013325" y="5372100"/>
          <p14:tracePt t="9550" x="5021263" y="5372100"/>
          <p14:tracePt t="9558" x="5021263" y="5399088"/>
          <p14:tracePt t="9567" x="5021263" y="5424488"/>
          <p14:tracePt t="9579" x="5021263" y="5441950"/>
          <p14:tracePt t="9595" x="5021263" y="5495925"/>
          <p14:tracePt t="9612" x="5038725" y="5538788"/>
          <p14:tracePt t="9629" x="5065713" y="5591175"/>
          <p14:tracePt t="9645" x="5083175" y="5608638"/>
          <p14:tracePt t="9646" x="5091113" y="5618163"/>
          <p14:tracePt t="9662" x="5108575" y="5618163"/>
          <p14:tracePt t="9679" x="5108575" y="5635625"/>
          <p14:tracePt t="9716" x="5126038" y="5635625"/>
          <p14:tracePt t="9733" x="5135563" y="5635625"/>
          <p14:tracePt t="9751" x="5143500" y="5635625"/>
          <p14:tracePt t="9768" x="5160963" y="5635625"/>
          <p14:tracePt t="9786" x="5178425" y="5635625"/>
          <p14:tracePt t="9804" x="5205413" y="5635625"/>
          <p14:tracePt t="9821" x="5222875" y="5635625"/>
          <p14:tracePt t="9830" x="5240338" y="5635625"/>
          <p14:tracePt t="9839" x="5265738" y="5635625"/>
          <p14:tracePt t="9847" x="5275263" y="5643563"/>
          <p14:tracePt t="9862" x="5283200" y="5643563"/>
          <p14:tracePt t="9879" x="5318125" y="5653088"/>
          <p14:tracePt t="9895" x="5335588" y="5653088"/>
          <p14:tracePt t="9912" x="5370513" y="5653088"/>
          <p14:tracePt t="9929" x="5387975" y="5653088"/>
          <p14:tracePt t="9946" x="5440363" y="5643563"/>
          <p14:tracePt t="9962" x="5475288" y="5635625"/>
          <p14:tracePt t="9979" x="5519738" y="5600700"/>
          <p14:tracePt t="9995" x="5537200" y="5591175"/>
          <p14:tracePt t="9996" x="5562600" y="5565775"/>
          <p14:tracePt t="10012" x="5572125" y="5556250"/>
          <p14:tracePt t="10028" x="5580063" y="5548313"/>
          <p14:tracePt t="10048" x="5580063" y="5538788"/>
          <p14:tracePt t="10101" x="5580063" y="5521325"/>
          <p14:tracePt t="10215" x="5572125" y="5530850"/>
          <p14:tracePt t="10223" x="5545138" y="5556250"/>
          <p14:tracePt t="10232" x="5492750" y="5608638"/>
          <p14:tracePt t="10245" x="5440363" y="5661025"/>
          <p14:tracePt t="10262" x="5292725" y="5775325"/>
          <p14:tracePt t="10279" x="5160963" y="5862638"/>
          <p14:tracePt t="10295" x="5021263" y="5905500"/>
          <p14:tracePt t="10312" x="4864100" y="5940425"/>
          <p14:tracePt t="10329" x="4724400" y="5940425"/>
          <p14:tracePt t="10345" x="4646613" y="5940425"/>
          <p14:tracePt t="10346" x="4559300" y="5940425"/>
          <p14:tracePt t="10362" x="4471988" y="5940425"/>
          <p14:tracePt t="10379" x="4314825" y="5940425"/>
          <p14:tracePt t="10395" x="4192588" y="5940425"/>
          <p14:tracePt t="10412" x="4130675" y="5940425"/>
          <p14:tracePt t="10429" x="4113213" y="5940425"/>
          <p14:tracePt t="10486" x="4087813" y="5940425"/>
          <p14:tracePt t="10504" x="4070350" y="5940425"/>
          <p14:tracePt t="10521" x="4052888" y="5922963"/>
          <p14:tracePt t="10529" x="4025900" y="5922963"/>
          <p14:tracePt t="10539" x="4000500" y="5922963"/>
          <p14:tracePt t="10547" x="3983038" y="5922963"/>
          <p14:tracePt t="10562" x="3965575" y="5922963"/>
          <p14:tracePt t="10579" x="3930650" y="5922963"/>
          <p14:tracePt t="10595" x="3895725" y="5915025"/>
          <p14:tracePt t="10612" x="3868738" y="5915025"/>
          <p14:tracePt t="10629" x="3868738" y="5897563"/>
          <p14:tracePt t="10653" x="3868738" y="5888038"/>
          <p14:tracePt t="10688" x="3868738" y="5880100"/>
          <p14:tracePt t="10696" x="3868738" y="5870575"/>
          <p14:tracePt t="10705" x="3868738" y="5853113"/>
          <p14:tracePt t="10714" x="3868738" y="5827713"/>
          <p14:tracePt t="10729" x="3868738" y="5800725"/>
          <p14:tracePt t="10745" x="3860800" y="5765800"/>
          <p14:tracePt t="10762" x="3843338" y="5713413"/>
          <p14:tracePt t="10779" x="3773488" y="5608638"/>
          <p14:tracePt t="10795" x="3703638" y="5538788"/>
          <p14:tracePt t="10812" x="3641725" y="5495925"/>
          <p14:tracePt t="10829" x="3616325" y="5495925"/>
          <p14:tracePt t="10829" x="3598863" y="5495925"/>
          <p14:tracePt t="10871" x="3581400" y="5495925"/>
          <p14:tracePt t="10880" x="3571875" y="5495925"/>
          <p14:tracePt t="10897" x="3563938" y="5503863"/>
          <p14:tracePt t="10906" x="3536950" y="5521325"/>
          <p14:tracePt t="10924" x="3529013" y="5530850"/>
          <p14:tracePt t="10932" x="3519488" y="5530850"/>
          <p14:tracePt t="10945" x="3511550" y="5538788"/>
          <p14:tracePt t="10994" x="3494088" y="5538788"/>
          <p14:tracePt t="11002" x="3484563" y="5538788"/>
          <p14:tracePt t="11020" x="3484563" y="5513388"/>
          <p14:tracePt t="11029" x="3476625" y="5503863"/>
          <p14:tracePt t="11045" x="3476625" y="5495925"/>
          <p14:tracePt t="11046" x="3467100" y="5468938"/>
          <p14:tracePt t="11062" x="3449638" y="5451475"/>
          <p14:tracePt t="11079" x="3397250" y="5399088"/>
          <p14:tracePt t="11095" x="3354388" y="5372100"/>
          <p14:tracePt t="11112" x="3327400" y="5354638"/>
          <p14:tracePt t="11129" x="3309938" y="5354638"/>
          <p14:tracePt t="11145" x="3309938" y="5346700"/>
          <p14:tracePt t="11168" x="3292475" y="5364163"/>
          <p14:tracePt t="11178" x="3267075" y="5389563"/>
          <p14:tracePt t="11195" x="3267075" y="5399088"/>
          <p14:tracePt t="11196" x="3249613" y="5424488"/>
          <p14:tracePt t="11212" x="3232150" y="5468938"/>
          <p14:tracePt t="11213" x="3197225" y="5521325"/>
          <p14:tracePt t="11229" x="3179763" y="5573713"/>
          <p14:tracePt t="11230" x="3144838" y="5626100"/>
          <p14:tracePt t="11245" x="3144838" y="5635625"/>
          <p14:tracePt t="11262" x="3144838" y="5688013"/>
          <p14:tracePt t="11279" x="3144838" y="5705475"/>
          <p14:tracePt t="11295" x="3152775" y="5713413"/>
          <p14:tracePt t="11312" x="3170238" y="5730875"/>
          <p14:tracePt t="11329" x="3205163" y="5730875"/>
          <p14:tracePt t="11345" x="3249613" y="5722938"/>
          <p14:tracePt t="11362" x="3275013" y="5713413"/>
          <p14:tracePt t="11363" x="3302000" y="5688013"/>
          <p14:tracePt t="11379" x="3319463" y="5635625"/>
          <p14:tracePt t="11395" x="3344863" y="5618163"/>
          <p14:tracePt t="11396" x="3344863" y="5591175"/>
          <p14:tracePt t="11412" x="3362325" y="5573713"/>
          <p14:tracePt t="11428" x="3362325" y="5530850"/>
          <p14:tracePt t="11445" x="3362325" y="5476875"/>
          <p14:tracePt t="11462" x="3362325" y="5451475"/>
          <p14:tracePt t="11479" x="3354388" y="5434013"/>
          <p14:tracePt t="11495" x="3344863" y="5407025"/>
          <p14:tracePt t="11512" x="3319463" y="5399088"/>
          <p14:tracePt t="11598" x="3302000" y="5399088"/>
          <p14:tracePt t="11606" x="3292475" y="5424488"/>
          <p14:tracePt t="11615" x="3267075" y="5451475"/>
          <p14:tracePt t="11629" x="3257550" y="5468938"/>
          <p14:tracePt t="11645" x="3222625" y="5548313"/>
          <p14:tracePt t="11662" x="3222625" y="5600700"/>
          <p14:tracePt t="11679" x="3222625" y="5643563"/>
          <p14:tracePt t="11695" x="3240088" y="5661025"/>
          <p14:tracePt t="11712" x="3249613" y="5661025"/>
          <p14:tracePt t="11713" x="3275013" y="5670550"/>
          <p14:tracePt t="11729" x="3327400" y="5670550"/>
          <p14:tracePt t="11745" x="3344863" y="5688013"/>
          <p14:tracePt t="11762" x="3371850" y="5688013"/>
          <p14:tracePt t="11779" x="3424238" y="5678488"/>
          <p14:tracePt t="11795" x="3449638" y="5653088"/>
          <p14:tracePt t="11812" x="3484563" y="5608638"/>
          <p14:tracePt t="11829" x="3484563" y="5591175"/>
          <p14:tracePt t="11845" x="3484563" y="5573713"/>
          <p14:tracePt t="11862" x="3484563" y="5530850"/>
          <p14:tracePt t="11878" x="3467100" y="5503863"/>
          <p14:tracePt t="11895" x="3449638" y="5476875"/>
          <p14:tracePt t="11896" x="3441700" y="5468938"/>
          <p14:tracePt t="11913" x="3424238" y="5441950"/>
          <p14:tracePt t="11929" x="3397250" y="5434013"/>
          <p14:tracePt t="11929" x="3379788" y="5434013"/>
          <p14:tracePt t="11945" x="3354388" y="5416550"/>
          <p14:tracePt t="11962" x="3327400" y="5416550"/>
          <p14:tracePt t="11979" x="3309938" y="5416550"/>
          <p14:tracePt t="12026" x="3302000" y="5416550"/>
          <p14:tracePt t="12035" x="3284538" y="5424488"/>
          <p14:tracePt t="12046" x="3257550" y="5451475"/>
          <p14:tracePt t="12062" x="3205163" y="5503863"/>
          <p14:tracePt t="12078" x="3179763" y="5530850"/>
          <p14:tracePt t="12079" x="3152775" y="5556250"/>
          <p14:tracePt t="12096" x="3135313" y="5583238"/>
          <p14:tracePt t="12096" x="3109913" y="5600700"/>
          <p14:tracePt t="12112" x="3100388" y="5626100"/>
          <p14:tracePt t="12128" x="3092450" y="5661025"/>
          <p14:tracePt t="12145" x="3092450" y="5678488"/>
          <p14:tracePt t="12166" x="3092450" y="5688013"/>
          <p14:tracePt t="12183" x="3109913" y="5705475"/>
          <p14:tracePt t="12195" x="3127375" y="5705475"/>
          <p14:tracePt t="12212" x="3170238" y="5705475"/>
          <p14:tracePt t="12229" x="3214688" y="5705475"/>
          <p14:tracePt t="12245" x="3240088" y="5695950"/>
          <p14:tracePt t="12246" x="3249613" y="5688013"/>
          <p14:tracePt t="12262" x="3257550" y="5678488"/>
          <p14:tracePt t="12263" x="3267075" y="5670550"/>
          <p14:tracePt t="12279" x="3284538" y="5653088"/>
          <p14:tracePt t="12296" x="3284538" y="5626100"/>
          <p14:tracePt t="12312" x="3302000" y="5591175"/>
          <p14:tracePt t="12329" x="3302000" y="5548313"/>
          <p14:tracePt t="12345" x="3302000" y="5513388"/>
          <p14:tracePt t="12361" x="3292475" y="5476875"/>
          <p14:tracePt t="12379" x="3267075" y="5424488"/>
          <p14:tracePt t="12395" x="3232150" y="5389563"/>
          <p14:tracePt t="12412" x="3205163" y="5364163"/>
          <p14:tracePt t="12412" x="3187700" y="5337175"/>
          <p14:tracePt t="12429" x="3152775" y="5311775"/>
          <p14:tracePt t="12445" x="3127375" y="5311775"/>
          <p14:tracePt t="12446" x="3127375" y="5302250"/>
          <p14:tracePt t="12499" x="3117850" y="5302250"/>
          <p14:tracePt t="12508" x="3092450" y="5302250"/>
          <p14:tracePt t="12516" x="3082925" y="5319713"/>
          <p14:tracePt t="12529" x="3065463" y="5329238"/>
          <p14:tracePt t="12546" x="3013075" y="5372100"/>
          <p14:tracePt t="12562" x="2890838" y="5441950"/>
          <p14:tracePt t="12578" x="2838450" y="5476875"/>
          <p14:tracePt t="12579" x="2820988" y="5495925"/>
          <p14:tracePt t="12770" x="2811463" y="5495925"/>
          <p14:tracePt t="12787" x="2794000" y="5495925"/>
          <p14:tracePt t="12796" x="2776538" y="5495925"/>
          <p14:tracePt t="12805" x="2768600" y="5495925"/>
          <p14:tracePt t="12814" x="2751138" y="5495925"/>
          <p14:tracePt t="12829" x="2724150" y="5495925"/>
          <p14:tracePt t="12845" x="2689225" y="5495925"/>
          <p14:tracePt t="12862" x="2636838" y="5476875"/>
          <p14:tracePt t="12879" x="2619375" y="5459413"/>
          <p14:tracePt t="12895" x="2576513" y="5451475"/>
          <p14:tracePt t="12912" x="2559050" y="5451475"/>
          <p14:tracePt t="12929" x="2549525" y="5451475"/>
          <p14:tracePt t="12929" x="2541588" y="5451475"/>
          <p14:tracePt t="12945" x="2532063" y="5451475"/>
          <p14:tracePt t="12946" x="2524125" y="5451475"/>
          <p14:tracePt t="12962" x="2514600" y="5434013"/>
          <p14:tracePt t="12979" x="2497138" y="5434013"/>
          <p14:tracePt t="12995" x="2497138" y="5424488"/>
          <p14:tracePt t="13012" x="2471738" y="5424488"/>
          <p14:tracePt t="13029" x="2462213" y="5407025"/>
          <p14:tracePt t="13045" x="2419350" y="5389563"/>
          <p14:tracePt t="13062" x="2392363" y="5372100"/>
          <p14:tracePt t="13078" x="2374900" y="5346700"/>
          <p14:tracePt t="13095" x="2349500" y="5346700"/>
          <p14:tracePt t="13112" x="2339975" y="5346700"/>
          <p14:tracePt t="13112" x="2332038" y="5346700"/>
          <p14:tracePt t="13129" x="2322513" y="5346700"/>
          <p14:tracePt t="13190" x="2314575" y="5346700"/>
          <p14:tracePt t="13208" x="2297113" y="5346700"/>
          <p14:tracePt t="13225" x="2279650" y="5346700"/>
          <p14:tracePt t="13233" x="2270125" y="5346700"/>
          <p14:tracePt t="13245" x="2252663" y="5354638"/>
          <p14:tracePt t="13262" x="2227263" y="5381625"/>
          <p14:tracePt t="13278" x="2200275" y="5407025"/>
          <p14:tracePt t="13295" x="2192338" y="5424488"/>
          <p14:tracePt t="13312" x="2192338" y="5441950"/>
          <p14:tracePt t="13313" x="2192338" y="5451475"/>
          <p14:tracePt t="13329" x="2192338" y="5459413"/>
          <p14:tracePt t="13329" x="2192338" y="5486400"/>
          <p14:tracePt t="13345" x="2182813" y="5503863"/>
          <p14:tracePt t="13362" x="2165350" y="5538788"/>
          <p14:tracePt t="13379" x="2165350" y="5548313"/>
          <p14:tracePt t="13409" x="2165350" y="5556250"/>
          <p14:tracePt t="13417" x="2174875" y="5556250"/>
          <p14:tracePt t="13428" x="2200275" y="5556250"/>
          <p14:tracePt t="13445" x="2217738" y="5573713"/>
          <p14:tracePt t="13462" x="2270125" y="5573713"/>
          <p14:tracePt t="13479" x="2349500" y="5573713"/>
          <p14:tracePt t="13495" x="2384425" y="5573713"/>
          <p14:tracePt t="13496" x="2409825" y="5556250"/>
          <p14:tracePt t="13512" x="2436813" y="5538788"/>
          <p14:tracePt t="13529" x="2444750" y="5521325"/>
          <p14:tracePt t="13545" x="2462213" y="5486400"/>
          <p14:tracePt t="13562" x="2462213" y="5451475"/>
          <p14:tracePt t="13578" x="2462213" y="5424488"/>
          <p14:tracePt t="13595" x="2462213" y="5389563"/>
          <p14:tracePt t="13612" x="2462213" y="5381625"/>
          <p14:tracePt t="13628" x="2462213" y="5364163"/>
          <p14:tracePt t="13629" x="2454275" y="5364163"/>
          <p14:tracePt t="13646" x="2436813" y="5364163"/>
          <p14:tracePt t="13662" x="2419350" y="5364163"/>
          <p14:tracePt t="13663" x="2419350" y="5346700"/>
          <p14:tracePt t="13679" x="2409825" y="5346700"/>
          <p14:tracePt t="13680" x="2401888" y="5346700"/>
          <p14:tracePt t="13706" x="2392363" y="5354638"/>
          <p14:tracePt t="13724" x="2374900" y="5381625"/>
          <p14:tracePt t="13732" x="2384425" y="5399088"/>
          <p14:tracePt t="13745" x="2401888" y="5407025"/>
          <p14:tracePt t="13762" x="2427288" y="5468938"/>
          <p14:tracePt t="13778" x="2541588" y="5548313"/>
          <p14:tracePt t="13795" x="2681288" y="5600700"/>
          <p14:tracePt t="13812" x="2776538" y="5618163"/>
          <p14:tracePt t="13813" x="2881313" y="5635625"/>
          <p14:tracePt t="13829" x="2951163" y="5635625"/>
          <p14:tracePt t="13829" x="3021013" y="5635625"/>
          <p14:tracePt t="13845" x="3100388" y="5635625"/>
          <p14:tracePt t="13846" x="3162300" y="5635625"/>
          <p14:tracePt t="13862" x="3187700" y="5626100"/>
          <p14:tracePt t="13879" x="3222625" y="5608638"/>
          <p14:tracePt t="13895" x="3267075" y="5556250"/>
          <p14:tracePt t="13912" x="3302000" y="5521325"/>
          <p14:tracePt t="13929" x="3336925" y="5486400"/>
          <p14:tracePt t="13946" x="3354388" y="5441950"/>
          <p14:tracePt t="13962" x="3362325" y="5424488"/>
          <p14:tracePt t="13979" x="3362325" y="5416550"/>
          <p14:tracePt t="13995" x="3362325" y="5399088"/>
          <p14:tracePt t="14012" x="3379788" y="5381625"/>
          <p14:tracePt t="14030" x="3379788" y="5372100"/>
          <p14:tracePt t="14083" x="3379788" y="5364163"/>
          <p14:tracePt t="14135" x="3379788" y="5346700"/>
          <p14:tracePt t="14152" x="3354388" y="5346700"/>
          <p14:tracePt t="14161" x="3344863" y="5346700"/>
          <p14:tracePt t="14170" x="3327400" y="5329238"/>
          <p14:tracePt t="14180" x="3302000" y="5319713"/>
          <p14:tracePt t="14196" x="3275013" y="5319713"/>
          <p14:tracePt t="14196" x="3267075" y="5319713"/>
          <p14:tracePt t="14212" x="3257550" y="5319713"/>
          <p14:tracePt t="14229" x="3240088" y="5319713"/>
          <p14:tracePt t="14245" x="3205163" y="5337175"/>
          <p14:tracePt t="14262" x="3197225" y="5354638"/>
          <p14:tracePt t="14279" x="3179763" y="5372100"/>
          <p14:tracePt t="14295" x="3179763" y="5389563"/>
          <p14:tracePt t="14312" x="3170238" y="5407025"/>
          <p14:tracePt t="14329" x="3170238" y="5416550"/>
          <p14:tracePt t="14329" x="3170238" y="5434013"/>
          <p14:tracePt t="14345" x="3179763" y="5476875"/>
          <p14:tracePt t="14362" x="3205163" y="5495925"/>
          <p14:tracePt t="14363" x="3214688" y="5503863"/>
          <p14:tracePt t="14379" x="3240088" y="5530850"/>
          <p14:tracePt t="14380" x="3257550" y="5556250"/>
          <p14:tracePt t="14395" x="3275013" y="5583238"/>
          <p14:tracePt t="14412" x="3319463" y="5635625"/>
          <p14:tracePt t="14429" x="3371850" y="5661025"/>
          <p14:tracePt t="14445" x="3389313" y="5661025"/>
          <p14:tracePt t="14503" x="3406775" y="5643563"/>
          <p14:tracePt t="14512" x="3432175" y="5618163"/>
          <p14:tracePt t="14520" x="3432175" y="5608638"/>
          <p14:tracePt t="14529" x="3449638" y="5573713"/>
          <p14:tracePt t="14545" x="3467100" y="5538788"/>
          <p14:tracePt t="14562" x="3502025" y="5476875"/>
          <p14:tracePt t="14579" x="3511550" y="5434013"/>
          <p14:tracePt t="14595" x="3529013" y="5389563"/>
          <p14:tracePt t="14612" x="3529013" y="5354638"/>
          <p14:tracePt t="14629" x="3529013" y="5329238"/>
          <p14:tracePt t="14645" x="3529013" y="5311775"/>
          <p14:tracePt t="14662" x="3502025" y="5284788"/>
          <p14:tracePt t="14678" x="3476625" y="5284788"/>
          <p14:tracePt t="14679" x="3449638" y="5267325"/>
          <p14:tracePt t="14695" x="3432175" y="5267325"/>
          <p14:tracePt t="14696" x="3406775" y="5267325"/>
          <p14:tracePt t="14712" x="3379788" y="5249863"/>
          <p14:tracePt t="14729" x="3336925" y="5249863"/>
          <p14:tracePt t="14729" x="3309938" y="5249863"/>
          <p14:tracePt t="14745" x="3302000" y="5249863"/>
          <p14:tracePt t="14762" x="3267075" y="5249863"/>
          <p14:tracePt t="14779" x="3249613" y="5259388"/>
          <p14:tracePt t="14795" x="3232150" y="5294313"/>
          <p14:tracePt t="14812" x="3205163" y="5319713"/>
          <p14:tracePt t="14829" x="3205163" y="5354638"/>
          <p14:tracePt t="14845" x="3179763" y="5381625"/>
          <p14:tracePt t="14846" x="3179763" y="5407025"/>
          <p14:tracePt t="14862" x="3179763" y="5451475"/>
          <p14:tracePt t="14879" x="3179763" y="5459413"/>
          <p14:tracePt t="14880" x="3179763" y="5476875"/>
          <p14:tracePt t="14895" x="3179763" y="5495925"/>
          <p14:tracePt t="14896" x="3197225" y="5521325"/>
          <p14:tracePt t="14911" x="3214688" y="5530850"/>
          <p14:tracePt t="14928" x="3275013" y="5556250"/>
          <p14:tracePt t="14945" x="3354388" y="5573713"/>
          <p14:tracePt t="14962" x="3424238" y="5573713"/>
          <p14:tracePt t="14979" x="3467100" y="5573713"/>
          <p14:tracePt t="14995" x="3519488" y="5538788"/>
          <p14:tracePt t="15012" x="3546475" y="5486400"/>
          <p14:tracePt t="15029" x="3554413" y="5468938"/>
          <p14:tracePt t="15029" x="3563938" y="5441950"/>
          <p14:tracePt t="15046" x="3581400" y="5407025"/>
          <p14:tracePt t="15062" x="3581400" y="5389563"/>
          <p14:tracePt t="15063" x="3581400" y="5372100"/>
          <p14:tracePt t="15079" x="3581400" y="5354638"/>
          <p14:tracePt t="15079" x="3571875" y="5329238"/>
          <p14:tracePt t="15095" x="3571875" y="5319713"/>
          <p14:tracePt t="15112" x="3546475" y="5302250"/>
          <p14:tracePt t="15129" x="3536950" y="5284788"/>
          <p14:tracePt t="15145" x="3529013" y="5284788"/>
          <p14:tracePt t="15185" x="3511550" y="5284788"/>
          <p14:tracePt t="15203" x="3494088" y="5284788"/>
          <p14:tracePt t="15212" x="3476625" y="5284788"/>
          <p14:tracePt t="15220" x="3441700" y="5294313"/>
          <p14:tracePt t="15230" x="3414713" y="5319713"/>
          <p14:tracePt t="15245" x="3406775" y="5337175"/>
          <p14:tracePt t="15246" x="3389313" y="5364163"/>
          <p14:tracePt t="15262" x="3371850" y="5389563"/>
          <p14:tracePt t="15279" x="3319463" y="5441950"/>
          <p14:tracePt t="15295" x="3292475" y="5476875"/>
          <p14:tracePt t="15312" x="3292475" y="5495925"/>
          <p14:tracePt t="15329" x="3284538" y="5513388"/>
          <p14:tracePt t="15378" x="3284538" y="5530850"/>
          <p14:tracePt t="15404" x="3292475" y="5548313"/>
          <p14:tracePt t="15412" x="3302000" y="5548313"/>
          <p14:tracePt t="15421" x="3319463" y="5556250"/>
          <p14:tracePt t="15430" x="3319463" y="5573713"/>
          <p14:tracePt t="15445" x="3336925" y="5573713"/>
          <p14:tracePt t="15462" x="3362325" y="5573713"/>
          <p14:tracePt t="15479" x="3379788" y="5573713"/>
          <p14:tracePt t="15495" x="3397250" y="5565775"/>
          <p14:tracePt t="15512" x="3424238" y="5548313"/>
          <p14:tracePt t="15529" x="3441700" y="5513388"/>
          <p14:tracePt t="15545" x="3459163" y="5468938"/>
          <p14:tracePt t="15562" x="3459163" y="5451475"/>
          <p14:tracePt t="15562" x="3467100" y="5451475"/>
          <p14:tracePt t="15578" x="3467100" y="5434013"/>
          <p14:tracePt t="15579" x="3467100" y="5407025"/>
          <p14:tracePt t="15595" x="3467100" y="5389563"/>
          <p14:tracePt t="15596" x="3449638" y="5381625"/>
          <p14:tracePt t="15612" x="3432175" y="5364163"/>
          <p14:tracePt t="15629" x="3406775" y="5346700"/>
          <p14:tracePt t="15645" x="3379788" y="5329238"/>
          <p14:tracePt t="15662" x="3354388" y="5329238"/>
          <p14:tracePt t="15679" x="3336925" y="5329238"/>
          <p14:tracePt t="15736" x="3319463" y="5329238"/>
          <p14:tracePt t="15745" x="3309938" y="5337175"/>
          <p14:tracePt t="15754" x="3284538" y="5354638"/>
          <p14:tracePt t="15763" x="3275013" y="5372100"/>
          <p14:tracePt t="15778" x="3275013" y="5381625"/>
          <p14:tracePt t="15795" x="3257550" y="5434013"/>
          <p14:tracePt t="15812" x="3257550" y="5468938"/>
          <p14:tracePt t="15829" x="3257550" y="5513388"/>
          <p14:tracePt t="15845" x="3292475" y="5565775"/>
          <p14:tracePt t="15862" x="3336925" y="5591175"/>
          <p14:tracePt t="15879" x="3371850" y="5600700"/>
          <p14:tracePt t="15895" x="3389313" y="5600700"/>
          <p14:tracePt t="15896" x="3406775" y="5600700"/>
          <p14:tracePt t="15912" x="3441700" y="5600700"/>
          <p14:tracePt t="15929" x="3467100" y="5548313"/>
          <p14:tracePt t="15945" x="3494088" y="5521325"/>
          <p14:tracePt t="15962" x="3502025" y="5486400"/>
          <p14:tracePt t="15979" x="3502025" y="5459413"/>
          <p14:tracePt t="15995" x="3502025" y="5416550"/>
          <p14:tracePt t="16012" x="3502025" y="5372100"/>
          <p14:tracePt t="16028" x="3476625" y="5337175"/>
          <p14:tracePt t="16045" x="3449638" y="5311775"/>
          <p14:tracePt t="16062" x="3432175" y="5302250"/>
          <p14:tracePt t="16112" x="3424238" y="5302250"/>
          <p14:tracePt t="16130" x="3406775" y="5319713"/>
          <p14:tracePt t="16139" x="3379788" y="5346700"/>
          <p14:tracePt t="16148" x="3354388" y="5372100"/>
          <p14:tracePt t="16162" x="3327400" y="5389563"/>
          <p14:tracePt t="16179" x="3309938" y="5441950"/>
          <p14:tracePt t="16195" x="3309938" y="5468938"/>
          <p14:tracePt t="16212" x="3309938" y="5503863"/>
          <p14:tracePt t="16228" x="3309938" y="5556250"/>
          <p14:tracePt t="16245" x="3354388" y="5583238"/>
          <p14:tracePt t="16263" x="3389313" y="5600700"/>
          <p14:tracePt t="16279" x="3414713" y="5608638"/>
          <p14:tracePt t="16295" x="3424238" y="5608638"/>
          <p14:tracePt t="16312" x="3441700" y="5608638"/>
          <p14:tracePt t="16329" x="3459163" y="5600700"/>
          <p14:tracePt t="16345" x="3467100" y="5548313"/>
          <p14:tracePt t="16362" x="3484563" y="5503863"/>
          <p14:tracePt t="16378" x="3484563" y="5476875"/>
          <p14:tracePt t="16395" x="3484563" y="5434013"/>
          <p14:tracePt t="16412" x="3441700" y="5416550"/>
          <p14:tracePt t="16463" x="3424238" y="5416550"/>
          <p14:tracePt t="16471" x="3414713" y="5424488"/>
          <p14:tracePt t="16480" x="3389313" y="5451475"/>
          <p14:tracePt t="16495" x="3371850" y="5476875"/>
          <p14:tracePt t="16512" x="3344863" y="5521325"/>
          <p14:tracePt t="16529" x="3327400" y="5548313"/>
          <p14:tracePt t="16545" x="3327400" y="5583238"/>
          <p14:tracePt t="16562" x="3327400" y="5618163"/>
          <p14:tracePt t="16578" x="3371850" y="5661025"/>
          <p14:tracePt t="16595" x="3389313" y="5661025"/>
          <p14:tracePt t="16596" x="3406775" y="5688013"/>
          <p14:tracePt t="16612" x="3414713" y="5695950"/>
          <p14:tracePt t="16612" x="3424238" y="5695950"/>
          <p14:tracePt t="16629" x="3432175" y="5695950"/>
          <p14:tracePt t="16725" x="3432175" y="5678488"/>
          <p14:tracePt t="16734" x="3432175" y="5661025"/>
          <p14:tracePt t="16745" x="3432175" y="5635625"/>
          <p14:tracePt t="16762" x="3432175" y="5608638"/>
          <p14:tracePt t="16779" x="3432175" y="5591175"/>
          <p14:tracePt t="16838" x="3424238" y="5591175"/>
          <p14:tracePt t="16847" x="3424238" y="5600700"/>
          <p14:tracePt t="16856" x="3414713" y="5608638"/>
          <p14:tracePt t="16865" x="3414713" y="5626100"/>
          <p14:tracePt t="16879" x="3397250" y="5653088"/>
          <p14:tracePt t="16895" x="3397250" y="5678488"/>
          <p14:tracePt t="16912" x="3397250" y="5713413"/>
          <p14:tracePt t="16929" x="3441700" y="5765800"/>
          <p14:tracePt t="16945" x="3484563" y="5800725"/>
          <p14:tracePt t="16962" x="3536950" y="5810250"/>
          <p14:tracePt t="16978" x="3536950" y="5827713"/>
          <p14:tracePt t="17022" x="3554413" y="5827713"/>
          <p14:tracePt t="17031" x="3554413" y="5818188"/>
          <p14:tracePt t="17040" x="3546475" y="5792788"/>
          <p14:tracePt t="17048" x="3546475" y="5765800"/>
          <p14:tracePt t="17066" x="3529013" y="5740400"/>
          <p14:tracePt t="17079" x="3511550" y="5722938"/>
          <p14:tracePt t="17095" x="3459163" y="5653088"/>
          <p14:tracePt t="17112" x="3432175" y="5600700"/>
          <p14:tracePt t="17128" x="3414713" y="5583238"/>
          <p14:tracePt t="17129" x="3406775" y="5583238"/>
          <p14:tracePt t="17146" x="3397250" y="5583238"/>
          <p14:tracePt t="17224" x="3397250" y="5591175"/>
          <p14:tracePt t="17233" x="3397250" y="5618163"/>
          <p14:tracePt t="17241" x="3397250" y="5626100"/>
          <p14:tracePt t="17262" x="3424238" y="5705475"/>
          <p14:tracePt t="17279" x="3494088" y="5810250"/>
          <p14:tracePt t="17295" x="3546475" y="5888038"/>
          <p14:tracePt t="17312" x="3563938" y="5897563"/>
          <p14:tracePt t="17313" x="3571875" y="5897563"/>
          <p14:tracePt t="17364" x="3571875" y="5888038"/>
          <p14:tracePt t="17372" x="3571875" y="5862638"/>
          <p14:tracePt t="17381" x="3571875" y="5853113"/>
          <p14:tracePt t="17395" x="3571875" y="5835650"/>
          <p14:tracePt t="17412" x="3563938" y="5765800"/>
          <p14:tracePt t="17429" x="3502025" y="5678488"/>
          <p14:tracePt t="17445" x="3467100" y="5653088"/>
          <p14:tracePt t="17565" x="3467100" y="5635625"/>
          <p14:tracePt t="17574" x="3467100" y="5626100"/>
          <p14:tracePt t="17592" x="3467100" y="5618163"/>
          <p14:tracePt t="17600" x="3484563" y="5608638"/>
          <p14:tracePt t="17845" x="3476625" y="5608638"/>
          <p14:tracePt t="18414" x="3467100" y="5618163"/>
          <p14:tracePt t="18422" x="3449638" y="5643563"/>
          <p14:tracePt t="18431" x="3449638" y="5653088"/>
          <p14:tracePt t="18445" x="3432175" y="5661025"/>
          <p14:tracePt t="18466" x="3424238" y="5670550"/>
          <p14:tracePt t="18625" x="3414713" y="5695950"/>
          <p14:tracePt t="18642" x="3406775" y="5705475"/>
          <p14:tracePt t="18650" x="3389313" y="5713413"/>
          <p14:tracePt t="18667" x="3389313" y="5730875"/>
          <p14:tracePt t="18781" x="3389313" y="5722938"/>
          <p14:tracePt t="18798" x="3397250" y="5722938"/>
          <p14:tracePt t="18808" x="3397250" y="5705475"/>
          <p14:tracePt t="18816" x="3397250" y="5695950"/>
          <p14:tracePt t="18829" x="3406775" y="5688013"/>
          <p14:tracePt t="18845" x="3432175" y="5653088"/>
          <p14:tracePt t="18862" x="3449638" y="5635625"/>
          <p14:tracePt t="18878" x="3449638" y="5618163"/>
          <p14:tracePt t="18879" x="3467100" y="5591175"/>
          <p14:tracePt t="18896" x="3476625" y="5573713"/>
          <p14:tracePt t="18912" x="3476625" y="5565775"/>
          <p14:tracePt t="19376" x="3467100" y="5565775"/>
          <p14:tracePt t="19402" x="3449638" y="5565775"/>
          <p14:tracePt t="19429" x="3432175" y="5565775"/>
          <p14:tracePt t="19438" x="3424238" y="5565775"/>
          <p14:tracePt t="19447" x="3414713" y="5565775"/>
          <p14:tracePt t="19473" x="3406775" y="5565775"/>
          <p14:tracePt t="19481" x="3397250" y="5583238"/>
          <p14:tracePt t="19499" x="3389313" y="5583238"/>
          <p14:tracePt t="19525" x="3371850" y="5583238"/>
          <p14:tracePt t="19621" x="3354388" y="5583238"/>
          <p14:tracePt t="19691" x="3362325" y="5583238"/>
          <p14:tracePt t="19726" x="3379788" y="5583238"/>
          <p14:tracePt t="19753" x="3389313" y="5583238"/>
          <p14:tracePt t="19788" x="3397250" y="5583238"/>
          <p14:tracePt t="19822" x="3406775" y="5583238"/>
          <p14:tracePt t="19858" x="3414713" y="5583238"/>
          <p14:tracePt t="19901" x="3424238" y="5583238"/>
          <p14:tracePt t="19988" x="3441700" y="5583238"/>
          <p14:tracePt t="20050" x="3441700" y="5573713"/>
          <p14:tracePt t="20382" x="3432175" y="5573713"/>
          <p14:tracePt t="20487" x="3432175" y="5583238"/>
          <p14:tracePt t="20514" x="3424238" y="5583238"/>
          <p14:tracePt t="20522" x="3414713" y="5583238"/>
          <p14:tracePt t="20531" x="3406775" y="5600700"/>
          <p14:tracePt t="20549" x="3389313" y="5608638"/>
          <p14:tracePt t="20562" x="3379788" y="5626100"/>
          <p14:tracePt t="20578" x="3362325" y="5643563"/>
          <p14:tracePt t="20595" x="3354388" y="5653088"/>
          <p14:tracePt t="20612" x="3344863" y="5661025"/>
          <p14:tracePt t="20629" x="3336925" y="5670550"/>
          <p14:tracePt t="20646" x="3327400" y="5713413"/>
          <p14:tracePt t="20662" x="3309938" y="5722938"/>
          <p14:tracePt t="20663" x="3309938" y="5730875"/>
          <p14:tracePt t="20679" x="3309938" y="5740400"/>
          <p14:tracePt t="20695" x="3309938" y="5757863"/>
          <p14:tracePt t="20715" x="3309938" y="5765800"/>
          <p14:tracePt t="20742" x="3319463" y="5775325"/>
          <p14:tracePt t="20759" x="3327400" y="5775325"/>
          <p14:tracePt t="20767" x="3336925" y="5792788"/>
          <p14:tracePt t="20778" x="3354388" y="5792788"/>
          <p14:tracePt t="20795" x="3371850" y="5800725"/>
          <p14:tracePt t="20796" x="3397250" y="5810250"/>
          <p14:tracePt t="20813" x="3449638" y="5827713"/>
          <p14:tracePt t="20828" x="3494088" y="5845175"/>
          <p14:tracePt t="20829" x="3571875" y="5862638"/>
          <p14:tracePt t="20845" x="3659188" y="5880100"/>
          <p14:tracePt t="20862" x="3895725" y="5905500"/>
          <p14:tracePt t="20878" x="4113213" y="5905500"/>
          <p14:tracePt t="20895" x="4305300" y="5888038"/>
          <p14:tracePt t="20912" x="4419600" y="5862638"/>
          <p14:tracePt t="20929" x="4471988" y="5827713"/>
          <p14:tracePt t="20945" x="4524375" y="5775325"/>
          <p14:tracePt t="20962" x="4559300" y="5740400"/>
          <p14:tracePt t="20978" x="4576763" y="5722938"/>
          <p14:tracePt t="20979" x="4611688" y="5695950"/>
          <p14:tracePt t="20995" x="4664075" y="5661025"/>
          <p14:tracePt t="20996" x="4724400" y="5618163"/>
          <p14:tracePt t="21012" x="4776788" y="5573713"/>
          <p14:tracePt t="21013" x="4846638" y="5548313"/>
          <p14:tracePt t="21029" x="4908550" y="5503863"/>
          <p14:tracePt t="21045" x="5013325" y="5451475"/>
          <p14:tracePt t="21062" x="5056188" y="5441950"/>
          <p14:tracePt t="21079" x="5100638" y="5424488"/>
          <p14:tracePt t="21095" x="5100638" y="5407025"/>
          <p14:tracePt t="21112" x="5118100" y="5399088"/>
          <p14:tracePt t="21129" x="5143500" y="5372100"/>
          <p14:tracePt t="21145" x="5160963" y="5337175"/>
          <p14:tracePt t="21162" x="5187950" y="5294313"/>
          <p14:tracePt t="21179" x="5205413" y="5249863"/>
          <p14:tracePt t="21195" x="5205413" y="5232400"/>
          <p14:tracePt t="21212" x="5205413" y="5172075"/>
          <p14:tracePt t="21229" x="5143500" y="5102225"/>
          <p14:tracePt t="21245" x="5030788" y="4987925"/>
          <p14:tracePt t="21262" x="4838700" y="4875213"/>
          <p14:tracePt t="21279" x="4654550" y="4770438"/>
          <p14:tracePt t="21295" x="4497388" y="4691063"/>
          <p14:tracePt t="21311" x="4367213" y="4621213"/>
          <p14:tracePt t="21329" x="4244975" y="4603750"/>
          <p14:tracePt t="21346" x="4175125" y="4586288"/>
          <p14:tracePt t="21362" x="4157663" y="4586288"/>
          <p14:tracePt t="21363" x="4140200" y="4586288"/>
          <p14:tracePt t="21378" x="4105275" y="4586288"/>
          <p14:tracePt t="21395" x="4043363" y="4586288"/>
          <p14:tracePt t="21412" x="3938588" y="4586288"/>
          <p14:tracePt t="21428" x="3808413" y="4586288"/>
          <p14:tracePt t="21445" x="3641725" y="4586288"/>
          <p14:tracePt t="21462" x="3494088" y="4586288"/>
          <p14:tracePt t="21478" x="3379788" y="4586288"/>
          <p14:tracePt t="21495" x="3309938" y="4586288"/>
          <p14:tracePt t="21512" x="3309938" y="4578350"/>
          <p14:tracePt t="21513" x="3302000" y="4578350"/>
          <p14:tracePt t="21591" x="3309938" y="4578350"/>
          <p14:tracePt t="21598" x="3319463" y="4578350"/>
          <p14:tracePt t="21612" x="3336925" y="4578350"/>
          <p14:tracePt t="21629" x="3406775" y="4578350"/>
          <p14:tracePt t="21645" x="3554413" y="4560888"/>
          <p14:tracePt t="21662" x="3773488" y="4560888"/>
          <p14:tracePt t="21679" x="4052888" y="4560888"/>
          <p14:tracePt t="21695" x="4192588" y="4560888"/>
          <p14:tracePt t="21696" x="4357688" y="4560888"/>
          <p14:tracePt t="21712" x="4497388" y="4560888"/>
          <p14:tracePt t="21713" x="4629150" y="4568825"/>
          <p14:tracePt t="21729" x="4759325" y="4586288"/>
          <p14:tracePt t="21745" x="5013325" y="4638675"/>
          <p14:tracePt t="21762" x="5205413" y="4700588"/>
          <p14:tracePt t="21779" x="5387975" y="4743450"/>
          <p14:tracePt t="21795" x="5527675" y="4795838"/>
          <p14:tracePt t="21812" x="5659438" y="4857750"/>
          <p14:tracePt t="21828" x="5789613" y="4927600"/>
          <p14:tracePt t="21845" x="5886450" y="5032375"/>
          <p14:tracePt t="21862" x="5964238" y="5172075"/>
          <p14:tracePt t="21879" x="5999163" y="5267325"/>
          <p14:tracePt t="21879" x="6016625" y="5354638"/>
          <p14:tracePt t="21895" x="6026150" y="5441950"/>
          <p14:tracePt t="21896" x="6043613" y="5530850"/>
          <p14:tracePt t="21912" x="6043613" y="5608638"/>
          <p14:tracePt t="21928" x="6034088" y="5695950"/>
          <p14:tracePt t="21945" x="6008688" y="5740400"/>
          <p14:tracePt t="21962" x="5964238" y="5765800"/>
          <p14:tracePt t="21978" x="5921375" y="5792788"/>
          <p14:tracePt t="21995" x="5807075" y="5827713"/>
          <p14:tracePt t="22012" x="5667375" y="5862638"/>
          <p14:tracePt t="22029" x="5580063" y="5888038"/>
          <p14:tracePt t="22029" x="5502275" y="5905500"/>
          <p14:tracePt t="22045" x="5422900" y="5932488"/>
          <p14:tracePt t="22046" x="5335588" y="5967413"/>
          <p14:tracePt t="22062" x="5240338" y="6010275"/>
          <p14:tracePt t="22062" x="5135563" y="6045200"/>
          <p14:tracePt t="22079" x="5038725" y="6080125"/>
          <p14:tracePt t="22079" x="4951413" y="6097588"/>
          <p14:tracePt t="22095" x="4846638" y="6124575"/>
          <p14:tracePt t="22112" x="4611688" y="6184900"/>
          <p14:tracePt t="22128" x="4357688" y="6211888"/>
          <p14:tracePt t="22145" x="4060825" y="6211888"/>
          <p14:tracePt t="22162" x="3781425" y="6159500"/>
          <p14:tracePt t="22179" x="3529013" y="6080125"/>
          <p14:tracePt t="22196" x="3354388" y="5967413"/>
          <p14:tracePt t="22212" x="3214688" y="5835650"/>
          <p14:tracePt t="22229" x="3109913" y="5670550"/>
          <p14:tracePt t="22245" x="3082925" y="5591175"/>
          <p14:tracePt t="22246" x="3065463" y="5503863"/>
          <p14:tracePt t="22262" x="3065463" y="5434013"/>
          <p14:tracePt t="22279" x="3092450" y="5249863"/>
          <p14:tracePt t="22295" x="3152775" y="5084763"/>
          <p14:tracePt t="22312" x="3267075" y="4927600"/>
          <p14:tracePt t="22328" x="3414713" y="4760913"/>
          <p14:tracePt t="22345" x="3606800" y="4630738"/>
          <p14:tracePt t="22362" x="3833813" y="4525963"/>
          <p14:tracePt t="22379" x="4087813" y="4438650"/>
          <p14:tracePt t="22395" x="4349750" y="4376738"/>
          <p14:tracePt t="22412" x="4479925" y="4368800"/>
          <p14:tracePt t="22413" x="4602163" y="4368800"/>
          <p14:tracePt t="22429" x="4716463" y="4368800"/>
          <p14:tracePt t="22445" x="4916488" y="4376738"/>
          <p14:tracePt t="22462" x="5021263" y="4429125"/>
          <p14:tracePt t="22479" x="5056188" y="4491038"/>
          <p14:tracePt t="22495" x="5100638" y="4613275"/>
          <p14:tracePt t="22512" x="5108575" y="4805363"/>
          <p14:tracePt t="22528" x="5038725" y="4987925"/>
          <p14:tracePt t="22545" x="4978400" y="5084763"/>
          <p14:tracePt t="22546" x="4916488" y="5180013"/>
          <p14:tracePt t="22562" x="4741863" y="5329238"/>
          <p14:tracePt t="22579" x="4514850" y="5434013"/>
          <p14:tracePt t="22595" x="4402138" y="5459413"/>
          <p14:tracePt t="22596" x="4270375" y="5468938"/>
          <p14:tracePt t="22612" x="4148138" y="5486400"/>
          <p14:tracePt t="22629" x="3930650" y="5486400"/>
          <p14:tracePt t="22645" x="3763963" y="5434013"/>
          <p14:tracePt t="22662" x="3616325" y="5346700"/>
          <p14:tracePt t="22679" x="3519488" y="5241925"/>
          <p14:tracePt t="22695" x="3467100" y="5162550"/>
          <p14:tracePt t="22712" x="3449638" y="5119688"/>
          <p14:tracePt t="22728" x="3432175" y="5067300"/>
          <p14:tracePt t="22729" x="3414713" y="5005388"/>
          <p14:tracePt t="22746" x="3379788" y="4865688"/>
          <p14:tracePt t="22762" x="3362325" y="4778375"/>
          <p14:tracePt t="22763" x="3344863" y="4700588"/>
          <p14:tracePt t="22779" x="3336925" y="4630738"/>
          <p14:tracePt t="22780" x="3309938" y="4551363"/>
          <p14:tracePt t="22795" x="3309938" y="4473575"/>
          <p14:tracePt t="22812" x="3302000" y="4368800"/>
          <p14:tracePt t="22829" x="3267075" y="4333875"/>
          <p14:tracePt t="22845" x="3240088" y="4289425"/>
          <p14:tracePt t="22862" x="3205163" y="4246563"/>
          <p14:tracePt t="22878" x="3179763" y="4246563"/>
          <p14:tracePt t="22920" x="3170238" y="4246563"/>
          <p14:tracePt t="22929" x="3162300" y="4229100"/>
          <p14:tracePt t="22938" x="3135313" y="4219575"/>
          <p14:tracePt t="22946" x="3109913" y="4219575"/>
          <p14:tracePt t="22962" x="3082925" y="4202113"/>
          <p14:tracePt t="22978" x="3048000" y="4202113"/>
          <p14:tracePt t="22995" x="3003550" y="4184650"/>
          <p14:tracePt t="23060" x="3021013" y="4184650"/>
          <p14:tracePt t="23069" x="3048000" y="4184650"/>
          <p14:tracePt t="23079" x="3100388" y="4211638"/>
          <p14:tracePt t="23095" x="3205163" y="4229100"/>
          <p14:tracePt t="23096" x="3336925" y="4264025"/>
          <p14:tracePt t="23112" x="3511550" y="4306888"/>
          <p14:tracePt t="23113" x="3729038" y="4333875"/>
          <p14:tracePt t="23129" x="3956050" y="4368800"/>
          <p14:tracePt t="23145" x="4471988" y="4394200"/>
          <p14:tracePt t="23162" x="5013325" y="4394200"/>
          <p14:tracePt t="23179" x="5380038" y="4394200"/>
          <p14:tracePt t="23195" x="5659438" y="4411663"/>
          <p14:tracePt t="23212" x="5842000" y="4421188"/>
          <p14:tracePt t="23228" x="6051550" y="4421188"/>
          <p14:tracePt t="23245" x="6253163" y="4421188"/>
          <p14:tracePt t="23262" x="6472238" y="4421188"/>
          <p14:tracePt t="23279" x="6602413" y="4421188"/>
          <p14:tracePt t="23279" x="6716713" y="4421188"/>
          <p14:tracePt t="23295" x="6838950" y="4429125"/>
          <p14:tracePt t="23312" x="7056438" y="4456113"/>
          <p14:tracePt t="23328" x="7248525" y="4498975"/>
          <p14:tracePt t="23345" x="7388225" y="4533900"/>
          <p14:tracePt t="23362" x="7450138" y="4560888"/>
          <p14:tracePt t="23379" x="7467600" y="4560888"/>
          <p14:tracePt t="23428" x="7467600" y="4578350"/>
          <p14:tracePt t="23436" x="7450138" y="4603750"/>
          <p14:tracePt t="23446" x="7432675" y="4630738"/>
          <p14:tracePt t="23462" x="7423150" y="4648200"/>
          <p14:tracePt t="23478" x="7353300" y="4735513"/>
          <p14:tracePt t="23495" x="7213600" y="4918075"/>
          <p14:tracePt t="23512" x="6978650" y="5110163"/>
          <p14:tracePt t="23528" x="6619875" y="5337175"/>
          <p14:tracePt t="23545" x="6245225" y="5476875"/>
          <p14:tracePt t="23562" x="5886450" y="5591175"/>
          <p14:tracePt t="23578" x="5589588" y="5653088"/>
          <p14:tracePt t="23595" x="5475288" y="5661025"/>
          <p14:tracePt t="23595" x="5353050" y="5661025"/>
          <p14:tracePt t="23612" x="5178425" y="5661025"/>
          <p14:tracePt t="23629" x="5108575" y="5661025"/>
          <p14:tracePt t="23630" x="5048250" y="5661025"/>
          <p14:tracePt t="23645" x="4986338" y="5661025"/>
          <p14:tracePt t="23662" x="4873625" y="5661025"/>
          <p14:tracePt t="23678" x="4724400" y="5661025"/>
          <p14:tracePt t="23695" x="4594225" y="5661025"/>
          <p14:tracePt t="23711" x="4445000" y="5661025"/>
          <p14:tracePt t="23729" x="4297363" y="5661025"/>
          <p14:tracePt t="23745" x="4140200" y="5661025"/>
          <p14:tracePt t="23762" x="4000500" y="5653088"/>
          <p14:tracePt t="23779" x="3930650" y="5643563"/>
          <p14:tracePt t="23795" x="3921125" y="5626100"/>
          <p14:tracePt t="23812" x="3921125" y="5600700"/>
          <p14:tracePt t="23813" x="3921125" y="5583238"/>
          <p14:tracePt t="23829" x="3921125" y="5565775"/>
          <p14:tracePt t="23845" x="3921125" y="5486400"/>
          <p14:tracePt t="23862" x="3938588" y="5381625"/>
          <p14:tracePt t="23879" x="3938588" y="5276850"/>
          <p14:tracePt t="23895" x="3938588" y="5180013"/>
          <p14:tracePt t="23912" x="3930650" y="5110163"/>
          <p14:tracePt t="23928" x="3903663" y="5075238"/>
          <p14:tracePt t="23945" x="3895725" y="5067300"/>
          <p14:tracePt t="23946" x="3895725" y="5049838"/>
          <p14:tracePt t="23962" x="3886200" y="5049838"/>
          <p14:tracePt t="23979" x="3868738" y="5040313"/>
          <p14:tracePt t="23979" x="3868738" y="5032375"/>
          <p14:tracePt t="23995" x="3868738" y="5022850"/>
          <p14:tracePt t="23996" x="3843338" y="5022850"/>
          <p14:tracePt t="24012" x="3843338" y="5005388"/>
          <p14:tracePt t="24029" x="3833813" y="5005388"/>
          <p14:tracePt t="24045" x="3825875" y="5005388"/>
          <p14:tracePt t="24062" x="3808413" y="5005388"/>
          <p14:tracePt t="24079" x="3781425" y="5005388"/>
          <p14:tracePt t="24095" x="3746500" y="5005388"/>
          <p14:tracePt t="24112" x="3711575" y="5005388"/>
          <p14:tracePt t="24129" x="3659188" y="5022850"/>
          <p14:tracePt t="24145" x="3651250" y="5032375"/>
          <p14:tracePt t="24146" x="3633788" y="5049838"/>
          <p14:tracePt t="24162" x="3624263" y="5067300"/>
          <p14:tracePt t="24179" x="3598863" y="5084763"/>
          <p14:tracePt t="24195" x="3598863" y="5110163"/>
          <p14:tracePt t="24212" x="3598863" y="5137150"/>
          <p14:tracePt t="24228" x="3606800" y="5180013"/>
          <p14:tracePt t="24245" x="3686175" y="5276850"/>
          <p14:tracePt t="24262" x="3833813" y="5372100"/>
          <p14:tracePt t="24279" x="4087813" y="5459413"/>
          <p14:tracePt t="24295" x="4252913" y="5513388"/>
          <p14:tracePt t="24296" x="4462463" y="5556250"/>
          <p14:tracePt t="24312" x="4986338" y="5600700"/>
          <p14:tracePt t="24329" x="5257800" y="5600700"/>
          <p14:tracePt t="24329" x="5554663" y="5600700"/>
          <p14:tracePt t="24345" x="5816600" y="5600700"/>
          <p14:tracePt t="24362" x="6305550" y="5600700"/>
          <p14:tracePt t="24378" x="6637338" y="5548313"/>
          <p14:tracePt t="24395" x="6838950" y="5495925"/>
          <p14:tracePt t="24412" x="6846888" y="5476875"/>
          <p14:tracePt t="24429" x="6846888" y="5451475"/>
          <p14:tracePt t="24445" x="6846888" y="5424488"/>
          <p14:tracePt t="24462" x="6846888" y="5399088"/>
          <p14:tracePt t="24479" x="6821488" y="5354638"/>
          <p14:tracePt t="24495" x="6786563" y="5329238"/>
          <p14:tracePt t="24495" x="6734175" y="5284788"/>
          <p14:tracePt t="24512" x="6654800" y="5241925"/>
          <p14:tracePt t="24513" x="6559550" y="5180013"/>
          <p14:tracePt t="24529" x="6454775" y="5119688"/>
          <p14:tracePt t="24530" x="6332538" y="5057775"/>
          <p14:tracePt t="24545" x="6210300" y="5014913"/>
          <p14:tracePt t="24561" x="5929313" y="4927600"/>
          <p14:tracePt t="24578" x="5632450" y="4848225"/>
          <p14:tracePt t="24595" x="5345113" y="4805363"/>
          <p14:tracePt t="24612" x="5108575" y="4805363"/>
          <p14:tracePt t="24628" x="4908550" y="4805363"/>
          <p14:tracePt t="24645" x="4821238" y="4805363"/>
          <p14:tracePt t="24646" x="4759325" y="4805363"/>
          <p14:tracePt t="24662" x="4699000" y="4805363"/>
          <p14:tracePt t="24663" x="4654550" y="4805363"/>
          <p14:tracePt t="24679" x="4602163" y="4822825"/>
          <p14:tracePt t="24679" x="4559300" y="4840288"/>
          <p14:tracePt t="24696" x="4462463" y="4910138"/>
          <p14:tracePt t="24712" x="4427538" y="4953000"/>
          <p14:tracePt t="24729" x="4314825" y="5057775"/>
          <p14:tracePt t="24745" x="4252913" y="5137150"/>
          <p14:tracePt t="24762" x="4244975" y="5172075"/>
          <p14:tracePt t="24779" x="4262438" y="5214938"/>
          <p14:tracePt t="24795" x="4297363" y="5259388"/>
          <p14:tracePt t="24812" x="4454525" y="5329238"/>
          <p14:tracePt t="24829" x="4733925" y="5407025"/>
          <p14:tracePt t="24845" x="5153025" y="5459413"/>
          <p14:tracePt t="24862" x="5345113" y="5476875"/>
          <p14:tracePt t="24863" x="5502275" y="5476875"/>
          <p14:tracePt t="24879" x="5659438" y="5486400"/>
          <p14:tracePt t="24895" x="5938838" y="5451475"/>
          <p14:tracePt t="24912" x="6148388" y="5399088"/>
          <p14:tracePt t="24929" x="6280150" y="5346700"/>
          <p14:tracePt t="24945" x="6332538" y="5294313"/>
          <p14:tracePt t="24962" x="6340475" y="5267325"/>
          <p14:tracePt t="24978" x="6350000" y="5249863"/>
          <p14:tracePt t="24995" x="6350000" y="5232400"/>
          <p14:tracePt t="24996" x="6367463" y="5214938"/>
          <p14:tracePt t="25012" x="6375400" y="5214938"/>
          <p14:tracePt t="25028" x="6375400" y="5197475"/>
          <p14:tracePt t="25029" x="6375400" y="5180013"/>
          <p14:tracePt t="25045" x="6375400" y="5172075"/>
          <p14:tracePt t="25062" x="6357938" y="5127625"/>
          <p14:tracePt t="25079" x="6332538" y="5102225"/>
          <p14:tracePt t="25095" x="6280150" y="5075238"/>
          <p14:tracePt t="25112" x="6245225" y="5057775"/>
          <p14:tracePt t="25129" x="6157913" y="5014913"/>
          <p14:tracePt t="25146" x="6016625" y="4987925"/>
          <p14:tracePt t="25162" x="5886450" y="4962525"/>
          <p14:tracePt t="25178" x="5807075" y="4962525"/>
          <p14:tracePt t="25179" x="5737225" y="4962525"/>
          <p14:tracePt t="25195" x="5589588" y="4962525"/>
          <p14:tracePt t="25212" x="5502275" y="4962525"/>
          <p14:tracePt t="25213" x="5475288" y="4962525"/>
          <p14:tracePt t="25229" x="5467350" y="4962525"/>
          <p14:tracePt t="25245" x="5414963" y="4962525"/>
          <p14:tracePt t="25262" x="5397500" y="4953000"/>
          <p14:tracePt t="25278" x="5380038" y="4953000"/>
          <p14:tracePt t="25300" x="5370513" y="4953000"/>
          <p14:tracePt t="25317" x="5362575" y="4953000"/>
          <p14:tracePt t="25328" x="5335588" y="4953000"/>
          <p14:tracePt t="25345" x="5318125" y="4953000"/>
          <p14:tracePt t="25362" x="5265738" y="4962525"/>
          <p14:tracePt t="25378" x="5248275" y="4979988"/>
          <p14:tracePt t="25379" x="5222875" y="4997450"/>
          <p14:tracePt t="25395" x="5205413" y="5005388"/>
          <p14:tracePt t="25396" x="5178425" y="5022850"/>
          <p14:tracePt t="25412" x="5170488" y="5040313"/>
          <p14:tracePt t="25429" x="5143500" y="5040313"/>
          <p14:tracePt t="25484" x="5126038" y="5057775"/>
          <p14:tracePt t="25492" x="5100638" y="5067300"/>
          <p14:tracePt t="25501" x="5073650" y="5084763"/>
          <p14:tracePt t="25511" x="5065713" y="5092700"/>
          <p14:tracePt t="25528" x="5030788" y="5110163"/>
          <p14:tracePt t="25529" x="4995863" y="5119688"/>
          <p14:tracePt t="25545" x="4943475" y="5137150"/>
          <p14:tracePt t="25546" x="4899025" y="5154613"/>
          <p14:tracePt t="25562" x="4846638" y="5162550"/>
          <p14:tracePt t="25563" x="4803775" y="5172075"/>
          <p14:tracePt t="25579" x="4751388" y="5180013"/>
          <p14:tracePt t="25580" x="4689475" y="5189538"/>
          <p14:tracePt t="25595" x="4646613" y="5207000"/>
          <p14:tracePt t="25612" x="4524375" y="5214938"/>
          <p14:tracePt t="25629" x="4402138" y="5241925"/>
          <p14:tracePt t="25645" x="4235450" y="5284788"/>
          <p14:tracePt t="25662" x="4070350" y="5337175"/>
          <p14:tracePt t="25678" x="3930650" y="5364163"/>
          <p14:tracePt t="25695" x="3868738" y="5372100"/>
          <p14:tracePt t="25696" x="3843338" y="5389563"/>
          <p14:tracePt t="25712" x="3798888" y="5399088"/>
          <p14:tracePt t="25729" x="3773488" y="5416550"/>
          <p14:tracePt t="25729" x="3746500" y="5416550"/>
          <p14:tracePt t="25745" x="3738563" y="5424488"/>
          <p14:tracePt t="25763" x="3703638" y="5451475"/>
          <p14:tracePt t="25779" x="3668713" y="5476875"/>
          <p14:tracePt t="25795" x="3651250" y="5495925"/>
          <p14:tracePt t="25812" x="3606800" y="5521325"/>
          <p14:tracePt t="25829" x="3554413" y="5556250"/>
          <p14:tracePt t="25845" x="3502025" y="5583238"/>
          <p14:tracePt t="25862" x="3414713" y="5635625"/>
          <p14:tracePt t="25879" x="3327400" y="5688013"/>
          <p14:tracePt t="25895" x="3309938" y="5688013"/>
          <p14:tracePt t="25896" x="3284538" y="5713413"/>
          <p14:tracePt t="25912" x="3275013" y="5722938"/>
          <p14:tracePt t="25913" x="3249613" y="5740400"/>
          <p14:tracePt t="25929" x="3240088" y="5748338"/>
          <p14:tracePt t="26035" x="3232150" y="5757863"/>
          <p14:tracePt t="26044" x="3232150" y="5765800"/>
          <p14:tracePt t="26062" x="3214688" y="5775325"/>
          <p14:tracePt t="26070" x="3205163" y="5775325"/>
          <p14:tracePt t="26079" x="3187700" y="5800725"/>
          <p14:tracePt t="26096" x="3170238" y="5818188"/>
          <p14:tracePt t="26096" x="3162300" y="5818188"/>
          <p14:tracePt t="26112" x="3162300" y="5835650"/>
          <p14:tracePt t="26128" x="3152775" y="5845175"/>
          <p14:tracePt t="26145" x="3135313" y="5853113"/>
          <p14:tracePt t="26162" x="3109913" y="5870575"/>
          <p14:tracePt t="26179" x="3092450" y="5880100"/>
          <p14:tracePt t="26246" x="3074988" y="5888038"/>
          <p14:tracePt t="26263" x="3057525" y="5897563"/>
          <p14:tracePt t="26280" x="3057525" y="5915025"/>
          <p14:tracePt t="26289" x="3030538" y="5922963"/>
          <p14:tracePt t="26298" x="3013075" y="5922963"/>
          <p14:tracePt t="26312" x="3003550" y="5932488"/>
          <p14:tracePt t="26328" x="2960688" y="5940425"/>
          <p14:tracePt t="26345" x="2933700" y="5967413"/>
          <p14:tracePt t="26362" x="2890838" y="5984875"/>
          <p14:tracePt t="26378" x="2873375" y="5984875"/>
          <p14:tracePt t="26395" x="2846388" y="6010275"/>
          <p14:tracePt t="26412" x="2820988" y="6037263"/>
          <p14:tracePt t="26429" x="2803525" y="6045200"/>
          <p14:tracePt t="26445" x="2786063" y="6045200"/>
          <p14:tracePt t="26446" x="2776538" y="6062663"/>
          <p14:tracePt t="26462" x="2759075" y="6072188"/>
          <p14:tracePt t="26478" x="2741613" y="6072188"/>
          <p14:tracePt t="26495" x="2733675" y="6089650"/>
          <p14:tracePt t="26512" x="2724150" y="6089650"/>
          <p14:tracePt t="26528" x="2716213" y="6107113"/>
          <p14:tracePt t="26545" x="2698750" y="6115050"/>
          <p14:tracePt t="26562" x="2654300" y="6124575"/>
          <p14:tracePt t="26579" x="2636838" y="6142038"/>
          <p14:tracePt t="26596" x="2611438" y="6149975"/>
          <p14:tracePt t="26596" x="2593975" y="6159500"/>
          <p14:tracePt t="26612" x="2566988" y="6176963"/>
          <p14:tracePt t="26613" x="2566988" y="6184900"/>
          <p14:tracePt t="26628" x="2549525" y="6202363"/>
          <p14:tracePt t="26645" x="2489200" y="6237288"/>
          <p14:tracePt t="26662" x="2409825" y="6289675"/>
          <p14:tracePt t="26678" x="2384425" y="6316663"/>
          <p14:tracePt t="26695" x="2349500" y="6334125"/>
          <p14:tracePt t="26712" x="2297113" y="6386513"/>
          <p14:tracePt t="26728" x="2252663" y="6438900"/>
          <p14:tracePt t="26745" x="2217738" y="6481763"/>
          <p14:tracePt t="26762" x="2165350" y="6516688"/>
          <p14:tracePt t="26779" x="2147888" y="6534150"/>
          <p14:tracePt t="26779" x="2122488" y="6561138"/>
          <p14:tracePt t="26795" x="2122488" y="6586538"/>
          <p14:tracePt t="26812" x="2087563" y="6630988"/>
          <p14:tracePt t="26828" x="2070100" y="6673850"/>
          <p14:tracePt t="26845" x="2043113" y="6718300"/>
          <p14:tracePt t="26862" x="2035175" y="6753225"/>
          <p14:tracePt t="26879" x="2008188" y="6788150"/>
          <p14:tracePt t="26895" x="1982788" y="6823075"/>
        </p14:tracePtLst>
      </p14:laserTrace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3" name="Picture 3" descr="D:\My Documents\Akreditasi Syariah\Gambar\IMG-20150803-WA0005.jpg"/>
          <p:cNvPicPr>
            <a:picLocks noChangeAspect="1" noChangeArrowheads="1"/>
          </p:cNvPicPr>
          <p:nvPr/>
        </p:nvPicPr>
        <p:blipFill>
          <a:blip r:embed="rId2"/>
          <a:srcRect/>
          <a:stretch>
            <a:fillRect/>
          </a:stretch>
        </p:blipFill>
        <p:spPr bwMode="auto">
          <a:xfrm>
            <a:off x="6248400" y="540"/>
            <a:ext cx="4419600" cy="4654687"/>
          </a:xfrm>
          <a:prstGeom prst="rect">
            <a:avLst/>
          </a:prstGeom>
          <a:noFill/>
          <a:ln w="9525">
            <a:noFill/>
            <a:miter lim="800000"/>
            <a:headEnd/>
            <a:tailEnd/>
          </a:ln>
        </p:spPr>
      </p:pic>
      <p:sp>
        <p:nvSpPr>
          <p:cNvPr id="8" name="Rounded Rectangle 7"/>
          <p:cNvSpPr/>
          <p:nvPr/>
        </p:nvSpPr>
        <p:spPr>
          <a:xfrm>
            <a:off x="6248400" y="4876800"/>
            <a:ext cx="4191000" cy="838200"/>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err="1">
                <a:solidFill>
                  <a:schemeClr val="tx1"/>
                </a:solidFill>
              </a:rPr>
              <a:t>Fiqh</a:t>
            </a:r>
            <a:r>
              <a:rPr lang="en-US" sz="3200" b="1" dirty="0">
                <a:solidFill>
                  <a:schemeClr val="tx1"/>
                </a:solidFill>
              </a:rPr>
              <a:t> </a:t>
            </a:r>
            <a:r>
              <a:rPr lang="id-ID" sz="3200" b="1" dirty="0">
                <a:solidFill>
                  <a:schemeClr val="tx1"/>
                </a:solidFill>
              </a:rPr>
              <a:t>Pregnancy</a:t>
            </a:r>
            <a:r>
              <a:rPr lang="en-US" sz="3200" b="1" dirty="0">
                <a:solidFill>
                  <a:schemeClr val="tx1"/>
                </a:solidFill>
              </a:rPr>
              <a:t> Education </a:t>
            </a:r>
          </a:p>
        </p:txBody>
      </p:sp>
      <p:pic>
        <p:nvPicPr>
          <p:cNvPr id="10" name="Picture 8" descr="E:\Transfer Foto Annas\3\IMG_9145_edit SA fix.jpg"/>
          <p:cNvPicPr>
            <a:picLocks noChangeAspect="1" noChangeArrowheads="1"/>
          </p:cNvPicPr>
          <p:nvPr/>
        </p:nvPicPr>
        <p:blipFill>
          <a:blip r:embed="rId3"/>
          <a:srcRect/>
          <a:stretch>
            <a:fillRect/>
          </a:stretch>
        </p:blipFill>
        <p:spPr bwMode="auto">
          <a:xfrm>
            <a:off x="1524000" y="228601"/>
            <a:ext cx="4657304" cy="4224734"/>
          </a:xfrm>
          <a:prstGeom prst="rect">
            <a:avLst/>
          </a:prstGeom>
          <a:noFill/>
          <a:ln w="9525">
            <a:noFill/>
            <a:miter lim="800000"/>
            <a:headEnd/>
            <a:tailEnd/>
          </a:ln>
        </p:spPr>
      </p:pic>
      <p:sp>
        <p:nvSpPr>
          <p:cNvPr id="12" name="Rounded Rectangle 11"/>
          <p:cNvSpPr/>
          <p:nvPr/>
        </p:nvSpPr>
        <p:spPr>
          <a:xfrm>
            <a:off x="2133600" y="4800600"/>
            <a:ext cx="2971800" cy="609600"/>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d-ID" b="1" dirty="0">
                <a:solidFill>
                  <a:schemeClr val="tx1"/>
                </a:solidFill>
              </a:rPr>
              <a:t>Education for Family Planning Programme </a:t>
            </a:r>
            <a:endParaRPr lang="en-US" b="1" dirty="0">
              <a:solidFill>
                <a:schemeClr val="tx1"/>
              </a:solidFill>
            </a:endParaRPr>
          </a:p>
        </p:txBody>
      </p:sp>
    </p:spTree>
    <p:extLst>
      <p:ext uri="{BB962C8B-B14F-4D97-AF65-F5344CB8AC3E}">
        <p14:creationId xmlns:p14="http://schemas.microsoft.com/office/powerpoint/2010/main" val="2219583464"/>
      </p:ext>
    </p:extLst>
  </p:cSld>
  <p:clrMapOvr>
    <a:masterClrMapping/>
  </p:clrMapOvr>
  <mc:AlternateContent xmlns:mc="http://schemas.openxmlformats.org/markup-compatibility/2006" xmlns:p14="http://schemas.microsoft.com/office/powerpoint/2010/main">
    <mc:Choice Requires="p14">
      <p:transition spd="slow" p14:dur="2000" advTm="12399"/>
    </mc:Choice>
    <mc:Fallback xmlns="">
      <p:transition spd="slow" advTm="12399"/>
    </mc:Fallback>
  </mc:AlternateContent>
  <p:extLst>
    <p:ext uri="{3A86A75C-4F4B-4683-9AE1-C65F6400EC91}">
      <p14:laserTraceLst xmlns:p14="http://schemas.microsoft.com/office/powerpoint/2010/main">
        <p14:tracePtLst>
          <p14:tracePt t="1753" x="2244725" y="6788150"/>
          <p14:tracePt t="1764" x="2314575" y="6761163"/>
          <p14:tracePt t="1781" x="2374900" y="6726238"/>
          <p14:tracePt t="1781" x="2427288" y="6691313"/>
          <p14:tracePt t="1797" x="2479675" y="6665913"/>
          <p14:tracePt t="1798" x="2532063" y="6630988"/>
          <p14:tracePt t="1814" x="2584450" y="6596063"/>
          <p14:tracePt t="1815" x="2646363" y="6551613"/>
          <p14:tracePt t="1831" x="2646363" y="6543675"/>
          <p14:tracePt t="1848" x="2706688" y="6499225"/>
          <p14:tracePt t="1864" x="2811463" y="6429375"/>
          <p14:tracePt t="1881" x="2881313" y="6369050"/>
          <p14:tracePt t="1897" x="2978150" y="6272213"/>
          <p14:tracePt t="1914" x="3074988" y="6194425"/>
          <p14:tracePt t="1931" x="3109913" y="6149975"/>
          <p14:tracePt t="1947" x="3135313" y="6132513"/>
          <p14:tracePt t="1948" x="3162300" y="6107113"/>
          <p14:tracePt t="1965" x="3205163" y="6062663"/>
          <p14:tracePt t="1981" x="3232150" y="6037263"/>
          <p14:tracePt t="1981" x="3257550" y="6010275"/>
          <p14:tracePt t="1997" x="3267075" y="5992813"/>
          <p14:tracePt t="2014" x="3309938" y="5967413"/>
          <p14:tracePt t="2031" x="3336925" y="5932488"/>
          <p14:tracePt t="2047" x="3389313" y="5880100"/>
          <p14:tracePt t="2064" x="3424238" y="5845175"/>
          <p14:tracePt t="2080" x="3484563" y="5775325"/>
          <p14:tracePt t="2097" x="3581400" y="5688013"/>
          <p14:tracePt t="2114" x="3624263" y="5643563"/>
          <p14:tracePt t="2130" x="3651250" y="5618163"/>
          <p14:tracePt t="2131" x="3676650" y="5591175"/>
          <p14:tracePt t="2148" x="3686175" y="5573713"/>
          <p14:tracePt t="2149" x="3711575" y="5565775"/>
          <p14:tracePt t="2164" x="3738563" y="5538788"/>
          <p14:tracePt t="2180" x="3808413" y="5441950"/>
          <p14:tracePt t="2197" x="3903663" y="5364163"/>
          <p14:tracePt t="2214" x="4008438" y="5259388"/>
          <p14:tracePt t="2231" x="4113213" y="5162550"/>
          <p14:tracePt t="2247" x="4192588" y="5067300"/>
          <p14:tracePt t="2264" x="4287838" y="4979988"/>
          <p14:tracePt t="2281" x="4349750" y="4910138"/>
          <p14:tracePt t="2297" x="4384675" y="4857750"/>
          <p14:tracePt t="2314" x="4402138" y="4830763"/>
          <p14:tracePt t="2315" x="4427538" y="4822825"/>
          <p14:tracePt t="2331" x="4454525" y="4795838"/>
          <p14:tracePt t="2332" x="4479925" y="4770438"/>
          <p14:tracePt t="2347" x="4497388" y="4743450"/>
          <p14:tracePt t="2348" x="4524375" y="4718050"/>
          <p14:tracePt t="2364" x="4541838" y="4700588"/>
          <p14:tracePt t="2381" x="4594225" y="4656138"/>
          <p14:tracePt t="2397" x="4637088" y="4603750"/>
          <p14:tracePt t="2414" x="4646613" y="4595813"/>
          <p14:tracePt t="2734" x="4629150" y="4595813"/>
          <p14:tracePt t="2751" x="4611688" y="4595813"/>
          <p14:tracePt t="2759" x="4584700" y="4595813"/>
          <p14:tracePt t="2777" x="4567238" y="4595813"/>
          <p14:tracePt t="2786" x="4559300" y="4595813"/>
          <p14:tracePt t="2797" x="4541838" y="4613275"/>
          <p14:tracePt t="2814" x="4514850" y="4613275"/>
          <p14:tracePt t="2831" x="4506913" y="4613275"/>
          <p14:tracePt t="2831" x="4479925" y="4613275"/>
          <p14:tracePt t="2848" x="4454525" y="4630738"/>
          <p14:tracePt t="2848" x="4437063" y="4630738"/>
          <p14:tracePt t="2864" x="4402138" y="4630738"/>
          <p14:tracePt t="2865" x="4357688" y="4630738"/>
          <p14:tracePt t="2881" x="4297363" y="4630738"/>
          <p14:tracePt t="2897" x="4165600" y="4638675"/>
          <p14:tracePt t="2914" x="4025900" y="4673600"/>
          <p14:tracePt t="2931" x="3903663" y="4708525"/>
          <p14:tracePt t="2947" x="3790950" y="4725988"/>
          <p14:tracePt t="2964" x="3721100" y="4752975"/>
          <p14:tracePt t="2981" x="3686175" y="4760913"/>
          <p14:tracePt t="2997" x="3676650" y="4760913"/>
          <p14:tracePt t="2998" x="3659188" y="4770438"/>
          <p14:tracePt t="3014" x="3641725" y="4778375"/>
          <p14:tracePt t="3014" x="3633788" y="4787900"/>
          <p14:tracePt t="3030" x="3606800" y="4795838"/>
          <p14:tracePt t="3047" x="3581400" y="4822825"/>
          <p14:tracePt t="3064" x="3546475" y="4857750"/>
          <p14:tracePt t="3081" x="3484563" y="4900613"/>
          <p14:tracePt t="3097" x="3379788" y="4945063"/>
          <p14:tracePt t="3114" x="3319463" y="4987925"/>
          <p14:tracePt t="3131" x="3284538" y="5014913"/>
          <p14:tracePt t="3180" x="3284538" y="5022850"/>
          <p14:tracePt t="3198" x="3257550" y="5032375"/>
          <p14:tracePt t="3206" x="3257550" y="5040313"/>
          <p14:tracePt t="3215" x="3249613" y="5049838"/>
          <p14:tracePt t="3230" x="3222625" y="5075238"/>
          <p14:tracePt t="3247" x="3197225" y="5127625"/>
          <p14:tracePt t="3264" x="3162300" y="5162550"/>
          <p14:tracePt t="3281" x="3152775" y="5207000"/>
          <p14:tracePt t="3297" x="3135313" y="5232400"/>
          <p14:tracePt t="3314" x="3109913" y="5276850"/>
          <p14:tracePt t="3331" x="3109913" y="5284788"/>
          <p14:tracePt t="3347" x="3109913" y="5294313"/>
          <p14:tracePt t="3364" x="3109913" y="5311775"/>
          <p14:tracePt t="3381" x="3109913" y="5319713"/>
          <p14:tracePt t="3381" x="3117850" y="5329238"/>
          <p14:tracePt t="3397" x="3127375" y="5354638"/>
          <p14:tracePt t="3414" x="3170238" y="5372100"/>
          <p14:tracePt t="3431" x="3197225" y="5407025"/>
          <p14:tracePt t="3447" x="3249613" y="5434013"/>
          <p14:tracePt t="3464" x="3319463" y="5486400"/>
          <p14:tracePt t="3481" x="3414713" y="5513388"/>
          <p14:tracePt t="3497" x="3511550" y="5538788"/>
          <p14:tracePt t="3514" x="3598863" y="5565775"/>
          <p14:tracePt t="3530" x="3633788" y="5573713"/>
          <p14:tracePt t="3531" x="3659188" y="5573713"/>
          <p14:tracePt t="3547" x="3694113" y="5573713"/>
          <p14:tracePt t="3548" x="3729038" y="5573713"/>
          <p14:tracePt t="3564" x="3763963" y="5573713"/>
          <p14:tracePt t="3565" x="3790950" y="5573713"/>
          <p14:tracePt t="3580" x="3833813" y="5573713"/>
          <p14:tracePt t="3598" x="3913188" y="5573713"/>
          <p14:tracePt t="3614" x="4025900" y="5548313"/>
          <p14:tracePt t="3631" x="4148138" y="5521325"/>
          <p14:tracePt t="3647" x="4244975" y="5486400"/>
          <p14:tracePt t="3664" x="4357688" y="5451475"/>
          <p14:tracePt t="3680" x="4462463" y="5381625"/>
          <p14:tracePt t="3697" x="4559300" y="5302250"/>
          <p14:tracePt t="3714" x="4611688" y="5259388"/>
          <p14:tracePt t="3715" x="4664075" y="5224463"/>
          <p14:tracePt t="3730" x="4706938" y="5180013"/>
          <p14:tracePt t="3731" x="4759325" y="5137150"/>
          <p14:tracePt t="3747" x="4811713" y="5084763"/>
          <p14:tracePt t="3764" x="4899025" y="4970463"/>
          <p14:tracePt t="3780" x="4978400" y="4840288"/>
          <p14:tracePt t="3798" x="5021263" y="4735513"/>
          <p14:tracePt t="3814" x="5056188" y="4638675"/>
          <p14:tracePt t="3831" x="5073650" y="4543425"/>
          <p14:tracePt t="3847" x="5100638" y="4438650"/>
          <p14:tracePt t="3864" x="5126038" y="4341813"/>
          <p14:tracePt t="3881" x="5135563" y="4237038"/>
          <p14:tracePt t="3897" x="5135563" y="4202113"/>
          <p14:tracePt t="3898" x="5135563" y="4159250"/>
          <p14:tracePt t="3914" x="5143500" y="4124325"/>
          <p14:tracePt t="3915" x="5143500" y="4079875"/>
          <p14:tracePt t="3930" x="5143500" y="4052888"/>
          <p14:tracePt t="3947" x="5143500" y="4027488"/>
          <p14:tracePt t="3964" x="5135563" y="3983038"/>
          <p14:tracePt t="3980" x="5126038" y="3930650"/>
          <p14:tracePt t="3997" x="5100638" y="3895725"/>
          <p14:tracePt t="4014" x="5083175" y="3852863"/>
          <p14:tracePt t="4031" x="5056188" y="3835400"/>
          <p14:tracePt t="4047" x="5021263" y="3790950"/>
          <p14:tracePt t="4064" x="5003800" y="3773488"/>
          <p14:tracePt t="4065" x="4995863" y="3765550"/>
          <p14:tracePt t="4081" x="4968875" y="3738563"/>
          <p14:tracePt t="4081" x="4951413" y="3738563"/>
          <p14:tracePt t="4097" x="4926013" y="3730625"/>
          <p14:tracePt t="4114" x="4899025" y="3713163"/>
          <p14:tracePt t="4131" x="4864100" y="3703638"/>
          <p14:tracePt t="4147" x="4811713" y="3686175"/>
          <p14:tracePt t="4164" x="4794250" y="3686175"/>
          <p14:tracePt t="4181" x="4776788" y="3686175"/>
          <p14:tracePt t="4197" x="4759325" y="3686175"/>
          <p14:tracePt t="4214" x="4741863" y="3686175"/>
          <p14:tracePt t="4231" x="4724400" y="3686175"/>
          <p14:tracePt t="4248" x="4699000" y="3686175"/>
          <p14:tracePt t="4264" x="4681538" y="3686175"/>
          <p14:tracePt t="4281" x="4637088" y="3721100"/>
          <p14:tracePt t="4297" x="4646613" y="3738563"/>
          <p14:tracePt t="4387" x="4664075" y="3730625"/>
          <p14:tracePt t="4397" x="4681538" y="3721100"/>
          <p14:tracePt t="4405" x="4706938" y="3695700"/>
          <p14:tracePt t="4415" x="4733925" y="3678238"/>
          <p14:tracePt t="4431" x="4751388" y="3668713"/>
          <p14:tracePt t="4432" x="4786313" y="3668713"/>
          <p14:tracePt t="4448" x="4829175" y="3643313"/>
          <p14:tracePt t="4449" x="4881563" y="3616325"/>
          <p14:tracePt t="4464" x="4933950" y="3581400"/>
          <p14:tracePt t="4481" x="5021263" y="3538538"/>
          <p14:tracePt t="4497" x="5100638" y="3476625"/>
          <p14:tracePt t="4514" x="5143500" y="3441700"/>
          <p14:tracePt t="4531" x="5170488" y="3424238"/>
          <p14:tracePt t="4554" x="5170488" y="3406775"/>
          <p14:tracePt t="4589" x="5170488" y="3389313"/>
          <p14:tracePt t="4746" x="5160963" y="3398838"/>
          <p14:tracePt t="4790" x="5160963" y="3406775"/>
          <p14:tracePt t="4799" x="5160963" y="3416300"/>
          <p14:tracePt t="4825" x="5143500" y="3424238"/>
          <p14:tracePt t="4834" x="5143500" y="3441700"/>
          <p14:tracePt t="4842" x="5143500" y="3459163"/>
          <p14:tracePt t="4851" x="5143500" y="3486150"/>
          <p14:tracePt t="4864" x="5143500" y="3511550"/>
          <p14:tracePt t="4880" x="5160963" y="3538538"/>
          <p14:tracePt t="4897" x="5160963" y="3581400"/>
          <p14:tracePt t="4914" x="5170488" y="3625850"/>
          <p14:tracePt t="4930" x="5178425" y="3651250"/>
          <p14:tracePt t="4931" x="5178425" y="3668713"/>
          <p14:tracePt t="4947" x="5178425" y="3686175"/>
          <p14:tracePt t="4948" x="5178425" y="3713163"/>
          <p14:tracePt t="4964" x="5178425" y="3721100"/>
          <p14:tracePt t="4965" x="5187950" y="3738563"/>
          <p14:tracePt t="4980" x="5187950" y="3765550"/>
          <p14:tracePt t="4997" x="5195888" y="3808413"/>
          <p14:tracePt t="5014" x="5195888" y="3852863"/>
          <p14:tracePt t="5030" x="5195888" y="3905250"/>
          <p14:tracePt t="5047" x="5195888" y="3940175"/>
          <p14:tracePt t="5064" x="5178425" y="4000500"/>
          <p14:tracePt t="5080" x="5178425" y="4062413"/>
          <p14:tracePt t="5097" x="5160963" y="4159250"/>
          <p14:tracePt t="5114" x="5160963" y="4202113"/>
          <p14:tracePt t="5115" x="5160963" y="4246563"/>
          <p14:tracePt t="5131" x="5160963" y="4289425"/>
          <p14:tracePt t="5131" x="5160963" y="4333875"/>
          <p14:tracePt t="5147" x="5160963" y="4376738"/>
          <p14:tracePt t="5164" x="5160963" y="4421188"/>
          <p14:tracePt t="5181" x="5153025" y="4491038"/>
          <p14:tracePt t="5197" x="5160963" y="4613275"/>
          <p14:tracePt t="5214" x="5178425" y="4752975"/>
          <p14:tracePt t="5231" x="5222875" y="4875213"/>
          <p14:tracePt t="5247" x="5275263" y="4987925"/>
          <p14:tracePt t="5264" x="5353050" y="5119688"/>
          <p14:tracePt t="5280" x="5405438" y="5197475"/>
          <p14:tracePt t="5281" x="5467350" y="5284788"/>
          <p14:tracePt t="5297" x="5519738" y="5364163"/>
          <p14:tracePt t="5298" x="5580063" y="5441950"/>
          <p14:tracePt t="5314" x="5659438" y="5495925"/>
          <p14:tracePt t="5315" x="5729288" y="5556250"/>
          <p14:tracePt t="5331" x="5807075" y="5626100"/>
          <p14:tracePt t="5347" x="5964238" y="5730875"/>
          <p14:tracePt t="5364" x="6130925" y="5845175"/>
          <p14:tracePt t="5381" x="6323013" y="5922963"/>
          <p14:tracePt t="5397" x="6507163" y="5967413"/>
          <p14:tracePt t="5414" x="6672263" y="6010275"/>
          <p14:tracePt t="5430" x="6856413" y="6045200"/>
          <p14:tracePt t="5447" x="7031038" y="6054725"/>
          <p14:tracePt t="5465" x="7205663" y="6054725"/>
          <p14:tracePt t="5480" x="7275513" y="6054725"/>
          <p14:tracePt t="5481" x="7353300" y="6054725"/>
          <p14:tracePt t="5497" x="7440613" y="6054725"/>
          <p14:tracePt t="5514" x="7615238" y="6054725"/>
          <p14:tracePt t="5530" x="7789863" y="6054725"/>
          <p14:tracePt t="5547" x="7939088" y="6054725"/>
          <p14:tracePt t="5564" x="8086725" y="6054725"/>
          <p14:tracePt t="5581" x="8226425" y="6054725"/>
          <p14:tracePt t="5597" x="8375650" y="6054725"/>
          <p14:tracePt t="5614" x="8515350" y="6037263"/>
          <p14:tracePt t="5631" x="8593138" y="6027738"/>
          <p14:tracePt t="5632" x="8662988" y="6002338"/>
          <p14:tracePt t="5647" x="8759825" y="5975350"/>
          <p14:tracePt t="5648" x="8847138" y="5957888"/>
          <p14:tracePt t="5664" x="8951913" y="5932488"/>
          <p14:tracePt t="5665" x="9039225" y="5915025"/>
          <p14:tracePt t="5681" x="9153525" y="5880100"/>
          <p14:tracePt t="5697" x="9301163" y="5835650"/>
          <p14:tracePt t="5714" x="9415463" y="5800725"/>
          <p14:tracePt t="5731" x="9450388" y="5775325"/>
          <p14:tracePt t="5747" x="9475788" y="5757863"/>
          <p14:tracePt t="5764" x="9485313" y="5748338"/>
          <p14:tracePt t="5780" x="9493250" y="5730875"/>
          <p14:tracePt t="5797" x="9528175" y="5705475"/>
          <p14:tracePt t="5814" x="9545638" y="5670550"/>
          <p14:tracePt t="5831" x="9563100" y="5643563"/>
          <p14:tracePt t="5832" x="9580563" y="5608638"/>
          <p14:tracePt t="5847" x="9607550" y="5583238"/>
          <p14:tracePt t="5848" x="9615488" y="5565775"/>
          <p14:tracePt t="5864" x="9615488" y="5538788"/>
          <p14:tracePt t="5881" x="9625013" y="5486400"/>
          <p14:tracePt t="5897" x="9632950" y="5407025"/>
          <p14:tracePt t="5914" x="9632950" y="5372100"/>
          <p14:tracePt t="5930" x="9632950" y="5319713"/>
          <p14:tracePt t="5947" x="9615488" y="5276850"/>
          <p14:tracePt t="5964" x="9607550" y="5232400"/>
          <p14:tracePt t="5980" x="9607550" y="5207000"/>
          <p14:tracePt t="5998" x="9590088" y="5145088"/>
          <p14:tracePt t="6014" x="9590088" y="5127625"/>
          <p14:tracePt t="6015" x="9580563" y="5102225"/>
          <p14:tracePt t="6031" x="9580563" y="5084763"/>
          <p14:tracePt t="6048" x="9580563" y="5032375"/>
          <p14:tracePt t="6064" x="9580563" y="5005388"/>
          <p14:tracePt t="6080" x="9572625" y="4979988"/>
          <p14:tracePt t="6097" x="9572625" y="4945063"/>
          <p14:tracePt t="6114" x="9537700" y="4900613"/>
          <p14:tracePt t="6130" x="9520238" y="4840288"/>
          <p14:tracePt t="6147" x="9475788" y="4813300"/>
          <p14:tracePt t="6164" x="9475788" y="4795838"/>
          <p14:tracePt t="6165" x="9475788" y="4770438"/>
          <p14:tracePt t="6181" x="9458325" y="4752975"/>
          <p14:tracePt t="6197" x="9432925" y="4743450"/>
          <p14:tracePt t="6214" x="9405938" y="4718050"/>
          <p14:tracePt t="6231" x="9363075" y="4700588"/>
          <p14:tracePt t="6247" x="9328150" y="4673600"/>
          <p14:tracePt t="6264" x="9283700" y="4656138"/>
          <p14:tracePt t="6281" x="9240838" y="4638675"/>
          <p14:tracePt t="6297" x="9205913" y="4638675"/>
          <p14:tracePt t="6314" x="9178925" y="4621213"/>
          <p14:tracePt t="6331" x="9153525" y="4621213"/>
          <p14:tracePt t="6331" x="9126538" y="4621213"/>
          <p14:tracePt t="6347" x="9012238" y="4595813"/>
          <p14:tracePt t="6364" x="8951913" y="4578350"/>
          <p14:tracePt t="6380" x="8837613" y="4578350"/>
          <p14:tracePt t="6397" x="8742363" y="4560888"/>
          <p14:tracePt t="6414" x="8662988" y="4533900"/>
          <p14:tracePt t="6431" x="8645525" y="4516438"/>
          <p14:tracePt t="6447" x="8610600" y="4516438"/>
          <p14:tracePt t="6464" x="8540750" y="4516438"/>
          <p14:tracePt t="6480" x="8453438" y="4516438"/>
          <p14:tracePt t="6497" x="8410575" y="4516438"/>
          <p14:tracePt t="6498" x="8340725" y="4533900"/>
          <p14:tracePt t="6515" x="8218488" y="4568825"/>
          <p14:tracePt t="6531" x="8191500" y="4578350"/>
          <p14:tracePt t="6532" x="8183563" y="4586288"/>
          <p14:tracePt t="6547" x="8156575" y="4595813"/>
          <p14:tracePt t="6564" x="8086725" y="4613275"/>
          <p14:tracePt t="6580" x="7991475" y="4648200"/>
          <p14:tracePt t="6597" x="7921625" y="4691063"/>
          <p14:tracePt t="6614" x="7904163" y="4718050"/>
          <p14:tracePt t="6630" x="7859713" y="4735513"/>
          <p14:tracePt t="6647" x="7834313" y="4760913"/>
          <p14:tracePt t="6664" x="7816850" y="4787900"/>
          <p14:tracePt t="6681" x="7789863" y="4805363"/>
          <p14:tracePt t="6681" x="7781925" y="4813300"/>
          <p14:tracePt t="6698" x="7754938" y="4840288"/>
          <p14:tracePt t="6714" x="7747000" y="4848225"/>
          <p14:tracePt t="6715" x="7747000" y="4857750"/>
          <p14:tracePt t="6731" x="7737475" y="4875213"/>
          <p14:tracePt t="6747" x="7720013" y="4927600"/>
          <p14:tracePt t="6764" x="7720013" y="4970463"/>
          <p14:tracePt t="6781" x="7720013" y="5022850"/>
          <p14:tracePt t="6797" x="7720013" y="5057775"/>
          <p14:tracePt t="6814" x="7737475" y="5092700"/>
          <p14:tracePt t="6830" x="7781925" y="5127625"/>
          <p14:tracePt t="6847" x="7789863" y="5137150"/>
          <p14:tracePt t="6848" x="7824788" y="5154613"/>
          <p14:tracePt t="6864" x="7912100" y="5207000"/>
          <p14:tracePt t="6881" x="7981950" y="5232400"/>
          <p14:tracePt t="6881" x="8051800" y="5259388"/>
          <p14:tracePt t="6897" x="8156575" y="5284788"/>
          <p14:tracePt t="6914" x="8401050" y="5364163"/>
          <p14:tracePt t="6931" x="8680450" y="5441950"/>
          <p14:tracePt t="6947" x="8924925" y="5459413"/>
          <p14:tracePt t="6964" x="9109075" y="5459413"/>
          <p14:tracePt t="6980" x="9188450" y="5459413"/>
          <p14:tracePt t="6997" x="9213850" y="5459413"/>
          <p14:tracePt t="7065" x="9213850" y="5451475"/>
          <p14:tracePt t="7257" x="9205913" y="5451475"/>
          <p14:tracePt t="7266" x="9196388" y="5451475"/>
          <p14:tracePt t="7275" x="9188450" y="5451475"/>
          <p14:tracePt t="7284" x="9161463" y="5451475"/>
          <p14:tracePt t="7301" x="9134475" y="5451475"/>
          <p14:tracePt t="7314" x="9109075" y="5451475"/>
          <p14:tracePt t="7330" x="9074150" y="5451475"/>
          <p14:tracePt t="7347" x="9021763" y="5451475"/>
          <p14:tracePt t="7364" x="8959850" y="5451475"/>
          <p14:tracePt t="7381" x="8916988" y="5451475"/>
          <p14:tracePt t="7381" x="8872538" y="5451475"/>
          <p14:tracePt t="7397" x="8829675" y="5451475"/>
          <p14:tracePt t="7398" x="8767763" y="5451475"/>
          <p14:tracePt t="7414" x="8724900" y="5451475"/>
          <p14:tracePt t="7415" x="8662988" y="5451475"/>
          <p14:tracePt t="7430" x="8620125" y="5451475"/>
          <p14:tracePt t="7447" x="8550275" y="5451475"/>
          <p14:tracePt t="7464" x="8505825" y="5451475"/>
          <p14:tracePt t="7480" x="8470900" y="5451475"/>
          <p14:tracePt t="7497" x="8418513" y="5451475"/>
          <p14:tracePt t="7514" x="8383588" y="5451475"/>
          <p14:tracePt t="7530" x="8323263" y="5451475"/>
          <p14:tracePt t="7547" x="8218488" y="5451475"/>
          <p14:tracePt t="7564" x="8113713" y="5451475"/>
          <p14:tracePt t="7581" x="8069263" y="5451475"/>
          <p14:tracePt t="7582" x="8026400" y="5451475"/>
          <p14:tracePt t="7597" x="7964488" y="5451475"/>
          <p14:tracePt t="7614" x="7842250" y="5451475"/>
          <p14:tracePt t="7630" x="7712075" y="5451475"/>
          <p14:tracePt t="7647" x="7580313" y="5451475"/>
          <p14:tracePt t="7664" x="7432675" y="5451475"/>
          <p14:tracePt t="7681" x="7265988" y="5476875"/>
          <p14:tracePt t="7697" x="7048500" y="5513388"/>
          <p14:tracePt t="7714" x="6821488" y="5556250"/>
          <p14:tracePt t="7730" x="6689725" y="5565775"/>
          <p14:tracePt t="7731" x="6559550" y="5583238"/>
          <p14:tracePt t="7747" x="6427788" y="5583238"/>
          <p14:tracePt t="7748" x="6297613" y="5591175"/>
          <p14:tracePt t="7764" x="6183313" y="5608638"/>
          <p14:tracePt t="7765" x="6061075" y="5618163"/>
          <p14:tracePt t="7780" x="5973763" y="5618163"/>
          <p14:tracePt t="7797" x="5816600" y="5635625"/>
          <p14:tracePt t="7814" x="5694363" y="5635625"/>
          <p14:tracePt t="7831" x="5614988" y="5635625"/>
          <p14:tracePt t="7847" x="5572125" y="5635625"/>
          <p14:tracePt t="7864" x="5537200" y="5635625"/>
          <p14:tracePt t="7881" x="5502275" y="5643563"/>
          <p14:tracePt t="7897" x="5475288" y="5653088"/>
          <p14:tracePt t="7898" x="5432425" y="5653088"/>
          <p14:tracePt t="7914" x="5387975" y="5653088"/>
          <p14:tracePt t="7915" x="5345113" y="5653088"/>
          <p14:tracePt t="7930" x="5283200" y="5653088"/>
          <p14:tracePt t="7931" x="5222875" y="5653088"/>
          <p14:tracePt t="7947" x="5153025" y="5653088"/>
          <p14:tracePt t="7964" x="5048250" y="5653088"/>
          <p14:tracePt t="7981" x="4943475" y="5653088"/>
          <p14:tracePt t="7997" x="4864100" y="5661025"/>
          <p14:tracePt t="8014" x="4829175" y="5661025"/>
          <p14:tracePt t="8030" x="4786313" y="5678488"/>
          <p14:tracePt t="8047" x="4741863" y="5695950"/>
          <p14:tracePt t="8064" x="4716463" y="5695950"/>
          <p14:tracePt t="8081" x="4706938" y="5705475"/>
          <p14:tracePt t="8082" x="4681538" y="5705475"/>
          <p14:tracePt t="8098" x="4664075" y="5722938"/>
          <p14:tracePt t="8098" x="4646613" y="5722938"/>
          <p14:tracePt t="8114" x="4637088" y="5730875"/>
          <p14:tracePt t="8130" x="4619625" y="5740400"/>
          <p14:tracePt t="8147" x="4576763" y="5765800"/>
          <p14:tracePt t="8164" x="4559300" y="5765800"/>
          <p14:tracePt t="8180" x="4524375" y="5792788"/>
          <p14:tracePt t="8197" x="4489450" y="5827713"/>
          <p14:tracePt t="8214" x="4437063" y="5853113"/>
          <p14:tracePt t="8230" x="4392613" y="5880100"/>
          <p14:tracePt t="8247" x="4375150" y="5888038"/>
          <p14:tracePt t="8248" x="4349750" y="5897563"/>
          <p14:tracePt t="8265" x="4305300" y="5932488"/>
          <p14:tracePt t="8281" x="4287838" y="5949950"/>
          <p14:tracePt t="8282" x="4252913" y="5967413"/>
          <p14:tracePt t="8297" x="4227513" y="5992813"/>
          <p14:tracePt t="8314" x="4210050" y="6010275"/>
          <p14:tracePt t="8331" x="4165600" y="6045200"/>
          <p14:tracePt t="8347" x="4113213" y="6072188"/>
          <p14:tracePt t="8364" x="4043363" y="6107113"/>
          <p14:tracePt t="8381" x="3903663" y="6149975"/>
          <p14:tracePt t="8397" x="3738563" y="6202363"/>
          <p14:tracePt t="8414" x="3598863" y="6237288"/>
          <p14:tracePt t="8430" x="3536950" y="6254750"/>
          <p14:tracePt t="8431" x="3476625" y="6289675"/>
          <p14:tracePt t="8448" x="3371850" y="6342063"/>
          <p14:tracePt t="8464" x="3327400" y="6359525"/>
          <p14:tracePt t="8464" x="3275013" y="6376988"/>
          <p14:tracePt t="8481" x="3249613" y="6403975"/>
          <p14:tracePt t="8497" x="3197225" y="6438900"/>
          <p14:tracePt t="8514" x="3100388" y="6491288"/>
          <p14:tracePt t="8530" x="2968625" y="6551613"/>
          <p14:tracePt t="8547" x="2838450" y="6613525"/>
          <p14:tracePt t="8564" x="2716213" y="6665913"/>
          <p14:tracePt t="8580" x="2601913" y="6718300"/>
          <p14:tracePt t="8597" x="2524125" y="6770688"/>
          <p14:tracePt t="8614" x="2506663" y="6770688"/>
          <p14:tracePt t="8615" x="2489200" y="6788150"/>
          <p14:tracePt t="8630" x="2471738" y="6813550"/>
          <p14:tracePt t="8631" x="2454275" y="6823075"/>
          <p14:tracePt t="8647" x="2427288" y="6848475"/>
        </p14:tracePtLst>
      </p14:laserTrace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2" name="Picture 2" descr="IMG-20150803-WA0004"/>
          <p:cNvPicPr>
            <a:picLocks noChangeAspect="1" noChangeArrowheads="1"/>
          </p:cNvPicPr>
          <p:nvPr/>
        </p:nvPicPr>
        <p:blipFill>
          <a:blip r:embed="rId2"/>
          <a:srcRect/>
          <a:stretch>
            <a:fillRect/>
          </a:stretch>
        </p:blipFill>
        <p:spPr bwMode="auto">
          <a:xfrm>
            <a:off x="1524001" y="685800"/>
            <a:ext cx="4498949" cy="4038600"/>
          </a:xfrm>
          <a:prstGeom prst="rect">
            <a:avLst/>
          </a:prstGeom>
          <a:noFill/>
          <a:ln w="9525">
            <a:noFill/>
            <a:miter lim="800000"/>
            <a:headEnd/>
            <a:tailEnd/>
          </a:ln>
        </p:spPr>
      </p:pic>
      <p:pic>
        <p:nvPicPr>
          <p:cNvPr id="89098" name="Picture 9" descr="E:\Transfer Foto Annas\foto RSI 2013\hari 1 sesi 5\IMG_6335.JPG"/>
          <p:cNvPicPr>
            <a:picLocks noChangeAspect="1" noChangeArrowheads="1"/>
          </p:cNvPicPr>
          <p:nvPr/>
        </p:nvPicPr>
        <p:blipFill>
          <a:blip r:embed="rId3"/>
          <a:srcRect/>
          <a:stretch>
            <a:fillRect/>
          </a:stretch>
        </p:blipFill>
        <p:spPr bwMode="auto">
          <a:xfrm>
            <a:off x="6096000" y="685800"/>
            <a:ext cx="4572000" cy="3429000"/>
          </a:xfrm>
          <a:prstGeom prst="rect">
            <a:avLst/>
          </a:prstGeom>
          <a:noFill/>
          <a:ln w="9525">
            <a:noFill/>
            <a:miter lim="800000"/>
            <a:headEnd/>
            <a:tailEnd/>
          </a:ln>
        </p:spPr>
      </p:pic>
      <p:sp>
        <p:nvSpPr>
          <p:cNvPr id="11" name="Rounded Rectangle 10"/>
          <p:cNvSpPr/>
          <p:nvPr/>
        </p:nvSpPr>
        <p:spPr>
          <a:xfrm>
            <a:off x="6553200" y="4343400"/>
            <a:ext cx="3810000" cy="838200"/>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err="1">
                <a:solidFill>
                  <a:schemeClr val="tx1"/>
                </a:solidFill>
              </a:rPr>
              <a:t>Fiqh</a:t>
            </a:r>
            <a:r>
              <a:rPr lang="en-US" sz="3200" b="1" dirty="0">
                <a:solidFill>
                  <a:schemeClr val="tx1"/>
                </a:solidFill>
              </a:rPr>
              <a:t> breastfeeding Education </a:t>
            </a:r>
          </a:p>
        </p:txBody>
      </p:sp>
      <p:sp>
        <p:nvSpPr>
          <p:cNvPr id="10" name="Rounded Rectangle 9"/>
          <p:cNvSpPr/>
          <p:nvPr/>
        </p:nvSpPr>
        <p:spPr>
          <a:xfrm>
            <a:off x="1676400" y="5029200"/>
            <a:ext cx="4114800" cy="914400"/>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err="1">
                <a:solidFill>
                  <a:schemeClr val="tx1"/>
                </a:solidFill>
              </a:rPr>
              <a:t>Fiqh</a:t>
            </a:r>
            <a:r>
              <a:rPr lang="en-US" sz="3200" b="1" dirty="0">
                <a:solidFill>
                  <a:schemeClr val="tx1"/>
                </a:solidFill>
              </a:rPr>
              <a:t> Maternal Education in LR </a:t>
            </a:r>
          </a:p>
        </p:txBody>
      </p:sp>
    </p:spTree>
    <p:extLst>
      <p:ext uri="{BB962C8B-B14F-4D97-AF65-F5344CB8AC3E}">
        <p14:creationId xmlns:p14="http://schemas.microsoft.com/office/powerpoint/2010/main" val="2989143343"/>
      </p:ext>
    </p:extLst>
  </p:cSld>
  <p:clrMapOvr>
    <a:masterClrMapping/>
  </p:clrMapOvr>
  <mc:AlternateContent xmlns:mc="http://schemas.openxmlformats.org/markup-compatibility/2006" xmlns:p14="http://schemas.microsoft.com/office/powerpoint/2010/main">
    <mc:Choice Requires="p14">
      <p:transition spd="slow" p14:dur="2000" advTm="19742"/>
    </mc:Choice>
    <mc:Fallback xmlns="">
      <p:transition spd="slow" advTm="19742"/>
    </mc:Fallback>
  </mc:AlternateContent>
  <p:extLst>
    <p:ext uri="{3A86A75C-4F4B-4683-9AE1-C65F6400EC91}">
      <p14:laserTraceLst xmlns:p14="http://schemas.microsoft.com/office/powerpoint/2010/main">
        <p14:tracePtLst>
          <p14:tracePt t="1058" x="2392363" y="6823075"/>
          <p14:tracePt t="1067" x="2444750" y="6788150"/>
          <p14:tracePt t="1080" x="2497138" y="6770688"/>
          <p14:tracePt t="1097" x="2566988" y="6718300"/>
          <p14:tracePt t="1114" x="2663825" y="6683375"/>
          <p14:tracePt t="1130" x="2768600" y="6648450"/>
          <p14:tracePt t="1147" x="2811463" y="6621463"/>
          <p14:tracePt t="1147" x="2863850" y="6596063"/>
          <p14:tracePt t="1164" x="2916238" y="6561138"/>
          <p14:tracePt t="1164" x="2951163" y="6543675"/>
          <p14:tracePt t="1180" x="3003550" y="6516688"/>
          <p14:tracePt t="1181" x="3057525" y="6481763"/>
          <p14:tracePt t="1197" x="3109913" y="6456363"/>
          <p14:tracePt t="1213" x="3249613" y="6376988"/>
          <p14:tracePt t="1230" x="3362325" y="6299200"/>
          <p14:tracePt t="1247" x="3494088" y="6211888"/>
          <p14:tracePt t="1263" x="3589338" y="6159500"/>
          <p14:tracePt t="1280" x="3659188" y="6097588"/>
          <p14:tracePt t="1297" x="3711575" y="6072188"/>
          <p14:tracePt t="1313" x="3738563" y="6054725"/>
          <p14:tracePt t="1330" x="3781425" y="6027738"/>
          <p14:tracePt t="1347" x="3798888" y="6002338"/>
          <p14:tracePt t="1348" x="3808413" y="5992813"/>
          <p14:tracePt t="1363" x="3833813" y="5984875"/>
          <p14:tracePt t="1380" x="3868738" y="5957888"/>
          <p14:tracePt t="1397" x="3930650" y="5915025"/>
          <p14:tracePt t="1413" x="4017963" y="5853113"/>
          <p14:tracePt t="1430" x="4095750" y="5810250"/>
          <p14:tracePt t="1447" x="4130675" y="5783263"/>
          <p14:tracePt t="1464" x="4175125" y="5765800"/>
          <p14:tracePt t="1480" x="4217988" y="5748338"/>
          <p14:tracePt t="1497" x="4244975" y="5722938"/>
          <p14:tracePt t="1497" x="4252913" y="5713413"/>
          <p14:tracePt t="1514" x="4270375" y="5695950"/>
          <p14:tracePt t="1514" x="4305300" y="5678488"/>
          <p14:tracePt t="1530" x="4357688" y="5643563"/>
          <p14:tracePt t="1531" x="4410075" y="5600700"/>
          <p14:tracePt t="1547" x="4462463" y="5556250"/>
          <p14:tracePt t="1563" x="4559300" y="5476875"/>
          <p14:tracePt t="1580" x="4611688" y="5424488"/>
          <p14:tracePt t="1597" x="4646613" y="5381625"/>
          <p14:tracePt t="1613" x="4681538" y="5354638"/>
          <p14:tracePt t="1630" x="4699000" y="5319713"/>
          <p14:tracePt t="1647" x="4716463" y="5284788"/>
          <p14:tracePt t="1663" x="4759325" y="5241925"/>
          <p14:tracePt t="1680" x="4768850" y="5224463"/>
          <p14:tracePt t="1681" x="4786313" y="5197475"/>
          <p14:tracePt t="1697" x="4794250" y="5180013"/>
          <p14:tracePt t="1698" x="4803775" y="5154613"/>
          <p14:tracePt t="1713" x="4803775" y="5145088"/>
          <p14:tracePt t="1730" x="4829175" y="5092700"/>
          <p14:tracePt t="1747" x="4846638" y="5049838"/>
          <p14:tracePt t="1763" x="4846638" y="5014913"/>
          <p14:tracePt t="1780" x="4856163" y="4979988"/>
          <p14:tracePt t="1797" x="4864100" y="4962525"/>
          <p14:tracePt t="1813" x="4864100" y="4945063"/>
          <p14:tracePt t="1830" x="4881563" y="4900613"/>
          <p14:tracePt t="1847" x="4891088" y="4857750"/>
          <p14:tracePt t="1864" x="4908550" y="4805363"/>
          <p14:tracePt t="1880" x="4908550" y="4795838"/>
          <p14:tracePt t="1897" x="4908550" y="4760913"/>
          <p14:tracePt t="1913" x="4908550" y="4725988"/>
          <p14:tracePt t="1930" x="4899025" y="4718050"/>
          <p14:tracePt t="1947" x="4873625" y="4691063"/>
          <p14:tracePt t="1963" x="4856163" y="4665663"/>
          <p14:tracePt t="1980" x="4811713" y="4648200"/>
          <p14:tracePt t="1997" x="4786313" y="4638675"/>
          <p14:tracePt t="2013" x="4741863" y="4613275"/>
          <p14:tracePt t="2030" x="4724400" y="4595813"/>
          <p14:tracePt t="2031" x="4699000" y="4595813"/>
          <p14:tracePt t="2047" x="4689475" y="4595813"/>
          <p14:tracePt t="2048" x="4681538" y="4595813"/>
          <p14:tracePt t="2063" x="4664075" y="4595813"/>
          <p14:tracePt t="2064" x="4637088" y="4578350"/>
          <p14:tracePt t="2082" x="4629150" y="4578350"/>
          <p14:tracePt t="2097" x="4611688" y="4568825"/>
          <p14:tracePt t="2113" x="4576763" y="4551363"/>
          <p14:tracePt t="2130" x="4532313" y="4525963"/>
          <p14:tracePt t="2147" x="4506913" y="4516438"/>
          <p14:tracePt t="2163" x="4471988" y="4516438"/>
          <p14:tracePt t="2180" x="4384675" y="4498975"/>
          <p14:tracePt t="2197" x="4340225" y="4473575"/>
          <p14:tracePt t="2197" x="4287838" y="4473575"/>
          <p14:tracePt t="2213" x="4244975" y="4473575"/>
          <p14:tracePt t="2214" x="4227513" y="4473575"/>
          <p14:tracePt t="2230" x="4210050" y="4464050"/>
          <p14:tracePt t="2231" x="4183063" y="4464050"/>
          <p14:tracePt t="2247" x="4157663" y="4464050"/>
          <p14:tracePt t="2264" x="4113213" y="4464050"/>
          <p14:tracePt t="2280" x="4095750" y="4464050"/>
          <p14:tracePt t="2297" x="4060825" y="4464050"/>
          <p14:tracePt t="2313" x="4017963" y="4464050"/>
          <p14:tracePt t="2330" x="3973513" y="4464050"/>
          <p14:tracePt t="2347" x="3895725" y="4473575"/>
          <p14:tracePt t="2363" x="3833813" y="4491038"/>
          <p14:tracePt t="2364" x="3763963" y="4508500"/>
          <p14:tracePt t="2381" x="3703638" y="4525963"/>
          <p14:tracePt t="2381" x="3641725" y="4543425"/>
          <p14:tracePt t="2398" x="3546475" y="4560888"/>
          <p14:tracePt t="2414" x="3511550" y="4578350"/>
          <p14:tracePt t="2431" x="3476625" y="4586288"/>
          <p14:tracePt t="2447" x="3459163" y="4586288"/>
          <p14:tracePt t="2464" x="3414713" y="4621213"/>
          <p14:tracePt t="2480" x="3362325" y="4648200"/>
          <p14:tracePt t="2497" x="3309938" y="4673600"/>
          <p14:tracePt t="2514" x="3267075" y="4708525"/>
          <p14:tracePt t="2530" x="3222625" y="4752975"/>
          <p14:tracePt t="2547" x="3197225" y="4760913"/>
          <p14:tracePt t="2548" x="3197225" y="4770438"/>
          <p14:tracePt t="2564" x="3179763" y="4770438"/>
          <p14:tracePt t="2564" x="3152775" y="4795838"/>
          <p14:tracePt t="2580" x="3127375" y="4822825"/>
          <p14:tracePt t="2597" x="3109913" y="4857750"/>
          <p14:tracePt t="2613" x="3082925" y="4910138"/>
          <p14:tracePt t="2630" x="3038475" y="4962525"/>
          <p14:tracePt t="2647" x="3021013" y="4997450"/>
          <p14:tracePt t="2664" x="3003550" y="5049838"/>
          <p14:tracePt t="2680" x="3003550" y="5084763"/>
          <p14:tracePt t="2697" x="3003550" y="5119688"/>
          <p14:tracePt t="2713" x="3003550" y="5137150"/>
          <p14:tracePt t="2714" x="3013075" y="5162550"/>
          <p14:tracePt t="2731" x="3038475" y="5207000"/>
          <p14:tracePt t="2747" x="3065463" y="5232400"/>
          <p14:tracePt t="2747" x="3100388" y="5276850"/>
          <p14:tracePt t="2764" x="3144838" y="5329238"/>
          <p14:tracePt t="2765" x="3197225" y="5372100"/>
          <p14:tracePt t="2780" x="3249613" y="5407025"/>
          <p14:tracePt t="2797" x="3336925" y="5468938"/>
          <p14:tracePt t="2813" x="3379788" y="5486400"/>
          <p14:tracePt t="2830" x="3441700" y="5503863"/>
          <p14:tracePt t="2847" x="3554413" y="5513388"/>
          <p14:tracePt t="2864" x="3694113" y="5513388"/>
          <p14:tracePt t="2880" x="3860800" y="5495925"/>
          <p14:tracePt t="2897" x="3956050" y="5476875"/>
          <p14:tracePt t="2898" x="4025900" y="5451475"/>
          <p14:tracePt t="2914" x="4200525" y="5407025"/>
          <p14:tracePt t="2930" x="4262438" y="5389563"/>
          <p14:tracePt t="2931" x="4322763" y="5354638"/>
          <p14:tracePt t="2947" x="4384675" y="5319713"/>
          <p14:tracePt t="2964" x="4489450" y="5259388"/>
          <p14:tracePt t="2980" x="4594225" y="5172075"/>
          <p14:tracePt t="2997" x="4699000" y="5075238"/>
          <p14:tracePt t="3013" x="4811713" y="4962525"/>
          <p14:tracePt t="3030" x="4899025" y="4848225"/>
          <p14:tracePt t="3047" x="4978400" y="4743450"/>
          <p14:tracePt t="3063" x="5013325" y="4691063"/>
          <p14:tracePt t="3064" x="5030788" y="4665663"/>
          <p14:tracePt t="3081" x="5048250" y="4648200"/>
          <p14:tracePt t="3098" x="5091113" y="4578350"/>
          <p14:tracePt t="3113" x="5100638" y="4551363"/>
          <p14:tracePt t="3130" x="5108575" y="4508500"/>
          <p14:tracePt t="3147" x="5135563" y="4464050"/>
          <p14:tracePt t="3163" x="5135563" y="4429125"/>
          <p14:tracePt t="3180" x="5153025" y="4359275"/>
          <p14:tracePt t="3197" x="5153025" y="4281488"/>
          <p14:tracePt t="3213" x="5153025" y="4202113"/>
          <p14:tracePt t="3230" x="5153025" y="4167188"/>
          <p14:tracePt t="3247" x="5153025" y="4141788"/>
          <p14:tracePt t="3247" x="5153025" y="4114800"/>
          <p14:tracePt t="3264" x="5143500" y="4070350"/>
          <p14:tracePt t="3280" x="5135563" y="4062413"/>
          <p14:tracePt t="3281" x="5135563" y="4044950"/>
          <p14:tracePt t="3297" x="5108575" y="4027488"/>
          <p14:tracePt t="3314" x="5091113" y="3983038"/>
          <p14:tracePt t="3330" x="5021263" y="3930650"/>
          <p14:tracePt t="3347" x="4943475" y="3870325"/>
          <p14:tracePt t="3363" x="4838700" y="3808413"/>
          <p14:tracePt t="3380" x="4716463" y="3738563"/>
          <p14:tracePt t="3397" x="4594225" y="3651250"/>
          <p14:tracePt t="3413" x="4532313" y="3616325"/>
          <p14:tracePt t="3414" x="4462463" y="3581400"/>
          <p14:tracePt t="3430" x="4287838" y="3538538"/>
          <p14:tracePt t="3447" x="4210050" y="3529013"/>
          <p14:tracePt t="3448" x="4148138" y="3511550"/>
          <p14:tracePt t="3464" x="4078288" y="3486150"/>
          <p14:tracePt t="3464" x="4017963" y="3468688"/>
          <p14:tracePt t="3480" x="3956050" y="3441700"/>
          <p14:tracePt t="3497" x="3878263" y="3441700"/>
          <p14:tracePt t="3513" x="3816350" y="3441700"/>
          <p14:tracePt t="3530" x="3738563" y="3441700"/>
          <p14:tracePt t="3547" x="3668713" y="3441700"/>
          <p14:tracePt t="3564" x="3624263" y="3441700"/>
          <p14:tracePt t="3580" x="3581400" y="3459163"/>
          <p14:tracePt t="3597" x="3536950" y="3486150"/>
          <p14:tracePt t="3614" x="3519488" y="3486150"/>
          <p14:tracePt t="3614" x="3494088" y="3494088"/>
          <p14:tracePt t="3640" x="3484563" y="3494088"/>
          <p14:tracePt t="3657" x="3476625" y="3503613"/>
          <p14:tracePt t="3710" x="3467100" y="3521075"/>
          <p14:tracePt t="3718" x="3449638" y="3529013"/>
          <p14:tracePt t="3730" x="3432175" y="3556000"/>
          <p14:tracePt t="3747" x="3406775" y="3590925"/>
          <p14:tracePt t="3763" x="3389313" y="3598863"/>
          <p14:tracePt t="3764" x="3379788" y="3625850"/>
          <p14:tracePt t="3780" x="3362325" y="3643313"/>
          <p14:tracePt t="3781" x="3362325" y="3660775"/>
          <p14:tracePt t="3797" x="3344863" y="3668713"/>
          <p14:tracePt t="3814" x="3344863" y="3686175"/>
          <p14:tracePt t="3815" x="3344863" y="3703638"/>
          <p14:tracePt t="3830" x="3327400" y="3713163"/>
          <p14:tracePt t="3847" x="3327400" y="3738563"/>
          <p14:tracePt t="3864" x="3327400" y="3748088"/>
          <p14:tracePt t="3880" x="3327400" y="3765550"/>
          <p14:tracePt t="3897" x="3327400" y="3773488"/>
          <p14:tracePt t="3914" x="3327400" y="3783013"/>
          <p14:tracePt t="3930" x="3327400" y="3800475"/>
          <p14:tracePt t="3947" x="3336925" y="3800475"/>
          <p14:tracePt t="3947" x="3336925" y="3817938"/>
          <p14:tracePt t="3964" x="3354388" y="3825875"/>
          <p14:tracePt t="3965" x="3379788" y="3835400"/>
          <p14:tracePt t="3980" x="3389313" y="3835400"/>
          <p14:tracePt t="3981" x="3397250" y="3843338"/>
          <p14:tracePt t="3997" x="3424238" y="3860800"/>
          <p14:tracePt t="4013" x="3459163" y="3887788"/>
          <p14:tracePt t="4030" x="3494088" y="3895725"/>
          <p14:tracePt t="4047" x="3511550" y="3895725"/>
          <p14:tracePt t="4064" x="3529013" y="3895725"/>
          <p14:tracePt t="4080" x="3554413" y="3895725"/>
          <p14:tracePt t="4097" x="3581400" y="3905250"/>
          <p14:tracePt t="4113" x="3589338" y="3905250"/>
          <p14:tracePt t="4114" x="3616325" y="3905250"/>
          <p14:tracePt t="4131" x="3659188" y="3905250"/>
          <p14:tracePt t="4147" x="3676650" y="3905250"/>
          <p14:tracePt t="4148" x="3703638" y="3905250"/>
          <p14:tracePt t="4164" x="3729038" y="3905250"/>
          <p14:tracePt t="4165" x="3773488" y="3905250"/>
          <p14:tracePt t="4180" x="3825875" y="3905250"/>
          <p14:tracePt t="4197" x="3913188" y="3905250"/>
          <p14:tracePt t="4214" x="3973513" y="3905250"/>
          <p14:tracePt t="4230" x="4017963" y="3905250"/>
          <p14:tracePt t="4247" x="4035425" y="3905250"/>
          <p14:tracePt t="4264" x="4052888" y="3905250"/>
          <p14:tracePt t="4280" x="4060825" y="3905250"/>
          <p14:tracePt t="4349" x="4070350" y="3905250"/>
          <p14:tracePt t="4357" x="4078288" y="3905250"/>
          <p14:tracePt t="4366" x="4095750" y="3905250"/>
          <p14:tracePt t="4380" x="4105275" y="3905250"/>
          <p14:tracePt t="4397" x="4140200" y="3905250"/>
          <p14:tracePt t="4413" x="4192588" y="3905250"/>
          <p14:tracePt t="4430" x="4200525" y="3905250"/>
          <p14:tracePt t="4453" x="4210050" y="3905250"/>
          <p14:tracePt t="4533" x="4227513" y="3905250"/>
          <p14:tracePt t="4541" x="4235450" y="3905250"/>
          <p14:tracePt t="4550" x="4252913" y="3905250"/>
          <p14:tracePt t="4563" x="4270375" y="3905250"/>
          <p14:tracePt t="4580" x="4305300" y="3905250"/>
          <p14:tracePt t="4597" x="4314825" y="3905250"/>
          <p14:tracePt t="4614" x="4322763" y="3905250"/>
          <p14:tracePt t="5591" x="4322763" y="3913188"/>
          <p14:tracePt t="5643" x="4322763" y="3930650"/>
          <p14:tracePt t="5749" x="4314825" y="3948113"/>
          <p14:tracePt t="5767" x="4314825" y="3957638"/>
          <p14:tracePt t="5775" x="4314825" y="3965575"/>
          <p14:tracePt t="5792" x="4314825" y="3983038"/>
          <p14:tracePt t="5801" x="4322763" y="3992563"/>
          <p14:tracePt t="5897" x="4340225" y="3992563"/>
          <p14:tracePt t="6029" x="4357688" y="3992563"/>
          <p14:tracePt t="6063" x="4357688" y="4000500"/>
          <p14:tracePt t="6090" x="4357688" y="4010025"/>
          <p14:tracePt t="6335" x="4357688" y="4000500"/>
          <p14:tracePt t="6466" x="4367213" y="3992563"/>
          <p14:tracePt t="6510" x="4375150" y="3992563"/>
          <p14:tracePt t="6580" x="4392613" y="3975100"/>
          <p14:tracePt t="6588" x="4402138" y="3975100"/>
          <p14:tracePt t="6606" x="4402138" y="3965575"/>
          <p14:tracePt t="6842" x="4419600" y="3957638"/>
          <p14:tracePt t="6859" x="4419600" y="3948113"/>
          <p14:tracePt t="6895" x="4419600" y="3940175"/>
          <p14:tracePt t="7061" x="4437063" y="3930650"/>
          <p14:tracePt t="7271" x="4454525" y="3930650"/>
          <p14:tracePt t="7280" x="4454525" y="3913188"/>
          <p14:tracePt t="7288" x="4462463" y="3913188"/>
          <p14:tracePt t="7298" x="4462463" y="3905250"/>
          <p14:tracePt t="7315" x="4471988" y="3895725"/>
          <p14:tracePt t="7332" x="4497388" y="3870325"/>
          <p14:tracePt t="7347" x="4497388" y="3860800"/>
          <p14:tracePt t="7363" x="4524375" y="3825875"/>
          <p14:tracePt t="7380" x="4524375" y="3800475"/>
          <p14:tracePt t="7397" x="4549775" y="3748088"/>
          <p14:tracePt t="7413" x="4611688" y="3660775"/>
          <p14:tracePt t="7430" x="4699000" y="3529013"/>
          <p14:tracePt t="7447" x="4741863" y="3476625"/>
          <p14:tracePt t="7448" x="4768850" y="3424238"/>
          <p14:tracePt t="7463" x="4794250" y="3381375"/>
          <p14:tracePt t="7464" x="4821238" y="3328988"/>
          <p14:tracePt t="7480" x="4846638" y="3267075"/>
          <p14:tracePt t="7497" x="4881563" y="3136900"/>
          <p14:tracePt t="7513" x="4916488" y="3014663"/>
          <p14:tracePt t="7530" x="4943475" y="2917825"/>
          <p14:tracePt t="7547" x="4978400" y="2805113"/>
          <p14:tracePt t="7564" x="5003800" y="2708275"/>
          <p14:tracePt t="7580" x="5013325" y="2663825"/>
          <p14:tracePt t="7596" x="5021263" y="2638425"/>
          <p14:tracePt t="7613" x="5030788" y="2620963"/>
          <p14:tracePt t="7614" x="5048250" y="2593975"/>
          <p14:tracePt t="7630" x="5048250" y="2576513"/>
          <p14:tracePt t="7656" x="5048250" y="2559050"/>
          <p14:tracePt t="7691" x="5030788" y="2551113"/>
          <p14:tracePt t="7708" x="5021263" y="2551113"/>
          <p14:tracePt t="7717" x="5013325" y="2551113"/>
          <p14:tracePt t="7726" x="5003800" y="2541588"/>
          <p14:tracePt t="7734" x="4986338" y="2541588"/>
          <p14:tracePt t="7747" x="4968875" y="2541588"/>
          <p14:tracePt t="7764" x="4951413" y="2533650"/>
          <p14:tracePt t="7780" x="4899025" y="2533650"/>
          <p14:tracePt t="7797" x="4856163" y="2533650"/>
          <p14:tracePt t="7798" x="4811713" y="2533650"/>
          <p14:tracePt t="7814" x="4699000" y="2533650"/>
          <p14:tracePt t="7830" x="4637088" y="2533650"/>
          <p14:tracePt t="7847" x="4514850" y="2533650"/>
          <p14:tracePt t="7863" x="4357688" y="2533650"/>
          <p14:tracePt t="7880" x="4210050" y="2533650"/>
          <p14:tracePt t="7897" x="4060825" y="2524125"/>
          <p14:tracePt t="7913" x="3938588" y="2516188"/>
          <p14:tracePt t="7930" x="3808413" y="2516188"/>
          <p14:tracePt t="7947" x="3659188" y="2516188"/>
          <p14:tracePt t="7964" x="3589338" y="2516188"/>
          <p14:tracePt t="7965" x="3511550" y="2516188"/>
          <p14:tracePt t="7981" x="3371850" y="2516188"/>
          <p14:tracePt t="7997" x="3292475" y="2516188"/>
          <p14:tracePt t="7997" x="3232150" y="2516188"/>
          <p14:tracePt t="8013" x="3187700" y="2516188"/>
          <p14:tracePt t="8030" x="3100388" y="2516188"/>
          <p14:tracePt t="8047" x="3038475" y="2516188"/>
          <p14:tracePt t="8063" x="2960688" y="2516188"/>
          <p14:tracePt t="8080" x="2846388" y="2516188"/>
          <p14:tracePt t="8097" x="2716213" y="2516188"/>
          <p14:tracePt t="8114" x="2576513" y="2516188"/>
          <p14:tracePt t="8130" x="2454275" y="2541588"/>
          <p14:tracePt t="8147" x="2427288" y="2551113"/>
          <p14:tracePt t="8147" x="2409825" y="2551113"/>
          <p14:tracePt t="8163" x="2392363" y="2568575"/>
          <p14:tracePt t="8243" x="2384425" y="2576513"/>
          <p14:tracePt t="8251" x="2384425" y="2586038"/>
          <p14:tracePt t="8268" x="2384425" y="2593975"/>
          <p14:tracePt t="8280" x="2374900" y="2611438"/>
          <p14:tracePt t="8297" x="2374900" y="2655888"/>
          <p14:tracePt t="8313" x="2374900" y="2673350"/>
          <p14:tracePt t="8314" x="2374900" y="2716213"/>
          <p14:tracePt t="8331" x="2374900" y="2840038"/>
          <p14:tracePt t="8347" x="2374900" y="2909888"/>
          <p14:tracePt t="8348" x="2384425" y="2987675"/>
          <p14:tracePt t="8364" x="2401888" y="3067050"/>
          <p14:tracePt t="8380" x="2444750" y="3214688"/>
          <p14:tracePt t="8396" x="2462213" y="3311525"/>
          <p14:tracePt t="8413" x="2497138" y="3363913"/>
          <p14:tracePt t="8430" x="2506663" y="3406775"/>
          <p14:tracePt t="8447" x="2549525" y="3451225"/>
          <p14:tracePt t="8463" x="2584450" y="3494088"/>
          <p14:tracePt t="8480" x="2611438" y="3538538"/>
          <p14:tracePt t="8497" x="2628900" y="3563938"/>
          <p14:tracePt t="8498" x="2636838" y="3563938"/>
          <p14:tracePt t="8513" x="2654300" y="3581400"/>
          <p14:tracePt t="8514" x="2671763" y="3590925"/>
          <p14:tracePt t="8530" x="2698750" y="3608388"/>
          <p14:tracePt t="8532" x="2716213" y="3616325"/>
          <p14:tracePt t="8547" x="2741613" y="3633788"/>
          <p14:tracePt t="8563" x="2803525" y="3643313"/>
          <p14:tracePt t="8580" x="2916238" y="3643313"/>
          <p14:tracePt t="8597" x="3065463" y="3643313"/>
          <p14:tracePt t="8613" x="3232150" y="3633788"/>
          <p14:tracePt t="8630" x="3354388" y="3608388"/>
          <p14:tracePt t="8647" x="3449638" y="3573463"/>
          <p14:tracePt t="8663" x="3467100" y="3563938"/>
          <p14:tracePt t="8664" x="3476625" y="3556000"/>
          <p14:tracePt t="8681" x="3484563" y="3538538"/>
          <p14:tracePt t="8697" x="3502025" y="3511550"/>
          <p14:tracePt t="8698" x="3511550" y="3494088"/>
          <p14:tracePt t="8713" x="3529013" y="3468688"/>
          <p14:tracePt t="8730" x="3546475" y="3441700"/>
          <p14:tracePt t="8747" x="3546475" y="3389313"/>
          <p14:tracePt t="8763" x="3554413" y="3371850"/>
          <p14:tracePt t="8780" x="3554413" y="3354388"/>
          <p14:tracePt t="8797" x="3554413" y="3336925"/>
          <p14:tracePt t="8813" x="3546475" y="3302000"/>
          <p14:tracePt t="8830" x="3519488" y="3249613"/>
          <p14:tracePt t="8847" x="3467100" y="3214688"/>
          <p14:tracePt t="8863" x="3459163" y="3206750"/>
          <p14:tracePt t="8864" x="3459163" y="3197225"/>
          <p14:tracePt t="8880" x="3449638" y="3197225"/>
          <p14:tracePt t="8986" x="3449638" y="3179763"/>
          <p14:tracePt t="9240" x="3441700" y="3189288"/>
          <p14:tracePt t="9248" x="3414713" y="3206750"/>
          <p14:tracePt t="9257" x="3397250" y="3224213"/>
          <p14:tracePt t="9266" x="3371850" y="3241675"/>
          <p14:tracePt t="9280" x="3371850" y="3259138"/>
          <p14:tracePt t="9297" x="3344863" y="3302000"/>
          <p14:tracePt t="9314" x="3309938" y="3336925"/>
          <p14:tracePt t="9330" x="3222625" y="3433763"/>
          <p14:tracePt t="9347" x="3082925" y="3563938"/>
          <p14:tracePt t="9363" x="3021013" y="3633788"/>
          <p14:tracePt t="9364" x="2951163" y="3713163"/>
          <p14:tracePt t="9380" x="2863850" y="3783013"/>
          <p14:tracePt t="9381" x="2794000" y="3870325"/>
          <p14:tracePt t="9397" x="2741613" y="3930650"/>
          <p14:tracePt t="9398" x="2689225" y="4000500"/>
          <p14:tracePt t="9413" x="2646363" y="4062413"/>
          <p14:tracePt t="9430" x="2584450" y="4132263"/>
          <p14:tracePt t="9447" x="2566988" y="4176713"/>
          <p14:tracePt t="9464" x="2524125" y="4219575"/>
          <p14:tracePt t="9480" x="2506663" y="4254500"/>
          <p14:tracePt t="9497" x="2479675" y="4289425"/>
          <p14:tracePt t="9514" x="2471738" y="4324350"/>
          <p14:tracePt t="9530" x="2444750" y="4341813"/>
          <p14:tracePt t="9547" x="2436813" y="4359275"/>
          <p14:tracePt t="9563" x="2409825" y="4376738"/>
          <p14:tracePt t="9564" x="2409825" y="4394200"/>
          <p14:tracePt t="9580" x="2384425" y="4421188"/>
          <p14:tracePt t="9581" x="2357438" y="4438650"/>
          <p14:tracePt t="9597" x="2332038" y="4464050"/>
          <p14:tracePt t="9613" x="2322513" y="4508500"/>
          <p14:tracePt t="9630" x="2297113" y="4551363"/>
          <p14:tracePt t="9647" x="2270125" y="4595813"/>
          <p14:tracePt t="9663" x="2235200" y="4638675"/>
          <p14:tracePt t="9680" x="2217738" y="4691063"/>
          <p14:tracePt t="9697" x="2157413" y="4770438"/>
          <p14:tracePt t="9713" x="2122488" y="4822825"/>
          <p14:tracePt t="9713" x="2095500" y="4865688"/>
          <p14:tracePt t="9730" x="2060575" y="4918075"/>
          <p14:tracePt t="9730" x="2035175" y="4970463"/>
          <p14:tracePt t="9747" x="1990725" y="5040313"/>
          <p14:tracePt t="9748" x="1947863" y="5092700"/>
          <p14:tracePt t="9763" x="1920875" y="5145088"/>
          <p14:tracePt t="9780" x="1851025" y="5259388"/>
          <p14:tracePt t="9797" x="1798638" y="5372100"/>
          <p14:tracePt t="9813" x="1781175" y="5468938"/>
          <p14:tracePt t="9830" x="1763713" y="5503863"/>
          <p14:tracePt t="9847" x="1763713" y="5538788"/>
          <p14:tracePt t="9863" x="1763713" y="5591175"/>
          <p14:tracePt t="9880" x="1763713" y="5626100"/>
          <p14:tracePt t="9897" x="1773238" y="5661025"/>
          <p14:tracePt t="9914" x="1781175" y="5695950"/>
          <p14:tracePt t="9914" x="1781175" y="5730875"/>
          <p14:tracePt t="9930" x="1790700" y="5775325"/>
          <p14:tracePt t="9931" x="1798638" y="5810250"/>
          <p14:tracePt t="9947" x="1825625" y="5835650"/>
          <p14:tracePt t="9963" x="1851025" y="5870575"/>
          <p14:tracePt t="9980" x="1885950" y="5922963"/>
          <p14:tracePt t="9997" x="1930400" y="5957888"/>
          <p14:tracePt t="10014" x="1965325" y="5975350"/>
          <p14:tracePt t="10030" x="2000250" y="6002338"/>
          <p14:tracePt t="10047" x="2078038" y="6019800"/>
          <p14:tracePt t="10063" x="2209800" y="6054725"/>
          <p14:tracePt t="10080" x="2297113" y="6062663"/>
          <p14:tracePt t="10081" x="2401888" y="6072188"/>
          <p14:tracePt t="10097" x="2514600" y="6072188"/>
          <p14:tracePt t="10098" x="2628900" y="6072188"/>
          <p14:tracePt t="10113" x="2759075" y="6072188"/>
          <p14:tracePt t="10130" x="3003550" y="6072188"/>
          <p14:tracePt t="10147" x="3284538" y="6072188"/>
          <p14:tracePt t="10163" x="3581400" y="6072188"/>
          <p14:tracePt t="10180" x="3878263" y="6072188"/>
          <p14:tracePt t="10196" x="4130675" y="6072188"/>
          <p14:tracePt t="10213" x="4427538" y="6019800"/>
          <p14:tracePt t="10230" x="4751388" y="5957888"/>
          <p14:tracePt t="10247" x="4916488" y="5922963"/>
          <p14:tracePt t="10248" x="5091113" y="5880100"/>
          <p14:tracePt t="10263" x="5292725" y="5853113"/>
          <p14:tracePt t="10264" x="5519738" y="5800725"/>
          <p14:tracePt t="10280" x="5719763" y="5765800"/>
          <p14:tracePt t="10281" x="5929313" y="5705475"/>
          <p14:tracePt t="10297" x="6130925" y="5661025"/>
          <p14:tracePt t="10313" x="6480175" y="5573713"/>
          <p14:tracePt t="10330" x="6864350" y="5495925"/>
          <p14:tracePt t="10347" x="7275513" y="5372100"/>
          <p14:tracePt t="10363" x="7781925" y="5241925"/>
          <p14:tracePt t="10380" x="8226425" y="5119688"/>
          <p14:tracePt t="10397" x="8610600" y="5005388"/>
          <p14:tracePt t="10413" x="8899525" y="4935538"/>
          <p14:tracePt t="10430" x="9004300" y="4892675"/>
          <p14:tracePt t="10431" x="9091613" y="4875213"/>
          <p14:tracePt t="10447" x="9170988" y="4848225"/>
          <p14:tracePt t="10448" x="9231313" y="4830763"/>
          <p14:tracePt t="10463" x="9293225" y="4813300"/>
          <p14:tracePt t="10480" x="9405938" y="4778375"/>
          <p14:tracePt t="10497" x="9520238" y="4725988"/>
          <p14:tracePt t="10514" x="9659938" y="4673600"/>
          <p14:tracePt t="10530" x="9877425" y="4568825"/>
          <p14:tracePt t="10547" x="10104438" y="4446588"/>
          <p14:tracePt t="10563" x="10375900" y="4306888"/>
          <p14:tracePt t="10580" x="10680700" y="4149725"/>
          <p14:tracePt t="10597" x="10899775" y="4027488"/>
          <p14:tracePt t="10613" x="10977563" y="3957638"/>
          <p14:tracePt t="10614" x="11029950" y="3905250"/>
          <p14:tracePt t="10630" x="11056938" y="3878263"/>
          <p14:tracePt t="10631" x="11082338" y="3852863"/>
          <p14:tracePt t="10647" x="11082338" y="3835400"/>
          <p14:tracePt t="10663" x="11074400" y="3790950"/>
          <p14:tracePt t="10680" x="11056938" y="3730625"/>
          <p14:tracePt t="10696" x="11012488" y="3633788"/>
          <p14:tracePt t="10713" x="10925175" y="3529013"/>
          <p14:tracePt t="10730" x="10820400" y="3424238"/>
          <p14:tracePt t="10746" x="10733088" y="3276600"/>
          <p14:tracePt t="10763" x="10628313" y="3119438"/>
          <p14:tracePt t="10781" x="10480675" y="2979738"/>
          <p14:tracePt t="10797" x="10410825" y="2927350"/>
          <p14:tracePt t="10798" x="10331450" y="2865438"/>
          <p14:tracePt t="10814" x="10271125" y="2813050"/>
          <p14:tracePt t="10830" x="10139363" y="2725738"/>
          <p14:tracePt t="10847" x="9974263" y="2620963"/>
          <p14:tracePt t="10863" x="9834563" y="2516188"/>
          <p14:tracePt t="10880" x="9685338" y="2419350"/>
          <p14:tracePt t="10897" x="9467850" y="2324100"/>
          <p14:tracePt t="10914" x="9248775" y="2254250"/>
          <p14:tracePt t="10930" x="9004300" y="2184400"/>
          <p14:tracePt t="10947" x="8864600" y="2139950"/>
          <p14:tracePt t="10947" x="8742363" y="2105025"/>
          <p14:tracePt t="10963" x="8620125" y="2070100"/>
          <p14:tracePt t="10980" x="8401050" y="2027238"/>
          <p14:tracePt t="10981" x="8278813" y="2000250"/>
          <p14:tracePt t="10997" x="8191500" y="1982788"/>
          <p14:tracePt t="11013" x="8008938" y="1947863"/>
          <p14:tracePt t="11030" x="7851775" y="1947863"/>
          <p14:tracePt t="11047" x="7720013" y="1947863"/>
          <p14:tracePt t="11064" x="7607300" y="1957388"/>
          <p14:tracePt t="11080" x="7510463" y="1974850"/>
          <p14:tracePt t="11097" x="7485063" y="2000250"/>
          <p14:tracePt t="11113" x="7467600" y="2009775"/>
          <p14:tracePt t="11113" x="7458075" y="2017713"/>
          <p14:tracePt t="11131" x="7380288" y="2079625"/>
          <p14:tracePt t="11147" x="7353300" y="2097088"/>
          <p14:tracePt t="11164" x="7318375" y="2139950"/>
          <p14:tracePt t="11165" x="7275513" y="2192338"/>
          <p14:tracePt t="11180" x="7223125" y="2236788"/>
          <p14:tracePt t="11197" x="7108825" y="2359025"/>
          <p14:tracePt t="11213" x="7038975" y="2489200"/>
          <p14:tracePt t="11230" x="6978650" y="2655888"/>
          <p14:tracePt t="11247" x="6934200" y="2847975"/>
          <p14:tracePt t="11263" x="6934200" y="3040063"/>
          <p14:tracePt t="11280" x="6969125" y="3224213"/>
          <p14:tracePt t="11297" x="6996113" y="3328988"/>
          <p14:tracePt t="11298" x="7038975" y="3416300"/>
          <p14:tracePt t="11313" x="7100888" y="3529013"/>
          <p14:tracePt t="11315" x="7135813" y="3633788"/>
          <p14:tracePt t="11330" x="7170738" y="3738563"/>
          <p14:tracePt t="11347" x="7240588" y="3930650"/>
          <p14:tracePt t="11363" x="7327900" y="4097338"/>
          <p14:tracePt t="11380" x="7397750" y="4219575"/>
          <p14:tracePt t="11397" x="7458075" y="4333875"/>
          <p14:tracePt t="11414" x="7527925" y="4429125"/>
          <p14:tracePt t="11430" x="7580313" y="4491038"/>
          <p14:tracePt t="11446" x="7624763" y="4543425"/>
          <p14:tracePt t="11464" x="7667625" y="4568825"/>
          <p14:tracePt t="11481" x="7702550" y="4578350"/>
          <p14:tracePt t="11498" x="7737475" y="4586288"/>
          <p14:tracePt t="11498" x="7772400" y="4603750"/>
          <p14:tracePt t="11513" x="7807325" y="4621213"/>
          <p14:tracePt t="11530" x="7912100" y="4656138"/>
          <p14:tracePt t="11547" x="8016875" y="4683125"/>
          <p14:tracePt t="11564" x="8104188" y="4683125"/>
          <p14:tracePt t="11580" x="8201025" y="4700588"/>
          <p14:tracePt t="11597" x="8288338" y="4700588"/>
          <p14:tracePt t="11613" x="8383588" y="4691063"/>
          <p14:tracePt t="11630" x="8470900" y="4648200"/>
          <p14:tracePt t="11647" x="8558213" y="4603750"/>
          <p14:tracePt t="11664" x="8628063" y="4560888"/>
          <p14:tracePt t="11664" x="8689975" y="4516438"/>
          <p14:tracePt t="11680" x="8759825" y="4456113"/>
          <p14:tracePt t="11681" x="8837613" y="4411663"/>
          <p14:tracePt t="11697" x="8934450" y="4341813"/>
          <p14:tracePt t="11714" x="9091613" y="4194175"/>
          <p14:tracePt t="11730" x="9275763" y="4010025"/>
          <p14:tracePt t="11747" x="9440863" y="3843338"/>
          <p14:tracePt t="11763" x="9563100" y="3686175"/>
          <p14:tracePt t="11780" x="9677400" y="3538538"/>
          <p14:tracePt t="11796" x="9807575" y="3363913"/>
          <p14:tracePt t="11813" x="9852025" y="3284538"/>
          <p14:tracePt t="11814" x="9886950" y="3206750"/>
          <p14:tracePt t="11830" x="9921875" y="3127375"/>
          <p14:tracePt t="11831" x="9929813" y="3049588"/>
          <p14:tracePt t="11847" x="9947275" y="2987675"/>
          <p14:tracePt t="11848" x="9947275" y="2927350"/>
          <p14:tracePt t="11863" x="9947275" y="2857500"/>
          <p14:tracePt t="11880" x="9947275" y="2733675"/>
          <p14:tracePt t="11897" x="9912350" y="2663825"/>
          <p14:tracePt t="11913" x="9912350" y="2646363"/>
          <p14:tracePt t="11930" x="9894888" y="2593975"/>
          <p14:tracePt t="11947" x="9877425" y="2551113"/>
          <p14:tracePt t="11964" x="9852025" y="2489200"/>
          <p14:tracePt t="11980" x="9825038" y="2436813"/>
          <p14:tracePt t="11997" x="9782175" y="2393950"/>
          <p14:tracePt t="12013" x="9782175" y="2376488"/>
          <p14:tracePt t="12014" x="9764713" y="2366963"/>
          <p14:tracePt t="12030" x="9755188" y="2359025"/>
          <p14:tracePt t="12031" x="9737725" y="2349500"/>
          <p14:tracePt t="12047" x="9712325" y="2332038"/>
          <p14:tracePt t="12063" x="9667875" y="2306638"/>
          <p14:tracePt t="12080" x="9642475" y="2289175"/>
          <p14:tracePt t="12096" x="9607550" y="2271713"/>
          <p14:tracePt t="12113" x="9555163" y="2244725"/>
          <p14:tracePt t="12130" x="9510713" y="2244725"/>
          <p14:tracePt t="12147" x="9432925" y="2244725"/>
          <p14:tracePt t="12164" x="9388475" y="2244725"/>
          <p14:tracePt t="12164" x="9353550" y="2244725"/>
          <p14:tracePt t="12180" x="9293225" y="2227263"/>
          <p14:tracePt t="12197" x="9275763" y="2227263"/>
          <p14:tracePt t="12197" x="9266238" y="2227263"/>
          <p14:tracePt t="12213" x="9248775" y="2227263"/>
          <p14:tracePt t="12230" x="9205913" y="2227263"/>
          <p14:tracePt t="12247" x="9161463" y="2227263"/>
          <p14:tracePt t="12263" x="9126538" y="2236788"/>
          <p14:tracePt t="12280" x="9082088" y="2254250"/>
          <p14:tracePt t="12297" x="9012238" y="2271713"/>
          <p14:tracePt t="12313" x="8977313" y="2297113"/>
          <p14:tracePt t="12329" x="8890000" y="2341563"/>
          <p14:tracePt t="12347" x="8777288" y="2419350"/>
          <p14:tracePt t="12363" x="8724900" y="2454275"/>
          <p14:tracePt t="12365" x="8707438" y="2481263"/>
          <p14:tracePt t="12380" x="8680450" y="2498725"/>
          <p14:tracePt t="12381" x="8662988" y="2498725"/>
          <p14:tracePt t="12397" x="8655050" y="2524125"/>
          <p14:tracePt t="12413" x="8637588" y="2541588"/>
          <p14:tracePt t="12430" x="8620125" y="2576513"/>
          <p14:tracePt t="12447" x="8593138" y="2611438"/>
          <p14:tracePt t="12463" x="8593138" y="2655888"/>
          <p14:tracePt t="12480" x="8567738" y="2743200"/>
          <p14:tracePt t="12497" x="8550275" y="2805113"/>
          <p14:tracePt t="12513" x="8550275" y="2822575"/>
          <p14:tracePt t="12514" x="8550275" y="2857500"/>
          <p14:tracePt t="12530" x="8540750" y="2892425"/>
          <p14:tracePt t="12531" x="8540750" y="2917825"/>
          <p14:tracePt t="12547" x="8540750" y="2962275"/>
          <p14:tracePt t="12548" x="8540750" y="3022600"/>
          <p14:tracePt t="12563" x="8532813" y="3084513"/>
          <p14:tracePt t="12580" x="8497888" y="3241675"/>
          <p14:tracePt t="12597" x="8453438" y="3406775"/>
          <p14:tracePt t="12613" x="8418513" y="3573463"/>
          <p14:tracePt t="12630" x="8418513" y="3686175"/>
          <p14:tracePt t="12647" x="8428038" y="3783013"/>
          <p14:tracePt t="12663" x="8428038" y="3843338"/>
          <p14:tracePt t="12680" x="8445500" y="3895725"/>
          <p14:tracePt t="12697" x="8462963" y="3922713"/>
          <p14:tracePt t="12697" x="8470900" y="3940175"/>
          <p14:tracePt t="12713" x="8497888" y="3965575"/>
          <p14:tracePt t="12715" x="8523288" y="3992563"/>
          <p14:tracePt t="12730" x="8532813" y="4010025"/>
          <p14:tracePt t="12731" x="8540750" y="4044950"/>
          <p14:tracePt t="12747" x="8550275" y="4079875"/>
          <p14:tracePt t="12763" x="8567738" y="4114800"/>
          <p14:tracePt t="12780" x="8585200" y="4159250"/>
          <p14:tracePt t="12796" x="8620125" y="4211638"/>
          <p14:tracePt t="12813" x="8662988" y="4289425"/>
          <p14:tracePt t="12830" x="8732838" y="4376738"/>
          <p14:tracePt t="12846" x="8812213" y="4446588"/>
          <p14:tracePt t="12863" x="8855075" y="4473575"/>
          <p14:tracePt t="12880" x="8890000" y="4498975"/>
          <p14:tracePt t="12897" x="8916988" y="4498975"/>
          <p14:tracePt t="12897" x="8916988" y="4525963"/>
          <p14:tracePt t="12913" x="8942388" y="4525963"/>
          <p14:tracePt t="12915" x="8951913" y="4533900"/>
          <p14:tracePt t="12930" x="8977313" y="4543425"/>
          <p14:tracePt t="12947" x="9029700" y="4543425"/>
          <p14:tracePt t="12964" x="9064625" y="4543425"/>
          <p14:tracePt t="12980" x="9126538" y="4543425"/>
          <p14:tracePt t="12996" x="9188450" y="4543425"/>
          <p14:tracePt t="13013" x="9231313" y="4543425"/>
          <p14:tracePt t="13030" x="9258300" y="4543425"/>
          <p14:tracePt t="13030" x="9293225" y="4543425"/>
          <p14:tracePt t="13047" x="9336088" y="4525963"/>
          <p14:tracePt t="13063" x="9371013" y="4498975"/>
          <p14:tracePt t="13064" x="9432925" y="4464050"/>
          <p14:tracePt t="13080" x="9485313" y="4438650"/>
          <p14:tracePt t="13081" x="9555163" y="4394200"/>
          <p14:tracePt t="13097" x="9615488" y="4351338"/>
          <p14:tracePt t="13113" x="9755188" y="4237038"/>
          <p14:tracePt t="13130" x="9886950" y="4097338"/>
          <p14:tracePt t="13147" x="10009188" y="3965575"/>
          <p14:tracePt t="13163" x="10113963" y="3843338"/>
          <p14:tracePt t="13180" x="10166350" y="3721100"/>
          <p14:tracePt t="13197" x="10191750" y="3598863"/>
          <p14:tracePt t="13213" x="10201275" y="3538538"/>
          <p14:tracePt t="13214" x="10209213" y="3486150"/>
          <p14:tracePt t="13230" x="10209213" y="3441700"/>
          <p14:tracePt t="13230" x="10209213" y="3398838"/>
          <p14:tracePt t="13247" x="10209213" y="3336925"/>
          <p14:tracePt t="13247" x="10201275" y="3284538"/>
          <p14:tracePt t="13263" x="10183813" y="3224213"/>
          <p14:tracePt t="13280" x="10139363" y="3101975"/>
          <p14:tracePt t="13297" x="10061575" y="2970213"/>
          <p14:tracePt t="13313" x="9991725" y="2865438"/>
          <p14:tracePt t="13330" x="9974263" y="2830513"/>
          <p14:tracePt t="13347" x="9939338" y="2778125"/>
          <p14:tracePt t="13363" x="9904413" y="2743200"/>
          <p14:tracePt t="13380" x="9842500" y="2708275"/>
          <p14:tracePt t="13397" x="9807575" y="2681288"/>
          <p14:tracePt t="13397" x="9755188" y="2655888"/>
          <p14:tracePt t="13414" x="9694863" y="2628900"/>
          <p14:tracePt t="13414" x="9642475" y="2603500"/>
          <p14:tracePt t="13430" x="9590088" y="2568575"/>
          <p14:tracePt t="13431" x="9528175" y="2551113"/>
          <p14:tracePt t="13447" x="9467850" y="2524125"/>
          <p14:tracePt t="13463" x="9336088" y="2498725"/>
          <p14:tracePt t="13480" x="9301163" y="2481263"/>
          <p14:tracePt t="13497" x="9266238" y="2471738"/>
          <p14:tracePt t="13513" x="9223375" y="2471738"/>
          <p14:tracePt t="13530" x="9205913" y="2471738"/>
          <p14:tracePt t="13546" x="9188450" y="2471738"/>
          <p14:tracePt t="13563" x="9178925" y="2471738"/>
          <p14:tracePt t="13564" x="9170988" y="2471738"/>
          <p14:tracePt t="13580" x="9134475" y="2489200"/>
          <p14:tracePt t="13597" x="9126538" y="2489200"/>
          <p14:tracePt t="13598" x="9099550" y="2506663"/>
          <p14:tracePt t="13613" x="9074150" y="2506663"/>
          <p14:tracePt t="13630" x="9047163" y="2524125"/>
          <p14:tracePt t="13647" x="9029700" y="2533650"/>
          <p14:tracePt t="13663" x="9012238" y="2541588"/>
          <p14:tracePt t="13680" x="8969375" y="2559050"/>
          <p14:tracePt t="13696" x="8942388" y="2586038"/>
          <p14:tracePt t="13713" x="8907463" y="2603500"/>
          <p14:tracePt t="13730" x="8864600" y="2638425"/>
          <p14:tracePt t="13747" x="8829675" y="2681288"/>
          <p14:tracePt t="13763" x="8820150" y="2698750"/>
          <p14:tracePt t="13764" x="8785225" y="2733675"/>
          <p14:tracePt t="13781" x="8750300" y="2760663"/>
          <p14:tracePt t="13781" x="8715375" y="2787650"/>
          <p14:tracePt t="13797" x="8697913" y="2813050"/>
          <p14:tracePt t="13813" x="8655050" y="2865438"/>
          <p14:tracePt t="13830" x="8620125" y="2909888"/>
          <p14:tracePt t="13847" x="8593138" y="2962275"/>
          <p14:tracePt t="13863" x="8567738" y="2997200"/>
          <p14:tracePt t="13880" x="8523288" y="3049588"/>
          <p14:tracePt t="13896" x="8480425" y="3119438"/>
          <p14:tracePt t="13913" x="8453438" y="3144838"/>
          <p14:tracePt t="13914" x="8453438" y="3162300"/>
          <p14:tracePt t="13930" x="8428038" y="3206750"/>
          <p14:tracePt t="13947" x="8428038" y="3232150"/>
          <p14:tracePt t="13948" x="8401050" y="3259138"/>
          <p14:tracePt t="13963" x="8401050" y="3284538"/>
          <p14:tracePt t="13980" x="8393113" y="3328988"/>
          <p14:tracePt t="13997" x="8383588" y="3371850"/>
          <p14:tracePt t="14013" x="8358188" y="3416300"/>
          <p14:tracePt t="14030" x="8348663" y="3441700"/>
          <p14:tracePt t="14047" x="8348663" y="3459163"/>
          <p14:tracePt t="14063" x="8323263" y="3486150"/>
          <p14:tracePt t="14079" x="8323263" y="3503613"/>
          <p14:tracePt t="14097" x="8296275" y="3521075"/>
          <p14:tracePt t="14097" x="8296275" y="3529013"/>
          <p14:tracePt t="14114" x="8288338" y="3563938"/>
          <p14:tracePt t="14130" x="8288338" y="3590925"/>
          <p14:tracePt t="14147" x="8261350" y="3625850"/>
          <p14:tracePt t="14163" x="8235950" y="3660775"/>
          <p14:tracePt t="14180" x="8208963" y="3686175"/>
          <p14:tracePt t="14197" x="8201025" y="3713163"/>
          <p14:tracePt t="14213" x="8201025" y="3721100"/>
          <p14:tracePt t="14230" x="8191500" y="3748088"/>
          <p14:tracePt t="14246" x="8174038" y="3765550"/>
          <p14:tracePt t="14247" x="8174038" y="3773488"/>
          <p14:tracePt t="14280" x="8166100" y="3783013"/>
          <p14:tracePt t="14367" x="8166100" y="3800475"/>
          <p14:tracePt t="14561" x="8156575" y="3800475"/>
          <p14:tracePt t="14577" x="8148638" y="3800475"/>
          <p14:tracePt t="14603" x="8139113" y="3800475"/>
          <p14:tracePt t="14630" x="8131175" y="3800475"/>
          <p14:tracePt t="14648" x="8121650" y="3800475"/>
          <p14:tracePt t="14665" x="8113713" y="3800475"/>
          <p14:tracePt t="14682" x="8096250" y="3800475"/>
          <p14:tracePt t="14752" x="8078788" y="3800475"/>
          <p14:tracePt t="14770" x="8069263" y="3800475"/>
          <p14:tracePt t="14796" x="8061325" y="3800475"/>
          <p14:tracePt t="14892" x="8043863" y="3800475"/>
          <p14:tracePt t="14999" x="8051800" y="3800475"/>
          <p14:tracePt t="15042" x="8061325" y="3800475"/>
          <p14:tracePt t="15076" x="8069263" y="3800475"/>
          <p14:tracePt t="15383" x="8061325" y="3800475"/>
          <p14:tracePt t="15408" x="8043863" y="3817938"/>
          <p14:tracePt t="15435" x="8043863" y="3825875"/>
          <p14:tracePt t="15452" x="8043863" y="3835400"/>
          <p14:tracePt t="15470" x="8026400" y="3843338"/>
          <p14:tracePt t="15479" x="8026400" y="3860800"/>
          <p14:tracePt t="15487" x="8016875" y="3860800"/>
          <p14:tracePt t="15498" x="8008938" y="3878263"/>
          <p14:tracePt t="15514" x="8008938" y="3887788"/>
          <p14:tracePt t="15530" x="7981950" y="3905250"/>
          <p14:tracePt t="15547" x="7964488" y="3930650"/>
          <p14:tracePt t="15563" x="7947025" y="3948113"/>
          <p14:tracePt t="15580" x="7921625" y="3965575"/>
          <p14:tracePt t="15601" x="7921625" y="3975100"/>
          <p14:tracePt t="15619" x="7904163" y="3983038"/>
          <p14:tracePt t="15630" x="7886700" y="4010025"/>
          <p14:tracePt t="15647" x="7859713" y="4027488"/>
          <p14:tracePt t="15663" x="7816850" y="4070350"/>
          <p14:tracePt t="15680" x="7781925" y="4087813"/>
          <p14:tracePt t="15697" x="7754938" y="4097338"/>
          <p14:tracePt t="15698" x="7747000" y="4114800"/>
          <p14:tracePt t="15714" x="7737475" y="4124325"/>
          <p14:tracePt t="15730" x="7712075" y="4132263"/>
          <p14:tracePt t="15746" x="7685088" y="4141788"/>
          <p14:tracePt t="15763" x="7659688" y="4176713"/>
          <p14:tracePt t="15780" x="7615238" y="4211638"/>
          <p14:tracePt t="15797" x="7554913" y="4246563"/>
          <p14:tracePt t="15813" x="7527925" y="4281488"/>
          <p14:tracePt t="15830" x="7450138" y="4333875"/>
          <p14:tracePt t="15847" x="7397750" y="4376738"/>
          <p14:tracePt t="15847" x="7345363" y="4403725"/>
          <p14:tracePt t="15863" x="7292975" y="4438650"/>
          <p14:tracePt t="15864" x="7248525" y="4464050"/>
          <p14:tracePt t="15880" x="7205663" y="4498975"/>
          <p14:tracePt t="15881" x="7170738" y="4525963"/>
          <p14:tracePt t="15897" x="7118350" y="4551363"/>
          <p14:tracePt t="15899" x="7065963" y="4586288"/>
          <p14:tracePt t="15913" x="7038975" y="4603750"/>
          <p14:tracePt t="15930" x="7004050" y="4621213"/>
          <p14:tracePt t="15946" x="6951663" y="4656138"/>
          <p14:tracePt t="15963" x="6916738" y="4683125"/>
          <p14:tracePt t="15980" x="6864350" y="4708525"/>
          <p14:tracePt t="15997" x="6838950" y="4718050"/>
          <p14:tracePt t="16013" x="6821488" y="4725988"/>
          <p14:tracePt t="16014" x="6811963" y="4735513"/>
          <p14:tracePt t="16031" x="6769100" y="4752975"/>
          <p14:tracePt t="16047" x="6742113" y="4760913"/>
          <p14:tracePt t="16063" x="6724650" y="4770438"/>
          <p14:tracePt t="16080" x="6699250" y="4778375"/>
          <p14:tracePt t="16097" x="6672263" y="4787900"/>
          <p14:tracePt t="16113" x="6629400" y="4805363"/>
          <p14:tracePt t="16130" x="6602413" y="4813300"/>
          <p14:tracePt t="16147" x="6559550" y="4830763"/>
          <p14:tracePt t="16163" x="6542088" y="4848225"/>
          <p14:tracePt t="16180" x="6489700" y="4875213"/>
          <p14:tracePt t="16197" x="6472238" y="4883150"/>
          <p14:tracePt t="16198" x="6454775" y="4900613"/>
          <p14:tracePt t="16213" x="6392863" y="4927600"/>
          <p14:tracePt t="16214" x="6340475" y="4962525"/>
          <p14:tracePt t="16230" x="6280150" y="4997450"/>
          <p14:tracePt t="16247" x="6148388" y="5067300"/>
          <p14:tracePt t="16263" x="5991225" y="5162550"/>
          <p14:tracePt t="16280" x="5816600" y="5249863"/>
          <p14:tracePt t="16297" x="5659438" y="5364163"/>
          <p14:tracePt t="16313" x="5467350" y="5459413"/>
          <p14:tracePt t="16330" x="5335588" y="5548313"/>
          <p14:tracePt t="16346" x="5222875" y="5608638"/>
          <p14:tracePt t="16363" x="5170488" y="5653088"/>
          <p14:tracePt t="16364" x="5118100" y="5678488"/>
          <p14:tracePt t="16380" x="5091113" y="5695950"/>
          <p14:tracePt t="16381" x="5091113" y="5705475"/>
          <p14:tracePt t="16397" x="5065713" y="5713413"/>
          <p14:tracePt t="16398" x="5038725" y="5740400"/>
          <p14:tracePt t="16415" x="5013325" y="5757863"/>
          <p14:tracePt t="16430" x="4986338" y="5775325"/>
          <p14:tracePt t="16447" x="4908550" y="5800725"/>
          <p14:tracePt t="16463" x="4776788" y="5845175"/>
          <p14:tracePt t="16480" x="4646613" y="5880100"/>
          <p14:tracePt t="16497" x="4506913" y="5905500"/>
          <p14:tracePt t="16513" x="4384675" y="5940425"/>
          <p14:tracePt t="16529" x="4332288" y="5940425"/>
          <p14:tracePt t="16738" x="4332288" y="5932488"/>
          <p14:tracePt t="16747" x="4332288" y="5922963"/>
          <p14:tracePt t="16756" x="4340225" y="5905500"/>
          <p14:tracePt t="16765" x="4357688" y="5897563"/>
          <p14:tracePt t="16780" x="4375150" y="5880100"/>
          <p14:tracePt t="16797" x="4410075" y="5835650"/>
          <p14:tracePt t="16813" x="4437063" y="5800725"/>
          <p14:tracePt t="16830" x="4479925" y="5740400"/>
          <p14:tracePt t="16847" x="4602163" y="5626100"/>
          <p14:tracePt t="16863" x="4803775" y="5459413"/>
          <p14:tracePt t="16880" x="4968875" y="5364163"/>
          <p14:tracePt t="16880" x="5213350" y="5241925"/>
          <p14:tracePt t="16897" x="5921375" y="4962525"/>
          <p14:tracePt t="16913" x="6305550" y="4848225"/>
          <p14:tracePt t="16930" x="6986588" y="4665663"/>
          <p14:tracePt t="16931" x="7275513" y="4595813"/>
          <p14:tracePt t="16947" x="7545388" y="4508500"/>
          <p14:tracePt t="16963" x="7877175" y="4421188"/>
          <p14:tracePt t="16980" x="8069263" y="4341813"/>
          <p14:tracePt t="16997" x="8243888" y="4254500"/>
          <p14:tracePt t="17013" x="8358188" y="4176713"/>
          <p14:tracePt t="17030" x="8435975" y="4105275"/>
          <p14:tracePt t="17046" x="8480425" y="4079875"/>
          <p14:tracePt t="17063" x="8523288" y="4044950"/>
          <p14:tracePt t="17080" x="8540750" y="4017963"/>
          <p14:tracePt t="17115" x="8540750" y="4010025"/>
          <p14:tracePt t="17167" x="8532813" y="4010025"/>
          <p14:tracePt t="17176" x="8523288" y="4010025"/>
          <p14:tracePt t="17184" x="8505825" y="4010025"/>
          <p14:tracePt t="17196" x="8480425" y="4010025"/>
          <p14:tracePt t="17213" x="8435975" y="4044950"/>
          <p14:tracePt t="17229" x="8383588" y="4062413"/>
          <p14:tracePt t="17230" x="8305800" y="4105275"/>
          <p14:tracePt t="17247" x="8201025" y="4159250"/>
          <p14:tracePt t="17247" x="8096250" y="4202113"/>
          <p14:tracePt t="17263" x="7974013" y="4271963"/>
          <p14:tracePt t="17264" x="7834313" y="4351338"/>
          <p14:tracePt t="17280" x="7632700" y="4456113"/>
          <p14:tracePt t="17297" x="7188200" y="4665663"/>
          <p14:tracePt t="17313" x="6734175" y="4910138"/>
          <p14:tracePt t="17330" x="6332538" y="5127625"/>
          <p14:tracePt t="17347" x="5938838" y="5329238"/>
          <p14:tracePt t="17363" x="5649913" y="5468938"/>
          <p14:tracePt t="17380" x="5387975" y="5591175"/>
          <p14:tracePt t="17396" x="5300663" y="5635625"/>
          <p14:tracePt t="17397" x="5205413" y="5695950"/>
          <p14:tracePt t="17413" x="5108575" y="5757863"/>
          <p14:tracePt t="17414" x="5021263" y="5810250"/>
          <p14:tracePt t="17430" x="4899025" y="5922963"/>
          <p14:tracePt t="17447" x="4846638" y="5975350"/>
          <p14:tracePt t="17448" x="4794250" y="6019800"/>
          <p14:tracePt t="17463" x="4751388" y="6072188"/>
          <p14:tracePt t="17480" x="4654550" y="6167438"/>
          <p14:tracePt t="17497" x="4567238" y="6246813"/>
          <p14:tracePt t="17513" x="4462463" y="6342063"/>
          <p14:tracePt t="17530" x="4340225" y="6446838"/>
          <p14:tracePt t="17547" x="4235450" y="6534150"/>
          <p14:tracePt t="17563" x="4087813" y="6648450"/>
          <p14:tracePt t="17580" x="3990975" y="6691313"/>
          <p14:tracePt t="17580" x="3903663" y="6753225"/>
        </p14:tracePtLst>
      </p14:laserTrace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0" y="1825625"/>
            <a:ext cx="10515600" cy="4351338"/>
          </a:xfrm>
        </p:spPr>
        <p:txBody>
          <a:bodyPr>
            <a:normAutofit/>
          </a:bodyPr>
          <a:lstStyle/>
          <a:p>
            <a:pPr marL="0" indent="0" algn="ctr">
              <a:buNone/>
            </a:pPr>
            <a:r>
              <a:rPr lang="en-GB" sz="4800" dirty="0">
                <a:effectLst>
                  <a:outerShdw blurRad="38100" dist="38100" dir="2700000" algn="tl">
                    <a:srgbClr val="000000">
                      <a:alpha val="43137"/>
                    </a:srgbClr>
                  </a:outerShdw>
                </a:effectLst>
              </a:rPr>
              <a:t> MALAYSIA</a:t>
            </a:r>
          </a:p>
        </p:txBody>
      </p:sp>
    </p:spTree>
  </p:cSld>
  <p:clrMapOvr>
    <a:masterClrMapping/>
  </p:clrMapOvr>
  <mc:AlternateContent xmlns:mc="http://schemas.openxmlformats.org/markup-compatibility/2006" xmlns:p14="http://schemas.microsoft.com/office/powerpoint/2010/main">
    <mc:Choice Requires="p14">
      <p:transition spd="slow" p14:dur="2000" advTm="1615"/>
    </mc:Choice>
    <mc:Fallback xmlns="">
      <p:transition spd="slow" advTm="1615"/>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busumy\OneDrive\Ibadah Friendly Hospitals\Pics\20181027_092126.jpg"/>
          <p:cNvPicPr>
            <a:picLocks noGrp="1" noChangeAspect="1" noChangeArrowheads="1"/>
          </p:cNvPicPr>
          <p:nvPr>
            <p:ph type="pic" idx="4294967295"/>
          </p:nvPr>
        </p:nvPicPr>
        <p:blipFill>
          <a:blip r:embed="rId2" cstate="print"/>
          <a:srcRect l="20140" r="20140"/>
          <a:stretch>
            <a:fillRect/>
          </a:stretch>
        </p:blipFill>
        <p:spPr bwMode="auto">
          <a:xfrm>
            <a:off x="1987826" y="1362241"/>
            <a:ext cx="6172200" cy="4873625"/>
          </a:xfrm>
          <a:prstGeom prst="rect">
            <a:avLst/>
          </a:prstGeom>
          <a:noFill/>
        </p:spPr>
      </p:pic>
      <p:sp>
        <p:nvSpPr>
          <p:cNvPr id="2" name="Text Placeholder 1"/>
          <p:cNvSpPr>
            <a:spLocks noGrp="1"/>
          </p:cNvSpPr>
          <p:nvPr>
            <p:ph type="body" sz="half" idx="4294967295"/>
          </p:nvPr>
        </p:nvSpPr>
        <p:spPr>
          <a:xfrm>
            <a:off x="8523798" y="2409245"/>
            <a:ext cx="2926080" cy="2812043"/>
          </a:xfrm>
        </p:spPr>
        <p:txBody>
          <a:bodyPr>
            <a:noAutofit/>
          </a:bodyPr>
          <a:lstStyle/>
          <a:p>
            <a:r>
              <a:rPr lang="en-GB" sz="4000" dirty="0">
                <a:effectLst>
                  <a:outerShdw blurRad="38100" dist="38100" dir="2700000" algn="tl">
                    <a:srgbClr val="000000">
                      <a:alpha val="43137"/>
                    </a:srgbClr>
                  </a:outerShdw>
                </a:effectLst>
              </a:rPr>
              <a:t>Wet Ablution kit</a:t>
            </a:r>
          </a:p>
        </p:txBody>
      </p:sp>
    </p:spTree>
  </p:cSld>
  <p:clrMapOvr>
    <a:masterClrMapping/>
  </p:clrMapOvr>
  <mc:AlternateContent xmlns:mc="http://schemas.openxmlformats.org/markup-compatibility/2006" xmlns:p14="http://schemas.microsoft.com/office/powerpoint/2010/main">
    <mc:Choice Requires="p14">
      <p:transition spd="slow" p14:dur="2000" advTm="19503"/>
    </mc:Choice>
    <mc:Fallback xmlns="">
      <p:transition spd="slow" advTm="19503"/>
    </mc:Fallback>
  </mc:AlternateContent>
  <p:extLst>
    <p:ext uri="{3A86A75C-4F4B-4683-9AE1-C65F6400EC91}">
      <p14:laserTraceLst xmlns:p14="http://schemas.microsoft.com/office/powerpoint/2010/main">
        <p14:tracePtLst>
          <p14:tracePt t="890" x="3641725" y="6761163"/>
          <p14:tracePt t="898" x="3808413" y="6691313"/>
          <p14:tracePt t="912" x="4000500" y="6604000"/>
          <p14:tracePt t="929" x="4332288" y="6438900"/>
          <p14:tracePt t="946" x="4637088" y="6289675"/>
          <p14:tracePt t="962" x="4986338" y="6089650"/>
          <p14:tracePt t="979" x="5387975" y="5853113"/>
          <p14:tracePt t="996" x="5597525" y="5730875"/>
          <p14:tracePt t="996" x="5834063" y="5573713"/>
          <p14:tracePt t="1013" x="6253163" y="5284788"/>
          <p14:tracePt t="1029" x="6462713" y="5137150"/>
          <p14:tracePt t="1030" x="6619875" y="5005388"/>
          <p14:tracePt t="1046" x="6777038" y="4875213"/>
          <p14:tracePt t="1047" x="6916738" y="4735513"/>
          <p14:tracePt t="1062" x="7056438" y="4621213"/>
          <p14:tracePt t="1079" x="7275513" y="4394200"/>
          <p14:tracePt t="1096" x="7423150" y="4237038"/>
          <p14:tracePt t="1112" x="7519988" y="4114800"/>
          <p14:tracePt t="1129" x="7597775" y="4000500"/>
          <p14:tracePt t="1146" x="7659688" y="3895725"/>
          <p14:tracePt t="1162" x="7720013" y="3808413"/>
          <p14:tracePt t="1179" x="7747000" y="3765550"/>
          <p14:tracePt t="1179" x="7772400" y="3730625"/>
          <p14:tracePt t="1197" x="7834313" y="3643313"/>
          <p14:tracePt t="1213" x="7859713" y="3590925"/>
          <p14:tracePt t="1213" x="7904163" y="3538538"/>
          <p14:tracePt t="1229" x="7939088" y="3476625"/>
          <p14:tracePt t="1246" x="7999413" y="3346450"/>
          <p14:tracePt t="1262" x="8051800" y="3241675"/>
          <p14:tracePt t="1279" x="8078788" y="3206750"/>
          <p14:tracePt t="1296" x="8078788" y="3179763"/>
          <p14:tracePt t="1335" x="8078788" y="3162300"/>
          <p14:tracePt t="1346" x="8061325" y="3162300"/>
          <p14:tracePt t="1362" x="8034338" y="3162300"/>
          <p14:tracePt t="1370" x="8026400" y="3162300"/>
          <p14:tracePt t="1380" x="7999413" y="3162300"/>
          <p14:tracePt t="1396" x="7956550" y="3162300"/>
          <p14:tracePt t="1397" x="7877175" y="3171825"/>
          <p14:tracePt t="1412" x="7789863" y="3197225"/>
          <p14:tracePt t="1429" x="7554913" y="3267075"/>
          <p14:tracePt t="1446" x="7265988" y="3354388"/>
          <p14:tracePt t="1463" x="6951663" y="3441700"/>
          <p14:tracePt t="1479" x="6742113" y="3521075"/>
          <p14:tracePt t="1496" x="6716713" y="3521075"/>
          <p14:tracePt t="1513" x="6699250" y="3521075"/>
          <p14:tracePt t="1530" x="6699250" y="3538538"/>
          <p14:tracePt t="1546" x="6664325" y="3590925"/>
          <p14:tracePt t="1563" x="6619875" y="3660775"/>
          <p14:tracePt t="1579" x="6577013" y="3721100"/>
          <p14:tracePt t="1596" x="6497638" y="3870325"/>
          <p14:tracePt t="1612" x="6419850" y="4035425"/>
          <p14:tracePt t="1630" x="6357938" y="4184650"/>
          <p14:tracePt t="1646" x="6357938" y="4298950"/>
          <p14:tracePt t="1662" x="6357938" y="4386263"/>
          <p14:tracePt t="1679" x="6384925" y="4473575"/>
          <p14:tracePt t="1695" x="6445250" y="4551363"/>
          <p14:tracePt t="1713" x="6550025" y="4613275"/>
          <p14:tracePt t="1729" x="6611938" y="4648200"/>
          <p14:tracePt t="1730" x="6689725" y="4665663"/>
          <p14:tracePt t="1746" x="6777038" y="4691063"/>
          <p14:tracePt t="1762" x="6986588" y="4700588"/>
          <p14:tracePt t="1779" x="7248525" y="4673600"/>
          <p14:tracePt t="1796" x="7554913" y="4586288"/>
          <p14:tracePt t="1812" x="7824788" y="4446588"/>
          <p14:tracePt t="1829" x="8113713" y="4271963"/>
          <p14:tracePt t="1846" x="8418513" y="4070350"/>
          <p14:tracePt t="1862" x="8742363" y="3878263"/>
          <p14:tracePt t="1879" x="8864600" y="3773488"/>
          <p14:tracePt t="1880" x="9012238" y="3678238"/>
          <p14:tracePt t="1896" x="9248775" y="3486150"/>
          <p14:tracePt t="1913" x="9363075" y="3416300"/>
          <p14:tracePt t="1913" x="9458325" y="3346450"/>
          <p14:tracePt t="1929" x="9545638" y="3276600"/>
          <p14:tracePt t="1946" x="9712325" y="3136900"/>
          <p14:tracePt t="1962" x="9877425" y="3005138"/>
          <p14:tracePt t="1979" x="10017125" y="2900363"/>
          <p14:tracePt t="1996" x="10183813" y="2770188"/>
          <p14:tracePt t="2012" x="10340975" y="2655888"/>
          <p14:tracePt t="2029" x="10471150" y="2576513"/>
          <p14:tracePt t="2045" x="10593388" y="2489200"/>
          <p14:tracePt t="2063" x="10645775" y="2454275"/>
          <p14:tracePt t="2063" x="10663238" y="2446338"/>
          <p14:tracePt t="2080" x="10707688" y="2411413"/>
          <p14:tracePt t="2096" x="10725150" y="2411413"/>
          <p14:tracePt t="2166" x="10725150" y="2428875"/>
          <p14:tracePt t="2176" x="10733088" y="2463800"/>
          <p14:tracePt t="2184" x="10742613" y="2506663"/>
          <p14:tracePt t="2196" x="10760075" y="2576513"/>
          <p14:tracePt t="2212" x="10795000" y="2698750"/>
          <p14:tracePt t="2229" x="10802938" y="2760663"/>
          <p14:tracePt t="2229" x="10802938" y="2822575"/>
          <p14:tracePt t="2246" x="10802938" y="2909888"/>
          <p14:tracePt t="2263" x="10802938" y="2970213"/>
          <p14:tracePt t="2263" x="10777538" y="3032125"/>
          <p14:tracePt t="2279" x="10733088" y="3101975"/>
          <p14:tracePt t="2296" x="10637838" y="3259138"/>
          <p14:tracePt t="2312" x="10498138" y="3406775"/>
          <p14:tracePt t="2329" x="10323513" y="3538538"/>
          <p14:tracePt t="2346" x="10096500" y="3608388"/>
          <p14:tracePt t="2362" x="9834563" y="3633788"/>
          <p14:tracePt t="2379" x="9555163" y="3625850"/>
          <p14:tracePt t="2396" x="9440863" y="3608388"/>
          <p14:tracePt t="2396" x="9318625" y="3563938"/>
          <p14:tracePt t="2413" x="9161463" y="3476625"/>
          <p14:tracePt t="2430" x="9074150" y="3371850"/>
          <p14:tracePt t="2446" x="9047163" y="3311525"/>
          <p14:tracePt t="2462" x="9029700" y="3189288"/>
          <p14:tracePt t="2479" x="9039225" y="3067050"/>
          <p14:tracePt t="2496" x="9064625" y="2917825"/>
          <p14:tracePt t="2512" x="9109075" y="2787650"/>
          <p14:tracePt t="2529" x="9134475" y="2690813"/>
          <p14:tracePt t="2546" x="9144000" y="2611438"/>
          <p14:tracePt t="2562" x="9161463" y="2586038"/>
          <p14:tracePt t="2579" x="9161463" y="2568575"/>
          <p14:tracePt t="2580" x="9170988" y="2559050"/>
          <p14:tracePt t="2692" x="9170988" y="2576513"/>
          <p14:tracePt t="2700" x="9170988" y="2593975"/>
          <p14:tracePt t="2712" x="9170988" y="2655888"/>
          <p14:tracePt t="2729" x="9170988" y="2787650"/>
          <p14:tracePt t="2746" x="9178925" y="2935288"/>
          <p14:tracePt t="2763" x="9213850" y="3057525"/>
          <p14:tracePt t="2779" x="9240838" y="3109913"/>
          <p14:tracePt t="2780" x="9283700" y="3162300"/>
          <p14:tracePt t="2796" x="9310688" y="3214688"/>
          <p14:tracePt t="2797" x="9345613" y="3267075"/>
          <p14:tracePt t="2812" x="9371013" y="3276600"/>
          <p14:tracePt t="2829" x="9415463" y="3294063"/>
          <p14:tracePt t="2846" x="9502775" y="3328988"/>
          <p14:tracePt t="2863" x="9598025" y="3354388"/>
          <p14:tracePt t="2879" x="9694863" y="3371850"/>
          <p14:tracePt t="2896" x="9799638" y="3381375"/>
          <p14:tracePt t="2912" x="9921875" y="3381375"/>
          <p14:tracePt t="2929" x="9974263" y="3381375"/>
          <p14:tracePt t="2929" x="10052050" y="3381375"/>
          <p14:tracePt t="2946" x="10244138" y="3319463"/>
          <p14:tracePt t="2963" x="10401300" y="3267075"/>
          <p14:tracePt t="2979" x="10480675" y="3224213"/>
          <p14:tracePt t="2996" x="10628313" y="3119438"/>
          <p14:tracePt t="3012" x="10750550" y="3014663"/>
          <p14:tracePt t="3029" x="10829925" y="2917825"/>
          <p14:tracePt t="3046" x="10907713" y="2830513"/>
          <p14:tracePt t="3062" x="10987088" y="2725738"/>
          <p14:tracePt t="3079" x="11004550" y="2673350"/>
          <p14:tracePt t="3095" x="11004550" y="2655888"/>
          <p14:tracePt t="3096" x="11004550" y="2628900"/>
          <p14:tracePt t="3112" x="11004550" y="2603500"/>
          <p14:tracePt t="3113" x="10987088" y="2593975"/>
          <p14:tracePt t="3129" x="10899775" y="2541588"/>
          <p14:tracePt t="3146" x="10820400" y="2498725"/>
          <p14:tracePt t="3147" x="10707688" y="2446338"/>
          <p14:tracePt t="3162" x="10593388" y="2411413"/>
          <p14:tracePt t="3179" x="10279063" y="2332038"/>
          <p14:tracePt t="3196" x="9964738" y="2271713"/>
          <p14:tracePt t="3212" x="9667875" y="2227263"/>
          <p14:tracePt t="3229" x="9398000" y="2227263"/>
          <p14:tracePt t="3246" x="9178925" y="2227263"/>
          <p14:tracePt t="3262" x="9056688" y="2227263"/>
          <p14:tracePt t="3279" x="8994775" y="2227263"/>
          <p14:tracePt t="3279" x="8951913" y="2227263"/>
          <p14:tracePt t="3296" x="8916988" y="2244725"/>
          <p14:tracePt t="3312" x="8872538" y="2271713"/>
          <p14:tracePt t="3313" x="8829675" y="2297113"/>
          <p14:tracePt t="3329" x="8759825" y="2349500"/>
          <p14:tracePt t="3346" x="8628063" y="2454275"/>
          <p14:tracePt t="3362" x="8497888" y="2541588"/>
          <p14:tracePt t="3379" x="8375650" y="2628900"/>
          <p14:tracePt t="3396" x="8340725" y="2663825"/>
          <p14:tracePt t="3413" x="8313738" y="2725738"/>
          <p14:tracePt t="3429" x="8270875" y="2840038"/>
          <p14:tracePt t="3446" x="8270875" y="2909888"/>
          <p14:tracePt t="3446" x="8270875" y="2987675"/>
          <p14:tracePt t="3463" x="8313738" y="3067050"/>
          <p14:tracePt t="3463" x="8375650" y="3162300"/>
          <p14:tracePt t="3480" x="8540750" y="3336925"/>
          <p14:tracePt t="3496" x="8637588" y="3406775"/>
          <p14:tracePt t="3497" x="8742363" y="3486150"/>
          <p14:tracePt t="3513" x="8882063" y="3546475"/>
          <p14:tracePt t="3529" x="9134475" y="3643313"/>
          <p14:tracePt t="3546" x="9388475" y="3703638"/>
          <p14:tracePt t="3563" x="9650413" y="3748088"/>
          <p14:tracePt t="3579" x="9929813" y="3773488"/>
          <p14:tracePt t="3596" x="10201275" y="3773488"/>
          <p14:tracePt t="3612" x="10480675" y="3765550"/>
          <p14:tracePt t="3629" x="10628313" y="3730625"/>
          <p14:tracePt t="3629" x="10768013" y="3695700"/>
          <p14:tracePt t="3646" x="10907713" y="3660775"/>
          <p14:tracePt t="3662" x="11099800" y="3581400"/>
          <p14:tracePt t="3663" x="11169650" y="3538538"/>
          <p14:tracePt t="3679" x="11222038" y="3503613"/>
          <p14:tracePt t="3696" x="11256963" y="3459163"/>
          <p14:tracePt t="3712" x="11256963" y="3433763"/>
          <p14:tracePt t="3729" x="11256963" y="3381375"/>
          <p14:tracePt t="3746" x="11256963" y="3311525"/>
          <p14:tracePt t="3762" x="11256963" y="3214688"/>
          <p14:tracePt t="3779" x="11222038" y="3101975"/>
          <p14:tracePt t="3796" x="11187113" y="3040063"/>
          <p14:tracePt t="3796" x="11152188" y="2970213"/>
          <p14:tracePt t="3813" x="11047413" y="2892425"/>
          <p14:tracePt t="3830" x="10917238" y="2805113"/>
          <p14:tracePt t="3846" x="10837863" y="2760663"/>
          <p14:tracePt t="3847" x="10760075" y="2725738"/>
          <p14:tracePt t="3862" x="10680700" y="2690813"/>
          <p14:tracePt t="3879" x="10533063" y="2646363"/>
          <p14:tracePt t="3896" x="10383838" y="2638425"/>
          <p14:tracePt t="3912" x="10261600" y="2638425"/>
          <p14:tracePt t="3929" x="10148888" y="2638425"/>
          <p14:tracePt t="3946" x="10026650" y="2638425"/>
          <p14:tracePt t="3962" x="9886950" y="2646363"/>
          <p14:tracePt t="3979" x="9817100" y="2673350"/>
          <p14:tracePt t="3979" x="9702800" y="2708275"/>
          <p14:tracePt t="3997" x="9590088" y="2743200"/>
          <p14:tracePt t="3997" x="9467850" y="2778125"/>
          <p14:tracePt t="4012" x="9345613" y="2813050"/>
          <p14:tracePt t="4013" x="9213850" y="2847975"/>
          <p14:tracePt t="4029" x="9109075" y="2874963"/>
          <p14:tracePt t="4046" x="8959850" y="2917825"/>
          <p14:tracePt t="4062" x="8829675" y="2979738"/>
          <p14:tracePt t="4079" x="8777288" y="3014663"/>
          <p14:tracePt t="4095" x="8759825" y="3032125"/>
          <p14:tracePt t="4112" x="8742363" y="3084513"/>
          <p14:tracePt t="4129" x="8724900" y="3119438"/>
          <p14:tracePt t="4146" x="8715375" y="3144838"/>
          <p14:tracePt t="4146" x="8697913" y="3189288"/>
          <p14:tracePt t="4162" x="8672513" y="3241675"/>
          <p14:tracePt t="4163" x="8637588" y="3302000"/>
          <p14:tracePt t="4180" x="8558213" y="3433763"/>
          <p14:tracePt t="4196" x="8532813" y="3486150"/>
          <p14:tracePt t="4197" x="8515350" y="3538538"/>
          <p14:tracePt t="4213" x="8505825" y="3556000"/>
          <p14:tracePt t="4229" x="8497888" y="3608388"/>
          <p14:tracePt t="4246" x="8497888" y="3643313"/>
          <p14:tracePt t="4262" x="8497888" y="3721100"/>
          <p14:tracePt t="4279" x="8505825" y="3808413"/>
          <p14:tracePt t="4296" x="8540750" y="3852863"/>
          <p14:tracePt t="4312" x="8567738" y="3895725"/>
          <p14:tracePt t="4329" x="8593138" y="3922713"/>
          <p14:tracePt t="4329" x="8645525" y="3948113"/>
          <p14:tracePt t="4347" x="8802688" y="4000500"/>
          <p14:tracePt t="4363" x="8907463" y="4027488"/>
          <p14:tracePt t="4363" x="9021763" y="4052888"/>
          <p14:tracePt t="4379" x="9153525" y="4062413"/>
          <p14:tracePt t="4396" x="9405938" y="4070350"/>
          <p14:tracePt t="4412" x="9632950" y="4070350"/>
          <p14:tracePt t="4429" x="9877425" y="4010025"/>
          <p14:tracePt t="4446" x="10069513" y="3965575"/>
          <p14:tracePt t="4462" x="10236200" y="3895725"/>
          <p14:tracePt t="4479" x="10279063" y="3860800"/>
          <p14:tracePt t="4495" x="10306050" y="3843338"/>
          <p14:tracePt t="4496" x="10340975" y="3808413"/>
          <p14:tracePt t="4513" x="10401300" y="3738563"/>
          <p14:tracePt t="4529" x="10436225" y="3686175"/>
          <p14:tracePt t="4530" x="10480675" y="3633788"/>
          <p14:tracePt t="4546" x="10515600" y="3563938"/>
          <p14:tracePt t="4547" x="10567988" y="3486150"/>
          <p14:tracePt t="4562" x="10628313" y="3389313"/>
          <p14:tracePt t="4579" x="10715625" y="3249613"/>
          <p14:tracePt t="4596" x="10812463" y="3092450"/>
          <p14:tracePt t="4612" x="10882313" y="2917825"/>
          <p14:tracePt t="4630" x="10925175" y="2752725"/>
          <p14:tracePt t="4646" x="10969625" y="2611438"/>
          <p14:tracePt t="4662" x="10977563" y="2489200"/>
          <p14:tracePt t="4679" x="10960100" y="2366963"/>
          <p14:tracePt t="4696" x="10899775" y="2244725"/>
          <p14:tracePt t="4713" x="10847388" y="2201863"/>
          <p14:tracePt t="4713" x="10795000" y="2157413"/>
          <p14:tracePt t="4729" x="10733088" y="2122488"/>
          <p14:tracePt t="4746" x="10620375" y="2070100"/>
          <p14:tracePt t="4763" x="10506075" y="2052638"/>
          <p14:tracePt t="4779" x="10436225" y="2052638"/>
          <p14:tracePt t="4796" x="10393363" y="2052638"/>
          <p14:tracePt t="4813" x="10348913" y="2070100"/>
          <p14:tracePt t="4829" x="10323513" y="2097088"/>
          <p14:tracePt t="4845" x="10218738" y="2166938"/>
          <p14:tracePt t="4863" x="10086975" y="2271713"/>
          <p14:tracePt t="4879" x="10017125" y="2314575"/>
          <p14:tracePt t="4880" x="9939338" y="2366963"/>
          <p14:tracePt t="4896" x="9859963" y="2428875"/>
          <p14:tracePt t="4898" x="9790113" y="2481263"/>
          <p14:tracePt t="4913" x="9729788" y="2541588"/>
          <p14:tracePt t="4929" x="9607550" y="2646363"/>
          <p14:tracePt t="4946" x="9510713" y="2725738"/>
          <p14:tracePt t="4962" x="9493250" y="2760663"/>
          <p14:tracePt t="4979" x="9475788" y="2778125"/>
          <p14:tracePt t="5001" x="9467850" y="2805113"/>
          <p14:tracePt t="5013" x="9467850" y="2822575"/>
          <p14:tracePt t="5029" x="9450388" y="2847975"/>
          <p14:tracePt t="5030" x="9450388" y="2865438"/>
          <p14:tracePt t="5046" x="9450388" y="2952750"/>
          <p14:tracePt t="5063" x="9450388" y="3014663"/>
          <p14:tracePt t="5063" x="9458325" y="3084513"/>
          <p14:tracePt t="5079" x="9467850" y="3162300"/>
          <p14:tracePt t="5096" x="9545638" y="3328988"/>
          <p14:tracePt t="5112" x="9667875" y="3494088"/>
          <p14:tracePt t="5129" x="9799638" y="3625850"/>
          <p14:tracePt t="5146" x="9982200" y="3721100"/>
          <p14:tracePt t="5162" x="10191750" y="3790950"/>
          <p14:tracePt t="5179" x="10375900" y="3835400"/>
          <p14:tracePt t="5196" x="10523538" y="3860800"/>
          <p14:tracePt t="5212" x="10593388" y="3860800"/>
          <p14:tracePt t="5213" x="10655300" y="3860800"/>
          <p14:tracePt t="5229" x="10777538" y="3843338"/>
          <p14:tracePt t="5246" x="10829925" y="3825875"/>
          <p14:tracePt t="5247" x="10872788" y="3808413"/>
          <p14:tracePt t="5262" x="10925175" y="3800475"/>
          <p14:tracePt t="5279" x="11029950" y="3738563"/>
          <p14:tracePt t="5295" x="11126788" y="3678238"/>
          <p14:tracePt t="5312" x="11169650" y="3625850"/>
          <p14:tracePt t="5329" x="11204575" y="3608388"/>
          <p14:tracePt t="5346" x="11239500" y="3573463"/>
          <p14:tracePt t="5362" x="11266488" y="3538538"/>
          <p14:tracePt t="5379" x="11266488" y="3503613"/>
          <p14:tracePt t="5396" x="11266488" y="3494088"/>
          <p14:tracePt t="5397" x="11266488" y="3476625"/>
          <p14:tracePt t="5412" x="11256963" y="3451225"/>
          <p14:tracePt t="5413" x="11249025" y="3441700"/>
          <p14:tracePt t="5429" x="11231563" y="3424238"/>
          <p14:tracePt t="5446" x="11187113" y="3371850"/>
          <p14:tracePt t="5462" x="11152188" y="3354388"/>
          <p14:tracePt t="5479" x="11117263" y="3328988"/>
          <p14:tracePt t="5495" x="11074400" y="3311525"/>
          <p14:tracePt t="5513" x="11064875" y="3311525"/>
          <p14:tracePt t="5529" x="11047413" y="3311525"/>
          <p14:tracePt t="5545" x="11022013" y="3311525"/>
          <p14:tracePt t="5546" x="10995025" y="3311525"/>
          <p14:tracePt t="5563" x="10890250" y="3319463"/>
          <p14:tracePt t="5580" x="10742613" y="3354388"/>
          <p14:tracePt t="5596" x="10645775" y="3381375"/>
          <p14:tracePt t="5597" x="10558463" y="3398838"/>
          <p14:tracePt t="5612" x="10471150" y="3424238"/>
          <p14:tracePt t="5629" x="10261600" y="3476625"/>
          <p14:tracePt t="5646" x="10052050" y="3529013"/>
          <p14:tracePt t="5662" x="9869488" y="3563938"/>
          <p14:tracePt t="5679" x="9702800" y="3590925"/>
          <p14:tracePt t="5696" x="9537700" y="3625850"/>
          <p14:tracePt t="5712" x="9398000" y="3651250"/>
          <p14:tracePt t="5729" x="9223375" y="3695700"/>
          <p14:tracePt t="5746" x="9012238" y="3748088"/>
          <p14:tracePt t="5763" x="8890000" y="3773488"/>
          <p14:tracePt t="5764" x="8742363" y="3808413"/>
          <p14:tracePt t="5779" x="8593138" y="3852863"/>
          <p14:tracePt t="5796" x="8261350" y="3957638"/>
          <p14:tracePt t="5812" x="7877175" y="4052888"/>
          <p14:tracePt t="5829" x="7405688" y="4184650"/>
          <p14:tracePt t="5846" x="6926263" y="4324350"/>
          <p14:tracePt t="5862" x="6454775" y="4446588"/>
          <p14:tracePt t="5879" x="6069013" y="4491038"/>
          <p14:tracePt t="5895" x="5929313" y="4508500"/>
          <p14:tracePt t="5896" x="5799138" y="4508500"/>
          <p14:tracePt t="5913" x="5580063" y="4403725"/>
          <p14:tracePt t="5929" x="5484813" y="4333875"/>
          <p14:tracePt t="5946" x="5283200" y="4079875"/>
          <p14:tracePt t="5962" x="5030788" y="3713163"/>
          <p14:tracePt t="5979" x="4829175" y="3441700"/>
          <p14:tracePt t="5996" x="4681538" y="3206750"/>
          <p14:tracePt t="6012" x="4549775" y="2997200"/>
          <p14:tracePt t="6029" x="4445000" y="2822575"/>
          <p14:tracePt t="6046" x="4349750" y="2673350"/>
          <p14:tracePt t="6062" x="4270375" y="2559050"/>
          <p14:tracePt t="6079" x="4270375" y="2533650"/>
          <p14:tracePt t="6096" x="4262438" y="2524125"/>
          <p14:tracePt t="6157" x="4262438" y="2541588"/>
          <p14:tracePt t="6165" x="4262438" y="2576513"/>
          <p14:tracePt t="6174" x="4270375" y="2655888"/>
          <p14:tracePt t="6183" x="4305300" y="2778125"/>
          <p14:tracePt t="6196" x="4367213" y="2909888"/>
          <p14:tracePt t="6212" x="4576763" y="3276600"/>
          <p14:tracePt t="6229" x="4899025" y="3678238"/>
          <p14:tracePt t="6246" x="5292725" y="3957638"/>
          <p14:tracePt t="6263" x="5667375" y="4124325"/>
          <p14:tracePt t="6279" x="5807075" y="4159250"/>
          <p14:tracePt t="6280" x="5938838" y="4167188"/>
          <p14:tracePt t="6296" x="6051550" y="4184650"/>
          <p14:tracePt t="6312" x="6262688" y="4132263"/>
          <p14:tracePt t="6329" x="6427788" y="3992563"/>
          <p14:tracePt t="6346" x="6567488" y="3835400"/>
          <p14:tracePt t="6362" x="6681788" y="3633788"/>
          <p14:tracePt t="6379" x="6742113" y="3433763"/>
          <p14:tracePt t="6396" x="6794500" y="3241675"/>
          <p14:tracePt t="6412" x="6811963" y="3074988"/>
          <p14:tracePt t="6429" x="6811963" y="3014663"/>
          <p14:tracePt t="6430" x="6811963" y="2944813"/>
          <p14:tracePt t="6446" x="6786563" y="2874963"/>
          <p14:tracePt t="6446" x="6742113" y="2813050"/>
          <p14:tracePt t="6463" x="6681788" y="2733675"/>
          <p14:tracePt t="6463" x="6619875" y="2663825"/>
          <p14:tracePt t="6479" x="6532563" y="2593975"/>
          <p14:tracePt t="6496" x="6305550" y="2419350"/>
          <p14:tracePt t="6512" x="6086475" y="2262188"/>
          <p14:tracePt t="6529" x="5876925" y="2062163"/>
          <p14:tracePt t="6546" x="5659438" y="1852613"/>
          <p14:tracePt t="6563" x="5387975" y="1598613"/>
          <p14:tracePt t="6579" x="5135563" y="1406525"/>
          <p14:tracePt t="6596" x="4968875" y="1231900"/>
          <p14:tracePt t="6613" x="4846638" y="1065213"/>
          <p14:tracePt t="6629" x="4786313" y="977900"/>
          <p14:tracePt t="6630" x="4733925" y="908050"/>
          <p14:tracePt t="6646" x="4681538" y="865188"/>
          <p14:tracePt t="6647" x="4664075" y="838200"/>
          <p14:tracePt t="6662" x="4637088" y="838200"/>
          <p14:tracePt t="6679" x="4629150" y="830263"/>
          <p14:tracePt t="6696" x="4611688" y="830263"/>
          <p14:tracePt t="6712" x="4567238" y="865188"/>
          <p14:tracePt t="6729" x="4489450" y="995363"/>
          <p14:tracePt t="6746" x="4402138" y="1204913"/>
          <p14:tracePt t="6762" x="4340225" y="1503363"/>
          <p14:tracePt t="6779" x="4340225" y="1643063"/>
          <p14:tracePt t="6779" x="4340225" y="1790700"/>
          <p14:tracePt t="6796" x="4340225" y="1939925"/>
          <p14:tracePt t="6797" x="4367213" y="2079625"/>
          <p14:tracePt t="6812" x="4410075" y="2244725"/>
          <p14:tracePt t="6813" x="4479925" y="2463800"/>
          <p14:tracePt t="6829" x="4594225" y="2663825"/>
          <p14:tracePt t="6846" x="4873625" y="3109913"/>
          <p14:tracePt t="6862" x="5187950" y="3556000"/>
          <p14:tracePt t="6879" x="5519738" y="3860800"/>
          <p14:tracePt t="6896" x="5859463" y="4105275"/>
          <p14:tracePt t="6912" x="6043613" y="4237038"/>
          <p14:tracePt t="6929" x="6192838" y="4316413"/>
          <p14:tracePt t="6946" x="6340475" y="4359275"/>
          <p14:tracePt t="6963" x="6559550" y="4368800"/>
          <p14:tracePt t="6979" x="6707188" y="4368800"/>
          <p14:tracePt t="6980" x="6934200" y="4351338"/>
          <p14:tracePt t="6996" x="7310438" y="4281488"/>
          <p14:tracePt t="6997" x="7747000" y="4176713"/>
          <p14:tracePt t="7013" x="8243888" y="4070350"/>
          <p14:tracePt t="7014" x="8829675" y="3922713"/>
          <p14:tracePt t="7029" x="9450388" y="3790950"/>
          <p14:tracePt t="7046" x="10742613" y="3459163"/>
          <p14:tracePt t="7062" x="11895138" y="3109913"/>
          <p14:tracePt t="7224" x="11676063" y="1912938"/>
          <p14:tracePt t="7233" x="11214100" y="2017713"/>
          <p14:tracePt t="7245" x="10680700" y="2166938"/>
          <p14:tracePt t="7262" x="9528175" y="2516188"/>
          <p14:tracePt t="7279" x="8366125" y="2882900"/>
          <p14:tracePt t="7296" x="7859713" y="3074988"/>
          <p14:tracePt t="7296" x="7345363" y="3294063"/>
          <p14:tracePt t="7313" x="6672263" y="3573463"/>
          <p14:tracePt t="7329" x="6497638" y="3668713"/>
          <p14:tracePt t="7330" x="6402388" y="3730625"/>
          <p14:tracePt t="7346" x="6392863" y="3748088"/>
          <p14:tracePt t="7382" x="6419850" y="3748088"/>
          <p14:tracePt t="7391" x="6445250" y="3748088"/>
          <p14:tracePt t="7399" x="6472238" y="3748088"/>
          <p14:tracePt t="7412" x="6507163" y="3748088"/>
          <p14:tracePt t="7429" x="6550025" y="3748088"/>
          <p14:tracePt t="7446" x="6584950" y="3738563"/>
          <p14:tracePt t="7462" x="6646863" y="3678238"/>
          <p14:tracePt t="7479" x="6689725" y="3625850"/>
          <p14:tracePt t="7479" x="6734175" y="3546475"/>
          <p14:tracePt t="7496" x="6804025" y="3363913"/>
          <p14:tracePt t="7512" x="6829425" y="3259138"/>
          <p14:tracePt t="7513" x="6864350" y="3154363"/>
          <p14:tracePt t="7529" x="6873875" y="3049588"/>
          <p14:tracePt t="7546" x="6881813" y="2882900"/>
          <p14:tracePt t="7562" x="6881813" y="2840038"/>
          <p14:tracePt t="7592" x="6881813" y="2830513"/>
          <p14:tracePt t="7609" x="6881813" y="2822575"/>
          <p14:tracePt t="7618" x="6864350" y="2795588"/>
          <p14:tracePt t="7629" x="6856413" y="2770188"/>
          <p14:tracePt t="7645" x="6829425" y="2743200"/>
          <p14:tracePt t="7663" x="6794500" y="2725738"/>
          <p14:tracePt t="7663" x="6759575" y="2708275"/>
          <p14:tracePt t="7679" x="6724650" y="2690813"/>
          <p14:tracePt t="7680" x="6716713" y="2663825"/>
          <p14:tracePt t="7706" x="6699250" y="2663825"/>
          <p14:tracePt t="7714" x="6681788" y="2690813"/>
          <p14:tracePt t="7729" x="6654800" y="2733675"/>
          <p14:tracePt t="7746" x="6602413" y="2892425"/>
          <p14:tracePt t="7762" x="6532563" y="3084513"/>
          <p14:tracePt t="7779" x="6462713" y="3284538"/>
          <p14:tracePt t="7796" x="6437313" y="3451225"/>
          <p14:tracePt t="7812" x="6437313" y="3563938"/>
          <p14:tracePt t="7829" x="6437313" y="3590925"/>
          <p14:tracePt t="7829" x="6462713" y="3616325"/>
          <p14:tracePt t="7846" x="6489700" y="3643313"/>
          <p14:tracePt t="7847" x="6515100" y="3643313"/>
          <p14:tracePt t="7862" x="6532563" y="3651250"/>
          <p14:tracePt t="7863" x="6567488" y="3660775"/>
          <p14:tracePt t="7879" x="6602413" y="3660775"/>
          <p14:tracePt t="7896" x="6689725" y="3660775"/>
          <p14:tracePt t="7912" x="6786563" y="3660775"/>
          <p14:tracePt t="7929" x="6829425" y="3608388"/>
          <p14:tracePt t="7946" x="6881813" y="3581400"/>
          <p14:tracePt t="7962" x="6916738" y="3573463"/>
          <p14:tracePt t="7979" x="6951663" y="3573463"/>
          <p14:tracePt t="7995" x="6969125" y="3573463"/>
          <p14:tracePt t="7996" x="6996113" y="3573463"/>
          <p14:tracePt t="8013" x="7031038" y="3573463"/>
          <p14:tracePt t="8013" x="7073900" y="3581400"/>
          <p14:tracePt t="8029" x="7135813" y="3590925"/>
          <p14:tracePt t="8029" x="7223125" y="3616325"/>
          <p14:tracePt t="8046" x="7345363" y="3643313"/>
          <p14:tracePt t="8062" x="7597775" y="3713163"/>
          <p14:tracePt t="8079" x="7859713" y="3756025"/>
          <p14:tracePt t="8096" x="8104188" y="3783013"/>
          <p14:tracePt t="8112" x="8270875" y="3783013"/>
          <p14:tracePt t="8205" x="8261350" y="3783013"/>
          <p14:tracePt t="8222" x="8235950" y="3808413"/>
          <p14:tracePt t="8231" x="8218488" y="3817938"/>
          <p14:tracePt t="8239" x="8201025" y="3835400"/>
          <p14:tracePt t="8248" x="8139113" y="3870325"/>
          <p14:tracePt t="8262" x="8086725" y="3895725"/>
          <p14:tracePt t="8279" x="7956550" y="3983038"/>
          <p14:tracePt t="8295" x="7799388" y="4087813"/>
          <p14:tracePt t="8312" x="7597775" y="4202113"/>
          <p14:tracePt t="8329" x="7380288" y="4351338"/>
          <p14:tracePt t="8345" x="7161213" y="4491038"/>
          <p14:tracePt t="8363" x="7056438" y="4568825"/>
          <p14:tracePt t="8363" x="6961188" y="4638675"/>
          <p14:tracePt t="8379" x="6856413" y="4700588"/>
          <p14:tracePt t="8380" x="6734175" y="4770438"/>
          <p14:tracePt t="8396" x="6594475" y="4830763"/>
          <p14:tracePt t="8397" x="6489700" y="4883150"/>
          <p14:tracePt t="8412" x="6384925" y="4935538"/>
          <p14:tracePt t="8429" x="6210300" y="5014913"/>
          <p14:tracePt t="8446" x="6096000" y="5084763"/>
          <p14:tracePt t="8463" x="6061075" y="5084763"/>
          <p14:tracePt t="8479" x="6034088" y="5102225"/>
          <p14:tracePt t="8496" x="6026150" y="5102225"/>
          <p14:tracePt t="8512" x="5991225" y="5102225"/>
          <p14:tracePt t="8529" x="5973763" y="5102225"/>
          <p14:tracePt t="8546" x="5946775" y="5119688"/>
          <p14:tracePt t="8547" x="5929313" y="5119688"/>
          <p14:tracePt t="8563" x="5903913" y="5119688"/>
          <p14:tracePt t="8563" x="5876925" y="5119688"/>
          <p14:tracePt t="8579" x="5868988" y="5119688"/>
          <p14:tracePt t="8624" x="5868988" y="5110163"/>
          <p14:tracePt t="8642" x="5894388" y="5084763"/>
          <p14:tracePt t="8651" x="5921375" y="5057775"/>
          <p14:tracePt t="8662" x="5946775" y="5032375"/>
          <p14:tracePt t="8679" x="5999163" y="4987925"/>
          <p14:tracePt t="8696" x="6034088" y="4962525"/>
          <p14:tracePt t="8696" x="6113463" y="4927600"/>
          <p14:tracePt t="8713" x="6332538" y="4865688"/>
          <p14:tracePt t="8729" x="6507163" y="4830763"/>
          <p14:tracePt t="8730" x="6707188" y="4787900"/>
          <p14:tracePt t="8745" x="6864350" y="4778375"/>
          <p14:tracePt t="8746" x="7048500" y="4752975"/>
          <p14:tracePt t="8762" x="7240588" y="4735513"/>
          <p14:tracePt t="8779" x="7554913" y="4735513"/>
          <p14:tracePt t="8796" x="7834313" y="4735513"/>
          <p14:tracePt t="8812" x="8078788" y="4735513"/>
          <p14:tracePt t="8829" x="8305800" y="4735513"/>
          <p14:tracePt t="8846" x="8470900" y="4735513"/>
          <p14:tracePt t="8862" x="8550275" y="4725988"/>
          <p14:tracePt t="8879" x="8567738" y="4725988"/>
          <p14:tracePt t="8992" x="8558213" y="4725988"/>
          <p14:tracePt t="9018" x="8540750" y="4725988"/>
          <p14:tracePt t="9026" x="8532813" y="4743450"/>
          <p14:tracePt t="9062" x="8515350" y="4752975"/>
          <p14:tracePt t="9070" x="8497888" y="4760913"/>
          <p14:tracePt t="9097" x="8488363" y="4770438"/>
          <p14:tracePt t="9106" x="8462963" y="4787900"/>
          <p14:tracePt t="9123" x="8453438" y="4795838"/>
          <p14:tracePt t="9132" x="8428038" y="4805363"/>
          <p14:tracePt t="9146" x="8410575" y="4813300"/>
          <p14:tracePt t="9162" x="8393113" y="4848225"/>
          <p14:tracePt t="9179" x="8366125" y="4857750"/>
          <p14:tracePt t="9196" x="8331200" y="4892675"/>
          <p14:tracePt t="9212" x="8288338" y="4918075"/>
          <p14:tracePt t="9229" x="8261350" y="4927600"/>
          <p14:tracePt t="9229" x="8243888" y="4945063"/>
          <p14:tracePt t="9246" x="8191500" y="4962525"/>
          <p14:tracePt t="9263" x="8183563" y="4962525"/>
          <p14:tracePt t="9279" x="8174038" y="4979988"/>
          <p14:tracePt t="9296" x="8166100" y="4979988"/>
          <p14:tracePt t="9342" x="8166100" y="4987925"/>
          <p14:tracePt t="9438" x="8183563" y="4987925"/>
          <p14:tracePt t="9447" x="8208963" y="4970463"/>
          <p14:tracePt t="9456" x="8243888" y="4945063"/>
          <p14:tracePt t="9465" x="8313738" y="4910138"/>
          <p14:tracePt t="9479" x="8393113" y="4865688"/>
          <p14:tracePt t="9496" x="8593138" y="4760913"/>
          <p14:tracePt t="9512" x="8802688" y="4656138"/>
          <p14:tracePt t="9529" x="9047163" y="4560888"/>
          <p14:tracePt t="9546" x="9240838" y="4464050"/>
          <p14:tracePt t="9562" x="9415463" y="4359275"/>
          <p14:tracePt t="9579" x="9590088" y="4254500"/>
          <p14:tracePt t="9596" x="9807575" y="4114800"/>
          <p14:tracePt t="9613" x="9912350" y="4035425"/>
          <p14:tracePt t="9613" x="10026650" y="3965575"/>
          <p14:tracePt t="9629" x="10113963" y="3905250"/>
          <p14:tracePt t="9646" x="10323513" y="3765550"/>
          <p14:tracePt t="9662" x="10506075" y="3633788"/>
          <p14:tracePt t="9679" x="10610850" y="3563938"/>
          <p14:tracePt t="9695" x="10637838" y="3546475"/>
          <p14:tracePt t="9788" x="10628313" y="3546475"/>
          <p14:tracePt t="9797" x="10602913" y="3563938"/>
          <p14:tracePt t="9805" x="10575925" y="3581400"/>
          <p14:tracePt t="9815" x="10558463" y="3590925"/>
          <p14:tracePt t="9829" x="10515600" y="3616325"/>
          <p14:tracePt t="9846" x="10358438" y="3721100"/>
          <p14:tracePt t="9863" x="10139363" y="3852863"/>
          <p14:tracePt t="9879" x="9939338" y="3965575"/>
          <p14:tracePt t="9896" x="9755188" y="4070350"/>
          <p14:tracePt t="9912" x="9555163" y="4184650"/>
          <p14:tracePt t="9929" x="9458325" y="4211638"/>
          <p14:tracePt t="9929" x="9380538" y="4237038"/>
          <p14:tracePt t="9946" x="9258300" y="4271963"/>
          <p14:tracePt t="9963" x="9196388" y="4289425"/>
          <p14:tracePt t="9963" x="9134475" y="4306888"/>
          <p14:tracePt t="9979" x="9109075" y="4306888"/>
          <p14:tracePt t="9996" x="9064625" y="4333875"/>
          <p14:tracePt t="10012" x="9012238" y="4333875"/>
          <p14:tracePt t="10029" x="8977313" y="4351338"/>
          <p14:tracePt t="10046" x="8924925" y="4368800"/>
          <p14:tracePt t="10062" x="8899525" y="4368800"/>
          <p14:tracePt t="10096" x="8882063" y="4368800"/>
          <p14:tracePt t="10120" x="8890000" y="4351338"/>
          <p14:tracePt t="10129" x="8890000" y="4333875"/>
          <p14:tracePt t="10138" x="8899525" y="4316413"/>
          <p14:tracePt t="10147" x="8916988" y="4281488"/>
          <p14:tracePt t="10162" x="8959850" y="4229100"/>
          <p14:tracePt t="10179" x="9064625" y="4079875"/>
          <p14:tracePt t="10196" x="9196388" y="3878263"/>
          <p14:tracePt t="10212" x="9336088" y="3660775"/>
          <p14:tracePt t="10229" x="9485313" y="3433763"/>
          <p14:tracePt t="10246" x="9590088" y="3232150"/>
          <p14:tracePt t="10262" x="9642475" y="3057525"/>
          <p14:tracePt t="10279" x="9659938" y="2970213"/>
          <p14:tracePt t="10279" x="9659938" y="2900363"/>
          <p14:tracePt t="10296" x="9642475" y="2760663"/>
          <p14:tracePt t="10313" x="9615488" y="2698750"/>
          <p14:tracePt t="10313" x="9545638" y="2628900"/>
          <p14:tracePt t="10329" x="9450388" y="2568575"/>
          <p14:tracePt t="10346" x="9178925" y="2471738"/>
          <p14:tracePt t="10362" x="8882063" y="2411413"/>
          <p14:tracePt t="10379" x="8523288" y="2401888"/>
          <p14:tracePt t="10396" x="8061325" y="2498725"/>
          <p14:tracePt t="10412" x="7572375" y="2752725"/>
          <p14:tracePt t="10429" x="7196138" y="3067050"/>
          <p14:tracePt t="10446" x="7065963" y="3224213"/>
          <p14:tracePt t="10446" x="6978650" y="3346450"/>
          <p14:tracePt t="10463" x="6899275" y="3573463"/>
          <p14:tracePt t="10479" x="6899275" y="3660775"/>
          <p14:tracePt t="10496" x="6969125" y="3843338"/>
          <p14:tracePt t="10512" x="7118350" y="4027488"/>
          <p14:tracePt t="10529" x="7283450" y="4149725"/>
          <p14:tracePt t="10546" x="7493000" y="4219575"/>
          <p14:tracePt t="10562" x="7685088" y="4254500"/>
          <p14:tracePt t="10579" x="7834313" y="4254500"/>
          <p14:tracePt t="10596" x="7964488" y="4167188"/>
          <p14:tracePt t="10612" x="8069263" y="4044950"/>
          <p14:tracePt t="10629" x="8113713" y="3965575"/>
          <p14:tracePt t="10629" x="8148638" y="3887788"/>
          <p14:tracePt t="10646" x="8166100" y="3800475"/>
          <p14:tracePt t="10647" x="8174038" y="3713163"/>
          <p14:tracePt t="10662" x="8166100" y="3633788"/>
          <p14:tracePt t="10664" x="8121650" y="3556000"/>
          <p14:tracePt t="10679" x="8051800" y="3459163"/>
          <p14:tracePt t="10696" x="7667625" y="3284538"/>
          <p14:tracePt t="10712" x="7213600" y="3206750"/>
          <p14:tracePt t="10729" x="6751638" y="3232150"/>
          <p14:tracePt t="10746" x="6350000" y="3381375"/>
          <p14:tracePt t="10762" x="6105525" y="3573463"/>
          <p14:tracePt t="10779" x="6051550" y="3686175"/>
          <p14:tracePt t="10796" x="6069013" y="3738563"/>
          <p14:tracePt t="10796" x="6122988" y="3790950"/>
          <p14:tracePt t="10813" x="6367463" y="3870325"/>
          <p14:tracePt t="10829" x="6524625" y="3887788"/>
          <p14:tracePt t="10830" x="6707188" y="3895725"/>
          <p14:tracePt t="10846" x="6891338" y="3895725"/>
          <p14:tracePt t="10847" x="7038975" y="3870325"/>
          <p14:tracePt t="10862" x="7143750" y="3843338"/>
          <p14:tracePt t="10879" x="7170738" y="3835400"/>
          <p14:tracePt t="10896" x="7170738" y="3825875"/>
          <p14:tracePt t="10912" x="7126288" y="3825875"/>
          <p14:tracePt t="10929" x="6926263" y="3817938"/>
          <p14:tracePt t="10946" x="6681788" y="3817938"/>
          <p14:tracePt t="10962" x="6410325" y="3905250"/>
          <p14:tracePt t="10979" x="6288088" y="3975100"/>
          <p14:tracePt t="10979" x="6175375" y="4062413"/>
          <p14:tracePt t="10996" x="6016625" y="4229100"/>
          <p14:tracePt t="11012" x="6016625" y="4246563"/>
          <p14:tracePt t="11029" x="6016625" y="4264025"/>
          <p14:tracePt t="11046" x="6026150" y="4281488"/>
          <p14:tracePt t="11062" x="6096000" y="4306888"/>
          <p14:tracePt t="11079" x="6113463" y="4316413"/>
          <p14:tracePt t="11100" x="6113463" y="4333875"/>
          <p14:tracePt t="11112" x="6105525" y="4333875"/>
          <p14:tracePt t="11129" x="6069013" y="4376738"/>
          <p14:tracePt t="11145" x="5999163" y="4456113"/>
          <p14:tracePt t="11162" x="5886450" y="4568825"/>
          <p14:tracePt t="11179" x="5842000" y="4638675"/>
          <p14:tracePt t="11180" x="5799138" y="4700588"/>
          <p14:tracePt t="11196" x="5772150" y="4752975"/>
          <p14:tracePt t="11197" x="5737225" y="4805363"/>
          <p14:tracePt t="11212" x="5711825" y="4848225"/>
          <p14:tracePt t="11229" x="5684838" y="4918075"/>
          <p14:tracePt t="11246" x="5632450" y="5014913"/>
          <p14:tracePt t="11263" x="5554663" y="5102225"/>
          <p14:tracePt t="11279" x="5422900" y="5214938"/>
          <p14:tracePt t="11296" x="5275263" y="5329238"/>
          <p14:tracePt t="11312" x="5083175" y="5451475"/>
          <p14:tracePt t="11329" x="4995863" y="5495925"/>
          <p14:tracePt t="11329" x="4916488" y="5538788"/>
          <p14:tracePt t="11346" x="4741863" y="5591175"/>
          <p14:tracePt t="11362" x="4637088" y="5618163"/>
          <p14:tracePt t="11363" x="4532313" y="5653088"/>
          <p14:tracePt t="11379" x="4454525" y="5678488"/>
          <p14:tracePt t="11396" x="4322763" y="5705475"/>
          <p14:tracePt t="11412" x="4287838" y="5713413"/>
          <p14:tracePt t="11429" x="4270375" y="5713413"/>
          <p14:tracePt t="11446" x="4262438" y="5713413"/>
          <p14:tracePt t="11495" x="4262438" y="5705475"/>
          <p14:tracePt t="11503" x="4279900" y="5695950"/>
          <p14:tracePt t="11513" x="4287838" y="5678488"/>
          <p14:tracePt t="11529" x="4305300" y="5643563"/>
          <p14:tracePt t="11530" x="4332288" y="5591175"/>
          <p14:tracePt t="11546" x="4384675" y="5513388"/>
          <p14:tracePt t="11546" x="4454525" y="5434013"/>
          <p14:tracePt t="11562" x="4559300" y="5346700"/>
          <p14:tracePt t="11579" x="4978400" y="5049838"/>
          <p14:tracePt t="11595" x="5781675" y="4648200"/>
          <p14:tracePt t="11612" x="6629400" y="4281488"/>
          <p14:tracePt t="11629" x="7310438" y="4000500"/>
          <p14:tracePt t="11646" x="7659688" y="3843338"/>
          <p14:tracePt t="11662" x="7824788" y="3738563"/>
          <p14:tracePt t="11679" x="7851775" y="3713163"/>
          <p14:tracePt t="11696" x="7851775" y="3695700"/>
          <p14:tracePt t="11712" x="7851775" y="3678238"/>
          <p14:tracePt t="11713" x="7851775" y="3651250"/>
          <p14:tracePt t="11729" x="7851775" y="3633788"/>
          <p14:tracePt t="11746" x="7799388" y="3573463"/>
          <p14:tracePt t="11762" x="7677150" y="3476625"/>
          <p14:tracePt t="11779" x="7467600" y="3346450"/>
          <p14:tracePt t="11796" x="7196138" y="3276600"/>
          <p14:tracePt t="11812" x="6969125" y="3259138"/>
          <p14:tracePt t="11829" x="6751638" y="3371850"/>
          <p14:tracePt t="11846" x="6654800" y="3476625"/>
          <p14:tracePt t="11846" x="6550025" y="3608388"/>
          <p14:tracePt t="11863" x="6489700" y="3738563"/>
          <p14:tracePt t="11863" x="6437313" y="3895725"/>
          <p14:tracePt t="11879" x="6427788" y="4027488"/>
          <p14:tracePt t="11895" x="6454775" y="4246563"/>
          <p14:tracePt t="11912" x="6550025" y="4421188"/>
          <p14:tracePt t="11929" x="6637338" y="4516438"/>
          <p14:tracePt t="11946" x="6681788" y="4525963"/>
          <p14:tracePt t="11962" x="6707188" y="4516438"/>
          <p14:tracePt t="11979" x="6707188" y="4491038"/>
          <p14:tracePt t="11996" x="6707188" y="4446588"/>
          <p14:tracePt t="12012" x="6707188" y="4386263"/>
          <p14:tracePt t="12029" x="6689725" y="4316413"/>
          <p14:tracePt t="12046" x="6689725" y="4289425"/>
          <p14:tracePt t="12080" x="6672263" y="4306888"/>
          <p14:tracePt t="12089" x="6654800" y="4341813"/>
          <p14:tracePt t="12098" x="6619875" y="4394200"/>
          <p14:tracePt t="12113" x="6577013" y="4473575"/>
          <p14:tracePt t="12129" x="6472238" y="4656138"/>
          <p14:tracePt t="12146" x="6375400" y="4840288"/>
          <p14:tracePt t="12162" x="6367463" y="4900613"/>
          <p14:tracePt t="12179" x="6375400" y="4927600"/>
          <p14:tracePt t="12196" x="6384925" y="4945063"/>
          <p14:tracePt t="12196" x="6410325" y="4945063"/>
          <p14:tracePt t="12213" x="6454775" y="4962525"/>
          <p14:tracePt t="12229" x="6472238" y="4962525"/>
          <p14:tracePt t="12326" x="6472238" y="4953000"/>
          <p14:tracePt t="12334" x="6472238" y="4945063"/>
          <p14:tracePt t="12346" x="6489700" y="4918075"/>
          <p14:tracePt t="12362" x="6507163" y="4892675"/>
          <p14:tracePt t="12379" x="6515100" y="4857750"/>
          <p14:tracePt t="12379" x="6532563" y="4805363"/>
          <p14:tracePt t="12396" x="6584950" y="4691063"/>
          <p14:tracePt t="12412" x="6619875" y="4603750"/>
          <p14:tracePt t="12413" x="6664325" y="4508500"/>
          <p14:tracePt t="12429" x="6724650" y="4411663"/>
          <p14:tracePt t="12446" x="6821488" y="4254500"/>
          <p14:tracePt t="12462" x="6908800" y="4124325"/>
          <p14:tracePt t="12479" x="6969125" y="3992563"/>
          <p14:tracePt t="12496" x="7056438" y="3852863"/>
          <p14:tracePt t="12512" x="7118350" y="3721100"/>
          <p14:tracePt t="12529" x="7153275" y="3651250"/>
          <p14:tracePt t="12546" x="7170738" y="3625850"/>
          <p14:tracePt t="12546" x="7170738" y="3608388"/>
          <p14:tracePt t="12563" x="7170738" y="3598863"/>
          <p14:tracePt t="12606" x="7153275" y="3598863"/>
          <p14:tracePt t="12614" x="7143750" y="3598863"/>
          <p14:tracePt t="12623" x="7126288" y="3616325"/>
          <p14:tracePt t="12632" x="7100888" y="3643313"/>
          <p14:tracePt t="12646" x="7056438" y="3695700"/>
          <p14:tracePt t="12662" x="6969125" y="3825875"/>
          <p14:tracePt t="12679" x="6864350" y="3983038"/>
          <p14:tracePt t="12696" x="6769100" y="4114800"/>
          <p14:tracePt t="12712" x="6742113" y="4167188"/>
          <p14:tracePt t="12736" x="6742113" y="4176713"/>
          <p14:tracePt t="12754" x="6742113" y="4194175"/>
          <p14:tracePt t="12772" x="6742113" y="4219575"/>
          <p14:tracePt t="12781" x="6742113" y="4237038"/>
          <p14:tracePt t="12796" x="6759575" y="4246563"/>
          <p14:tracePt t="12812" x="6821488" y="4281488"/>
          <p14:tracePt t="12829" x="6986588" y="4316413"/>
          <p14:tracePt t="12846" x="7205663" y="4316413"/>
          <p14:tracePt t="12862" x="7493000" y="4298950"/>
          <p14:tracePt t="12879" x="7991475" y="4184650"/>
          <p14:tracePt t="12895" x="8523288" y="4052888"/>
          <p14:tracePt t="12913" x="8907463" y="3940175"/>
          <p14:tracePt t="12929" x="9064625" y="3887788"/>
          <p14:tracePt t="12930" x="9205913" y="3825875"/>
          <p14:tracePt t="12946" x="9318625" y="3773488"/>
          <p14:tracePt t="12962" x="9510713" y="3660775"/>
          <p14:tracePt t="12979" x="9650413" y="3581400"/>
          <p14:tracePt t="12995" x="9782175" y="3503613"/>
          <p14:tracePt t="13012" x="9904413" y="3424238"/>
          <p14:tracePt t="13029" x="9991725" y="3363913"/>
          <p14:tracePt t="13046" x="10009188" y="3336925"/>
          <p14:tracePt t="13209" x="9999663" y="3336925"/>
          <p14:tracePt t="13236" x="9991725" y="3336925"/>
          <p14:tracePt t="13247" x="9982200" y="3354388"/>
          <p14:tracePt t="13253" x="9964738" y="3354388"/>
          <p14:tracePt t="13263" x="9956800" y="3354388"/>
          <p14:tracePt t="13280" x="9921875" y="3398838"/>
          <p14:tracePt t="13296" x="9894888" y="3406775"/>
          <p14:tracePt t="13297" x="9869488" y="3424238"/>
          <p14:tracePt t="13314" x="9842500" y="3441700"/>
          <p14:tracePt t="13329" x="9825038" y="3451225"/>
          <p14:tracePt t="13346" x="9799638" y="3468688"/>
          <p14:tracePt t="13362" x="9764713" y="3468688"/>
          <p14:tracePt t="13379" x="9747250" y="3476625"/>
          <p14:tracePt t="13396" x="9702800" y="3486150"/>
          <p14:tracePt t="13412" x="9632950" y="3511550"/>
          <p14:tracePt t="13429" x="9467850" y="3556000"/>
          <p14:tracePt t="13446" x="9275763" y="3608388"/>
          <p14:tracePt t="13462" x="9153525" y="3625850"/>
          <p14:tracePt t="13463" x="9021763" y="3668713"/>
          <p14:tracePt t="13479" x="8890000" y="3703638"/>
          <p14:tracePt t="13496" x="8575675" y="3773488"/>
          <p14:tracePt t="13512" x="8270875" y="3860800"/>
          <p14:tracePt t="13529" x="8016875" y="3940175"/>
          <p14:tracePt t="13546" x="7789863" y="4010025"/>
          <p14:tracePt t="13562" x="7572375" y="4079875"/>
          <p14:tracePt t="13579" x="7292975" y="4149725"/>
          <p14:tracePt t="13596" x="7118350" y="4202113"/>
          <p14:tracePt t="13596" x="6934200" y="4264025"/>
          <p14:tracePt t="13613" x="6462713" y="4386263"/>
          <p14:tracePt t="13629" x="6253163" y="4446588"/>
          <p14:tracePt t="13630" x="6051550" y="4491038"/>
          <p14:tracePt t="13646" x="5842000" y="4551363"/>
          <p14:tracePt t="13647" x="5694363" y="4586288"/>
          <p14:tracePt t="13662" x="5572125" y="4621213"/>
          <p14:tracePt t="13679" x="5405438" y="4691063"/>
          <p14:tracePt t="13696" x="5353050" y="4743450"/>
          <p14:tracePt t="13712" x="5345113" y="4760913"/>
          <p14:tracePt t="13729" x="5345113" y="4778375"/>
          <p14:tracePt t="13746" x="5345113" y="4813300"/>
          <p14:tracePt t="13762" x="5318125" y="4848225"/>
          <p14:tracePt t="13779" x="5300663" y="4875213"/>
          <p14:tracePt t="13779" x="5275263" y="4910138"/>
          <p14:tracePt t="13796" x="5195888" y="4987925"/>
          <p14:tracePt t="13812" x="5153025" y="5040313"/>
          <p14:tracePt t="13813" x="5108575" y="5092700"/>
          <p14:tracePt t="13829" x="5073650" y="5127625"/>
          <p14:tracePt t="13845" x="4986338" y="5224463"/>
          <p14:tracePt t="13862" x="4951413" y="5276850"/>
          <p14:tracePt t="13879" x="4881563" y="5337175"/>
          <p14:tracePt t="13896" x="4751388" y="5424488"/>
          <p14:tracePt t="13912" x="4602163" y="5530850"/>
          <p14:tracePt t="13929" x="4445000" y="5618163"/>
          <p14:tracePt t="13945" x="4305300" y="5688013"/>
          <p14:tracePt t="13963" x="4192588" y="5740400"/>
          <p14:tracePt t="13979" x="4130675" y="5757863"/>
          <p14:tracePt t="13979" x="4052888" y="5775325"/>
          <p14:tracePt t="13996" x="3948113" y="5810250"/>
          <p14:tracePt t="14012" x="3746500" y="5880100"/>
          <p14:tracePt t="14029" x="3546475" y="5992813"/>
          <p14:tracePt t="14045" x="3319463" y="6124575"/>
          <p14:tracePt t="14062" x="3100388" y="6281738"/>
          <p14:tracePt t="14079" x="2873375" y="6438900"/>
          <p14:tracePt t="14096" x="2619375" y="6638925"/>
          <p14:tracePt t="14522" x="2332038" y="6708775"/>
          <p14:tracePt t="14530" x="2646363" y="6543675"/>
          <p14:tracePt t="14545" x="2960688" y="6394450"/>
          <p14:tracePt t="14562" x="3581400" y="6124575"/>
          <p14:tracePt t="14579" x="3990975" y="5949950"/>
          <p14:tracePt t="14596" x="4244975" y="5827713"/>
          <p14:tracePt t="14612" x="4419600" y="5713413"/>
          <p14:tracePt t="14629" x="4532313" y="5591175"/>
          <p14:tracePt t="14646" x="4629150" y="5451475"/>
          <p14:tracePt t="14662" x="4664075" y="5372100"/>
          <p14:tracePt t="14679" x="4724400" y="5172075"/>
          <p14:tracePt t="14680" x="4733925" y="5057775"/>
          <p14:tracePt t="14696" x="4751388" y="4935538"/>
          <p14:tracePt t="14713" x="4741863" y="4718050"/>
          <p14:tracePt t="14729" x="4664075" y="4491038"/>
          <p14:tracePt t="14746" x="4567238" y="4351338"/>
          <p14:tracePt t="14762" x="4506913" y="4281488"/>
          <p14:tracePt t="14779" x="4471988" y="4264025"/>
          <p14:tracePt t="14796" x="4454525" y="4264025"/>
          <p14:tracePt t="14812" x="4427538" y="4281488"/>
          <p14:tracePt t="14829" x="4419600" y="4306888"/>
          <p14:tracePt t="14829" x="4402138" y="4341813"/>
          <p14:tracePt t="14846" x="4357688" y="4394200"/>
          <p14:tracePt t="14846" x="4332288" y="4473575"/>
          <p14:tracePt t="14862" x="4297363" y="4551363"/>
          <p14:tracePt t="14863" x="4244975" y="4648200"/>
          <p14:tracePt t="14879" x="4200525" y="4735513"/>
          <p14:tracePt t="14896" x="4148138" y="4935538"/>
          <p14:tracePt t="14912" x="4105275" y="5084763"/>
          <p14:tracePt t="14929" x="4035425" y="5232400"/>
          <p14:tracePt t="14946" x="3956050" y="5354638"/>
          <p14:tracePt t="14962" x="3860800" y="5503863"/>
          <p14:tracePt t="14979" x="3721100" y="5678488"/>
          <p14:tracePt t="14996" x="3633788" y="5765800"/>
          <p14:tracePt t="14997" x="3563938" y="5845175"/>
          <p14:tracePt t="15013" x="3414713" y="5992813"/>
          <p14:tracePt t="15029" x="3344863" y="6062663"/>
          <p14:tracePt t="15030" x="3292475" y="6115050"/>
          <p14:tracePt t="15046" x="3232150" y="6167438"/>
          <p14:tracePt t="15047" x="3162300" y="6229350"/>
          <p14:tracePt t="15062" x="3092450" y="6299200"/>
          <p14:tracePt t="15079" x="2960688" y="6403975"/>
          <p14:tracePt t="15095" x="2811463" y="6491288"/>
          <p14:tracePt t="15112" x="2776538" y="6526213"/>
          <p14:tracePt t="15129" x="2724150" y="6561138"/>
          <p14:tracePt t="15146" x="2671763" y="6596063"/>
          <p14:tracePt t="15162" x="2646363" y="6621463"/>
          <p14:tracePt t="15179" x="2611438" y="6630988"/>
          <p14:tracePt t="15196" x="2611438" y="6648450"/>
          <p14:tracePt t="15197" x="2593975" y="6656388"/>
          <p14:tracePt t="15212" x="2566988" y="6673850"/>
          <p14:tracePt t="15213" x="2541588" y="6673850"/>
          <p14:tracePt t="15229" x="2524125" y="6683375"/>
          <p14:tracePt t="15245" x="2524125" y="6691313"/>
          <p14:tracePt t="15262" x="2514600" y="6691313"/>
          <p14:tracePt t="15279" x="2479675" y="6718300"/>
          <p14:tracePt t="15296" x="2444750" y="6735763"/>
          <p14:tracePt t="15312" x="2419350" y="6753225"/>
          <p14:tracePt t="15329" x="2419350" y="6761163"/>
          <p14:tracePt t="15345" x="2409825" y="6770688"/>
          <p14:tracePt t="15363" x="2357438" y="6805613"/>
          <p14:tracePt t="15379" x="2332038" y="6823075"/>
          <p14:tracePt t="15380" x="2322513" y="6831013"/>
          <p14:tracePt t="17068" x="2357438" y="6718300"/>
          <p14:tracePt t="17078" x="2559050" y="6613525"/>
          <p14:tracePt t="17095" x="2751138" y="6516688"/>
          <p14:tracePt t="17096" x="2898775" y="6446838"/>
          <p14:tracePt t="17113" x="3082925" y="6299200"/>
          <p14:tracePt t="17129" x="3152775" y="6254750"/>
          <p14:tracePt t="17130" x="3179763" y="6246813"/>
          <p14:tracePt t="17145" x="3197225" y="6229350"/>
          <p14:tracePt t="17162" x="3240088" y="6194425"/>
          <p14:tracePt t="17179" x="3354388" y="6124575"/>
          <p14:tracePt t="17195" x="3554413" y="5975350"/>
          <p14:tracePt t="17213" x="3851275" y="5775325"/>
          <p14:tracePt t="17229" x="4105275" y="5608638"/>
          <p14:tracePt t="17246" x="4279900" y="5486400"/>
          <p14:tracePt t="17262" x="4357688" y="5407025"/>
          <p14:tracePt t="17279" x="4392613" y="5364163"/>
          <p14:tracePt t="17296" x="4392613" y="5354638"/>
          <p14:tracePt t="17296" x="4402138" y="5354638"/>
          <p14:tracePt t="17383" x="4402138" y="5346700"/>
          <p14:tracePt t="17392" x="4402138" y="5337175"/>
          <p14:tracePt t="17400" x="4402138" y="5319713"/>
          <p14:tracePt t="17412" x="4410075" y="5302250"/>
          <p14:tracePt t="17429" x="4437063" y="5267325"/>
          <p14:tracePt t="17445" x="4445000" y="5259388"/>
          <p14:tracePt t="17446" x="4445000" y="5249863"/>
          <p14:tracePt t="17462" x="4445000" y="5232400"/>
          <p14:tracePt t="17541" x="4437063" y="5232400"/>
          <p14:tracePt t="17549" x="4427538" y="5232400"/>
          <p14:tracePt t="17558" x="4392613" y="5241925"/>
          <p14:tracePt t="17579" x="4314825" y="5294313"/>
          <p14:tracePt t="17596" x="4183063" y="5381625"/>
          <p14:tracePt t="17612" x="4113213" y="5441950"/>
          <p14:tracePt t="17612" x="4043363" y="5503863"/>
          <p14:tracePt t="17629" x="3868738" y="5670550"/>
          <p14:tracePt t="17646" x="3773488" y="5765800"/>
          <p14:tracePt t="17647" x="3694113" y="5853113"/>
          <p14:tracePt t="17662" x="3606800" y="5932488"/>
          <p14:tracePt t="17679" x="3459163" y="6080125"/>
          <p14:tracePt t="17696" x="3292475" y="6246813"/>
          <p14:tracePt t="17712" x="3144838" y="6386513"/>
          <p14:tracePt t="17729" x="2995613" y="6499225"/>
          <p14:tracePt t="17746" x="2855913" y="6596063"/>
          <p14:tracePt t="17762" x="2733675" y="6691313"/>
          <p14:tracePt t="17779" x="2636838" y="6778625"/>
          <p14:tracePt t="17795" x="2584450" y="6823075"/>
        </p14:tracePtLst>
      </p14:laserTraceLst>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EA1E04-5A62-DDFA-3B3E-4DDD9EFCE5CE}"/>
              </a:ext>
            </a:extLst>
          </p:cNvPr>
          <p:cNvSpPr>
            <a:spLocks noGrp="1"/>
          </p:cNvSpPr>
          <p:nvPr>
            <p:ph type="title"/>
          </p:nvPr>
        </p:nvSpPr>
        <p:spPr>
          <a:xfrm>
            <a:off x="95416" y="3581401"/>
            <a:ext cx="2191164" cy="1825486"/>
          </a:xfrm>
        </p:spPr>
        <p:txBody>
          <a:bodyPr>
            <a:noAutofit/>
          </a:bodyPr>
          <a:lstStyle/>
          <a:p>
            <a:r>
              <a:rPr lang="en-GB" sz="3200" dirty="0"/>
              <a:t>Assisting a patient to perform ablution</a:t>
            </a:r>
            <a:endParaRPr lang="en-NG" sz="3200" dirty="0"/>
          </a:p>
        </p:txBody>
      </p:sp>
      <p:pic>
        <p:nvPicPr>
          <p:cNvPr id="1026" name="Picture 2" descr="C:\Users\Abusumy\OneDrive\Ibadah Friendly Hospitals\Pics\20181027_092110 - Copy (2).jpg"/>
          <p:cNvPicPr>
            <a:picLocks noGrp="1" noChangeAspect="1" noChangeArrowheads="1"/>
          </p:cNvPicPr>
          <p:nvPr>
            <p:ph type="pic" idx="4294967295"/>
          </p:nvPr>
        </p:nvPicPr>
        <p:blipFill>
          <a:blip r:embed="rId2"/>
          <a:srcRect t="14049" b="14049"/>
          <a:stretch>
            <a:fillRect/>
          </a:stretch>
        </p:blipFill>
        <p:spPr bwMode="auto">
          <a:xfrm>
            <a:off x="2149503" y="76200"/>
            <a:ext cx="4876800" cy="3200400"/>
          </a:xfrm>
          <a:prstGeom prst="rect">
            <a:avLst/>
          </a:prstGeom>
          <a:noFill/>
        </p:spPr>
      </p:pic>
      <p:pic>
        <p:nvPicPr>
          <p:cNvPr id="6" name="Picture 2" descr="C:\Users\Abusumy\OneDrive\Ibadah Friendly Hospitals\Pics\20181027_092110 - Copy (3).jpg"/>
          <p:cNvPicPr>
            <a:picLocks noChangeAspect="1" noChangeArrowheads="1"/>
          </p:cNvPicPr>
          <p:nvPr/>
        </p:nvPicPr>
        <p:blipFill>
          <a:blip r:embed="rId3"/>
          <a:srcRect t="12717" b="12717"/>
          <a:stretch>
            <a:fillRect/>
          </a:stretch>
        </p:blipFill>
        <p:spPr bwMode="auto">
          <a:xfrm>
            <a:off x="7245929" y="52346"/>
            <a:ext cx="4946071" cy="3200400"/>
          </a:xfrm>
          <a:prstGeom prst="rect">
            <a:avLst/>
          </a:prstGeom>
          <a:noFill/>
          <a:ln>
            <a:noFill/>
          </a:ln>
        </p:spPr>
      </p:pic>
      <p:pic>
        <p:nvPicPr>
          <p:cNvPr id="7" name="Picture 2" descr="C:\Users\Abusumy\OneDrive\Ibadah Friendly Hospitals\Pics\20181027_092110 - Copy.jpg"/>
          <p:cNvPicPr>
            <a:picLocks noChangeAspect="1" noChangeArrowheads="1"/>
          </p:cNvPicPr>
          <p:nvPr/>
        </p:nvPicPr>
        <p:blipFill>
          <a:blip r:embed="rId4"/>
          <a:srcRect t="16739" b="16739"/>
          <a:stretch>
            <a:fillRect/>
          </a:stretch>
        </p:blipFill>
        <p:spPr bwMode="auto">
          <a:xfrm>
            <a:off x="7245929" y="3429000"/>
            <a:ext cx="4724400" cy="3200400"/>
          </a:xfrm>
          <a:prstGeom prst="rect">
            <a:avLst/>
          </a:prstGeom>
          <a:noFill/>
          <a:ln>
            <a:noFill/>
          </a:ln>
        </p:spPr>
      </p:pic>
      <p:pic>
        <p:nvPicPr>
          <p:cNvPr id="8" name="Picture 2" descr="C:\Users\Abusumy\OneDrive\Ibadah Friendly Hospitals\Pics\20181027_092110.jpg"/>
          <p:cNvPicPr>
            <a:picLocks noChangeAspect="1" noChangeArrowheads="1"/>
          </p:cNvPicPr>
          <p:nvPr/>
        </p:nvPicPr>
        <p:blipFill>
          <a:blip r:embed="rId5"/>
          <a:srcRect t="16953" b="16953"/>
          <a:stretch>
            <a:fillRect/>
          </a:stretch>
        </p:blipFill>
        <p:spPr bwMode="auto">
          <a:xfrm>
            <a:off x="2286580" y="3429000"/>
            <a:ext cx="4959349" cy="3352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12248"/>
    </mc:Choice>
    <mc:Fallback xmlns="">
      <p:transition spd="slow" advTm="12248"/>
    </mc:Fallback>
  </mc:AlternateContent>
  <p:extLst>
    <p:ext uri="{3A86A75C-4F4B-4683-9AE1-C65F6400EC91}">
      <p14:laserTraceLst xmlns:p14="http://schemas.microsoft.com/office/powerpoint/2010/main">
        <p14:tracePtLst>
          <p14:tracePt t="6538" x="3109913" y="6604000"/>
          <p14:tracePt t="6548" x="3371850" y="6446838"/>
          <p14:tracePt t="6564" x="3633788" y="6289675"/>
          <p14:tracePt t="6565" x="3921125" y="6107113"/>
          <p14:tracePt t="6582" x="4217988" y="5897563"/>
          <p14:tracePt t="6583" x="4445000" y="5713413"/>
          <p14:tracePt t="6598" x="4637088" y="5538788"/>
          <p14:tracePt t="6614" x="4951413" y="5207000"/>
          <p14:tracePt t="6631" x="5213350" y="4883150"/>
          <p14:tracePt t="6648" x="5397500" y="4630738"/>
          <p14:tracePt t="6664" x="5537200" y="4429125"/>
          <p14:tracePt t="6681" x="5632450" y="4254500"/>
          <p14:tracePt t="6697" x="5694363" y="4124325"/>
          <p14:tracePt t="6714" x="5719763" y="4070350"/>
          <p14:tracePt t="6715" x="5746750" y="4027488"/>
          <p14:tracePt t="6731" x="5781675" y="3922713"/>
          <p14:tracePt t="6748" x="5816600" y="3878263"/>
          <p14:tracePt t="6749" x="5842000" y="3808413"/>
          <p14:tracePt t="6766" x="5946775" y="3660775"/>
          <p14:tracePt t="6781" x="5999163" y="3581400"/>
          <p14:tracePt t="6798" x="6105525" y="3406775"/>
          <p14:tracePt t="6814" x="6210300" y="3249613"/>
          <p14:tracePt t="6831" x="6323013" y="3101975"/>
          <p14:tracePt t="6848" x="6375400" y="3032125"/>
          <p14:tracePt t="6871" x="6375400" y="3014663"/>
          <p14:tracePt t="6897" x="6367463" y="3014663"/>
          <p14:tracePt t="6906" x="6350000" y="3022600"/>
          <p14:tracePt t="6915" x="6297613" y="3049588"/>
          <p14:tracePt t="6931" x="6218238" y="3092450"/>
          <p14:tracePt t="6947" x="5991225" y="3241675"/>
          <p14:tracePt t="6964" x="5746750" y="3381375"/>
          <p14:tracePt t="6981" x="5510213" y="3546475"/>
          <p14:tracePt t="6997" x="5397500" y="3625850"/>
          <p14:tracePt t="7015" x="5387975" y="3633788"/>
          <p14:tracePt t="7031" x="5387975" y="3643313"/>
          <p14:tracePt t="7048" x="5397500" y="3651250"/>
          <p14:tracePt t="7064" x="5449888" y="3668713"/>
          <p14:tracePt t="7065" x="5519738" y="3695700"/>
          <p14:tracePt t="7082" x="5824538" y="3756025"/>
          <p14:tracePt t="7098" x="6078538" y="3790950"/>
          <p14:tracePt t="7099" x="6375400" y="3800475"/>
          <p14:tracePt t="7114" x="6742113" y="3825875"/>
          <p14:tracePt t="7117" x="7223125" y="3808413"/>
          <p14:tracePt t="7131" x="7799388" y="3721100"/>
          <p14:tracePt t="7148" x="9064625" y="3371850"/>
          <p14:tracePt t="7164" x="10313988" y="2944813"/>
          <p14:tracePt t="7181" x="11379200" y="2419350"/>
          <p14:tracePt t="7197" x="12147550" y="1922463"/>
          <p14:tracePt t="7466" x="12087225" y="79375"/>
          <p14:tracePt t="7475" x="11972925" y="114300"/>
          <p14:tracePt t="7484" x="11850688" y="184150"/>
          <p14:tracePt t="7498" x="11710988" y="271463"/>
          <p14:tracePt t="7515" x="11441113" y="454025"/>
          <p14:tracePt t="7531" x="11239500" y="611188"/>
          <p14:tracePt t="7548" x="11047413" y="725488"/>
          <p14:tracePt t="7565" x="10882313" y="785813"/>
          <p14:tracePt t="7581" x="10820400" y="795338"/>
          <p14:tracePt t="7582" x="10760075" y="795338"/>
          <p14:tracePt t="7598" x="10715625" y="795338"/>
          <p14:tracePt t="7599" x="10672763" y="795338"/>
          <p14:tracePt t="7615" x="10620375" y="768350"/>
          <p14:tracePt t="7615" x="10558463" y="742950"/>
          <p14:tracePt t="7632" x="10506075" y="708025"/>
          <p14:tracePt t="7632" x="10453688" y="663575"/>
          <p14:tracePt t="7648" x="10410825" y="628650"/>
          <p14:tracePt t="7665" x="10401300" y="576263"/>
          <p14:tracePt t="7681" x="10401300" y="533400"/>
          <p14:tracePt t="7702" x="10401300" y="523875"/>
          <p14:tracePt t="7737" x="10393363" y="523875"/>
          <p14:tracePt t="7746" x="10375900" y="515938"/>
          <p14:tracePt t="7755" x="10348913" y="498475"/>
          <p14:tracePt t="7772" x="10323513" y="498475"/>
          <p14:tracePt t="7782" x="10313988" y="498475"/>
          <p14:tracePt t="7798" x="10306050" y="498475"/>
          <p14:tracePt t="7816" x="10288588" y="498475"/>
          <p14:tracePt t="7831" x="10288588" y="506413"/>
          <p14:tracePt t="7847" x="10261600" y="533400"/>
          <p14:tracePt t="7864" x="10236200" y="576263"/>
          <p14:tracePt t="7881" x="10218738" y="628650"/>
          <p14:tracePt t="7897" x="10183813" y="681038"/>
          <p14:tracePt t="7915" x="10166350" y="715963"/>
          <p14:tracePt t="7931" x="10148888" y="742950"/>
          <p14:tracePt t="7931" x="10139363" y="750888"/>
          <p14:tracePt t="8000" x="10139363" y="742950"/>
          <p14:tracePt t="8008" x="10139363" y="725488"/>
          <p14:tracePt t="8025" x="10139363" y="708025"/>
          <p14:tracePt t="8035" x="10139363" y="698500"/>
          <p14:tracePt t="8061" x="10148888" y="698500"/>
          <p14:tracePt t="8096" x="10148888" y="715963"/>
          <p14:tracePt t="8105" x="10148888" y="742950"/>
          <p14:tracePt t="8115" x="10121900" y="795338"/>
          <p14:tracePt t="8132" x="10121900" y="925513"/>
          <p14:tracePt t="8148" x="10139363" y="1004888"/>
          <p14:tracePt t="8148" x="10166350" y="1109663"/>
          <p14:tracePt t="8165" x="10209213" y="1214438"/>
          <p14:tracePt t="8181" x="10340975" y="1458913"/>
          <p14:tracePt t="8198" x="10498138" y="1677988"/>
          <p14:tracePt t="8214" x="10655300" y="1852613"/>
          <p14:tracePt t="8231" x="10802938" y="1957388"/>
          <p14:tracePt t="8248" x="10872788" y="1974850"/>
          <p14:tracePt t="8265" x="10882313" y="1974850"/>
          <p14:tracePt t="8306" x="10890250" y="1974850"/>
          <p14:tracePt t="8376" x="10890250" y="1982788"/>
          <p14:tracePt t="8385" x="10890250" y="2017713"/>
          <p14:tracePt t="8394" x="10872788" y="2070100"/>
          <p14:tracePt t="8402" x="10847388" y="2149475"/>
          <p14:tracePt t="8414" x="10829925" y="2236788"/>
          <p14:tracePt t="8431" x="10795000" y="2401888"/>
          <p14:tracePt t="8448" x="10742613" y="2559050"/>
          <p14:tracePt t="8465" x="10715625" y="2663825"/>
          <p14:tracePt t="8481" x="10680700" y="2716213"/>
          <p14:tracePt t="8498" x="10672763" y="2725738"/>
          <p14:tracePt t="8498" x="10645775" y="2752725"/>
          <p14:tracePt t="8514" x="10637838" y="2778125"/>
          <p14:tracePt t="8531" x="10567988" y="2874963"/>
          <p14:tracePt t="8548" x="10445750" y="3014663"/>
          <p14:tracePt t="8564" x="10288588" y="3162300"/>
          <p14:tracePt t="8581" x="10174288" y="3276600"/>
          <p14:tracePt t="8598" x="10052050" y="3381375"/>
          <p14:tracePt t="8615" x="9947275" y="3468688"/>
          <p14:tracePt t="8630" x="9894888" y="3511550"/>
          <p14:tracePt t="8631" x="9817100" y="3556000"/>
          <p14:tracePt t="8648" x="9685338" y="3643313"/>
          <p14:tracePt t="8664" x="9615488" y="3668713"/>
          <p14:tracePt t="8665" x="9545638" y="3695700"/>
          <p14:tracePt t="8681" x="9467850" y="3713163"/>
          <p14:tracePt t="8683" x="9371013" y="3738563"/>
          <p14:tracePt t="8697" x="9283700" y="3773488"/>
          <p14:tracePt t="8714" x="9074150" y="3835400"/>
          <p14:tracePt t="8731" x="8907463" y="3878263"/>
          <p14:tracePt t="8748" x="8767763" y="3930650"/>
          <p14:tracePt t="8764" x="8742363" y="3983038"/>
          <p14:tracePt t="8781" x="8742363" y="4017963"/>
          <p14:tracePt t="8798" x="8742363" y="4097338"/>
          <p14:tracePt t="8814" x="8767763" y="4149725"/>
          <p14:tracePt t="8815" x="8812213" y="4202113"/>
          <p14:tracePt t="8832" x="8916988" y="4333875"/>
          <p14:tracePt t="8848" x="8959850" y="4394200"/>
          <p14:tracePt t="8848" x="8994775" y="4446588"/>
          <p14:tracePt t="8865" x="9047163" y="4498975"/>
          <p14:tracePt t="8881" x="9196388" y="4613275"/>
          <p14:tracePt t="8898" x="9371013" y="4743450"/>
          <p14:tracePt t="8914" x="9545638" y="4830763"/>
          <p14:tracePt t="8931" x="9712325" y="4892675"/>
          <p14:tracePt t="8948" x="9825038" y="4935538"/>
          <p14:tracePt t="8964" x="9869488" y="4953000"/>
          <p14:tracePt t="8981" x="9869488" y="4962525"/>
          <p14:tracePt t="8998" x="9869488" y="4970463"/>
          <p14:tracePt t="9024" x="9869488" y="4997450"/>
          <p14:tracePt t="9032" x="9877425" y="5005388"/>
          <p14:tracePt t="9048" x="9877425" y="5022850"/>
          <p14:tracePt t="9065" x="9886950" y="5049838"/>
          <p14:tracePt t="9081" x="9904413" y="5067300"/>
          <p14:tracePt t="9098" x="9912350" y="5110163"/>
          <p14:tracePt t="9114" x="9912350" y="5154613"/>
          <p14:tracePt t="9131" x="9894888" y="5207000"/>
          <p14:tracePt t="9148" x="9886950" y="5224463"/>
          <p14:tracePt t="9164" x="9859963" y="5267325"/>
          <p14:tracePt t="9181" x="9834563" y="5284788"/>
          <p14:tracePt t="9182" x="9807575" y="5311775"/>
          <p14:tracePt t="9198" x="9790113" y="5337175"/>
          <p14:tracePt t="9198" x="9755188" y="5364163"/>
          <p14:tracePt t="9215" x="9685338" y="5407025"/>
          <p14:tracePt t="9231" x="9528175" y="5503863"/>
          <p14:tracePt t="9247" x="9301163" y="5573713"/>
          <p14:tracePt t="9264" x="9029700" y="5591175"/>
          <p14:tracePt t="9281" x="8724900" y="5591175"/>
          <p14:tracePt t="9298" x="8462963" y="5591175"/>
          <p14:tracePt t="9314" x="8278813" y="5591175"/>
          <p14:tracePt t="9331" x="8139113" y="5591175"/>
          <p14:tracePt t="9348" x="8096250" y="5600700"/>
          <p14:tracePt t="9364" x="8069263" y="5600700"/>
          <p14:tracePt t="9365" x="8061325" y="5608638"/>
          <p14:tracePt t="9381" x="8034338" y="5618163"/>
          <p14:tracePt t="9382" x="7991475" y="5635625"/>
          <p14:tracePt t="9398" x="7939088" y="5661025"/>
          <p14:tracePt t="9414" x="7807325" y="5695950"/>
          <p14:tracePt t="9431" x="7685088" y="5740400"/>
          <p14:tracePt t="9448" x="7502525" y="5783263"/>
          <p14:tracePt t="9464" x="7335838" y="5818188"/>
          <p14:tracePt t="9481" x="7153275" y="5818188"/>
          <p14:tracePt t="9497" x="6943725" y="5818188"/>
          <p14:tracePt t="9515" x="6856413" y="5818188"/>
          <p14:tracePt t="9515" x="6759575" y="5818188"/>
          <p14:tracePt t="9531" x="6654800" y="5818188"/>
          <p14:tracePt t="9531" x="6567488" y="5818188"/>
          <p14:tracePt t="9548" x="6489700" y="5818188"/>
          <p14:tracePt t="9549" x="6419850" y="5818188"/>
          <p14:tracePt t="9564" x="6392863" y="5810250"/>
          <p14:tracePt t="9581" x="6367463" y="5792788"/>
          <p14:tracePt t="9598" x="6323013" y="5783263"/>
          <p14:tracePt t="9614" x="6280150" y="5783263"/>
          <p14:tracePt t="9631" x="6245225" y="5783263"/>
          <p14:tracePt t="9647" x="6175375" y="5783263"/>
          <p14:tracePt t="9664" x="6043613" y="5853113"/>
          <p14:tracePt t="9681" x="5981700" y="5897563"/>
          <p14:tracePt t="9681" x="5903913" y="5940425"/>
          <p14:tracePt t="9698" x="5754688" y="6027738"/>
          <p14:tracePt t="9715" x="5694363" y="6072188"/>
          <p14:tracePt t="9716" x="5684838" y="6097588"/>
          <p14:tracePt t="9731" x="5667375" y="6115050"/>
          <p14:tracePt t="9732" x="5649913" y="6132513"/>
          <p14:tracePt t="9747" x="5624513" y="6149975"/>
          <p14:tracePt t="9764" x="5597525" y="6176963"/>
          <p14:tracePt t="9781" x="5545138" y="6194425"/>
          <p14:tracePt t="9798" x="5502275" y="6211888"/>
          <p14:tracePt t="9815" x="5414963" y="6229350"/>
          <p14:tracePt t="9831" x="5275263" y="6264275"/>
          <p14:tracePt t="9847" x="5170488" y="6307138"/>
          <p14:tracePt t="9865" x="5118100" y="6316663"/>
          <p14:tracePt t="9865" x="5065713" y="6334125"/>
          <p14:tracePt t="9881" x="5003800" y="6351588"/>
          <p14:tracePt t="9882" x="4933950" y="6369050"/>
          <p14:tracePt t="9898" x="4856163" y="6394450"/>
          <p14:tracePt t="9899" x="4768850" y="6411913"/>
          <p14:tracePt t="9915" x="4689475" y="6438900"/>
          <p14:tracePt t="9931" x="4524375" y="6481763"/>
          <p14:tracePt t="9948" x="4367213" y="6526213"/>
          <p14:tracePt t="9964" x="4217988" y="6569075"/>
          <p14:tracePt t="9981" x="4043363" y="6613525"/>
          <p14:tracePt t="9997" x="3895725" y="6648450"/>
          <p14:tracePt t="10014" x="3729038" y="6673850"/>
          <p14:tracePt t="10031" x="3529013" y="6673850"/>
          <p14:tracePt t="10048" x="3309938" y="6673850"/>
          <p14:tracePt t="10064" x="3179763" y="6673850"/>
          <p14:tracePt t="10065" x="3048000" y="6673850"/>
          <p14:tracePt t="10081" x="2898775" y="6691313"/>
          <p14:tracePt t="10082" x="2733675" y="6726238"/>
          <p14:tracePt t="10098" x="2524125" y="6788150"/>
        </p14:tracePtLst>
      </p14:laserTraceLst>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Abusumy\OneDrive\Ibadah Friendly Hospitals\Pics\20181027_092453.jpg"/>
          <p:cNvPicPr>
            <a:picLocks noGrp="1" noChangeAspect="1" noChangeArrowheads="1"/>
          </p:cNvPicPr>
          <p:nvPr>
            <p:ph type="pic" idx="4294967295"/>
          </p:nvPr>
        </p:nvPicPr>
        <p:blipFill>
          <a:blip r:embed="rId2" cstate="print"/>
          <a:srcRect t="19172" b="19172"/>
          <a:stretch>
            <a:fillRect/>
          </a:stretch>
        </p:blipFill>
        <p:spPr bwMode="auto">
          <a:xfrm>
            <a:off x="6157120" y="63610"/>
            <a:ext cx="4754562" cy="3657600"/>
          </a:xfrm>
          <a:prstGeom prst="rect">
            <a:avLst/>
          </a:prstGeom>
          <a:noFill/>
        </p:spPr>
      </p:pic>
      <p:pic>
        <p:nvPicPr>
          <p:cNvPr id="7" name="Picture 2" descr="C:\Users\Abusumy\OneDrive\Ibadah Friendly Hospitals\Pics\20181027_092509 - Copy.jpg"/>
          <p:cNvPicPr>
            <a:picLocks noChangeAspect="1" noChangeArrowheads="1"/>
          </p:cNvPicPr>
          <p:nvPr/>
        </p:nvPicPr>
        <p:blipFill>
          <a:blip r:embed="rId3" cstate="print"/>
          <a:srcRect t="21655" b="21655"/>
          <a:stretch>
            <a:fillRect/>
          </a:stretch>
        </p:blipFill>
        <p:spPr bwMode="auto">
          <a:xfrm>
            <a:off x="1524000" y="3505202"/>
            <a:ext cx="4876800" cy="3352799"/>
          </a:xfrm>
          <a:prstGeom prst="rect">
            <a:avLst/>
          </a:prstGeom>
          <a:noFill/>
          <a:ln>
            <a:noFill/>
          </a:ln>
        </p:spPr>
      </p:pic>
      <p:pic>
        <p:nvPicPr>
          <p:cNvPr id="8" name="Picture 2" descr="C:\Users\Abusumy\OneDrive\Ibadah Friendly Hospitals\Pics\20181027_092509.jpg"/>
          <p:cNvPicPr>
            <a:picLocks noChangeAspect="1" noChangeArrowheads="1"/>
          </p:cNvPicPr>
          <p:nvPr/>
        </p:nvPicPr>
        <p:blipFill>
          <a:blip r:embed="rId4"/>
          <a:srcRect t="22460" b="22460"/>
          <a:stretch>
            <a:fillRect/>
          </a:stretch>
        </p:blipFill>
        <p:spPr bwMode="auto">
          <a:xfrm>
            <a:off x="6034881" y="3537006"/>
            <a:ext cx="5105399" cy="3505200"/>
          </a:xfrm>
          <a:prstGeom prst="rect">
            <a:avLst/>
          </a:prstGeom>
          <a:noFill/>
          <a:ln>
            <a:noFill/>
          </a:ln>
        </p:spPr>
      </p:pic>
      <p:sp>
        <p:nvSpPr>
          <p:cNvPr id="9" name="TextBox 8"/>
          <p:cNvSpPr txBox="1"/>
          <p:nvPr/>
        </p:nvSpPr>
        <p:spPr>
          <a:xfrm>
            <a:off x="2133601" y="1143000"/>
            <a:ext cx="3420167" cy="954107"/>
          </a:xfrm>
          <a:prstGeom prst="rect">
            <a:avLst/>
          </a:prstGeom>
          <a:noFill/>
        </p:spPr>
        <p:txBody>
          <a:bodyPr wrap="none" rtlCol="0">
            <a:spAutoFit/>
          </a:bodyPr>
          <a:lstStyle/>
          <a:p>
            <a:r>
              <a:rPr lang="en-GB" sz="2800" b="1" dirty="0">
                <a:latin typeface="+mj-lt"/>
              </a:rPr>
              <a:t>Performing salat while </a:t>
            </a:r>
          </a:p>
          <a:p>
            <a:r>
              <a:rPr lang="en-GB" sz="2800" b="1" dirty="0">
                <a:latin typeface="+mj-lt"/>
              </a:rPr>
              <a:t>sitting on a chair</a:t>
            </a:r>
          </a:p>
        </p:txBody>
      </p:sp>
    </p:spTree>
  </p:cSld>
  <p:clrMapOvr>
    <a:masterClrMapping/>
  </p:clrMapOvr>
  <mc:AlternateContent xmlns:mc="http://schemas.openxmlformats.org/markup-compatibility/2006" xmlns:p14="http://schemas.microsoft.com/office/powerpoint/2010/main">
    <mc:Choice Requires="p14">
      <p:transition spd="slow" p14:dur="2000" advTm="7914"/>
    </mc:Choice>
    <mc:Fallback xmlns="">
      <p:transition spd="slow" advTm="7914"/>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A7798-02B4-F1EA-1219-12780085703C}"/>
              </a:ext>
            </a:extLst>
          </p:cNvPr>
          <p:cNvSpPr>
            <a:spLocks noGrp="1"/>
          </p:cNvSpPr>
          <p:nvPr>
            <p:ph type="title"/>
          </p:nvPr>
        </p:nvSpPr>
        <p:spPr/>
        <p:txBody>
          <a:bodyPr/>
          <a:lstStyle/>
          <a:p>
            <a:r>
              <a:rPr lang="en-GB" dirty="0">
                <a:latin typeface="+mn-lt"/>
              </a:rPr>
              <a:t>Goals of Ibadah-Friendly Hospital (IFH)</a:t>
            </a:r>
            <a:endParaRPr lang="en-NG" dirty="0">
              <a:latin typeface="+mn-lt"/>
            </a:endParaRPr>
          </a:p>
        </p:txBody>
      </p:sp>
      <p:sp>
        <p:nvSpPr>
          <p:cNvPr id="3" name="Content Placeholder 2">
            <a:extLst>
              <a:ext uri="{FF2B5EF4-FFF2-40B4-BE49-F238E27FC236}">
                <a16:creationId xmlns:a16="http://schemas.microsoft.com/office/drawing/2014/main" id="{CF1B2C0F-7CEA-6B36-9008-A4C06297C8F0}"/>
              </a:ext>
            </a:extLst>
          </p:cNvPr>
          <p:cNvSpPr>
            <a:spLocks noGrp="1"/>
          </p:cNvSpPr>
          <p:nvPr>
            <p:ph idx="1"/>
          </p:nvPr>
        </p:nvSpPr>
        <p:spPr/>
        <p:txBody>
          <a:bodyPr>
            <a:normAutofit/>
          </a:bodyPr>
          <a:lstStyle/>
          <a:p>
            <a:pPr marL="0" indent="0">
              <a:buNone/>
            </a:pPr>
            <a:r>
              <a:rPr lang="en-GB" dirty="0"/>
              <a:t>Primary goals: </a:t>
            </a:r>
          </a:p>
          <a:p>
            <a:pPr marL="914400" lvl="1" indent="-457200">
              <a:buAutoNum type="alphaLcPeriod"/>
            </a:pPr>
            <a:r>
              <a:rPr lang="en-GB" dirty="0"/>
              <a:t>Achievement of success in the present life and in the hereafter and the attainment of </a:t>
            </a:r>
            <a:r>
              <a:rPr lang="en-GB" i="1" dirty="0"/>
              <a:t>Mardhatullah</a:t>
            </a:r>
            <a:r>
              <a:rPr lang="en-GB" dirty="0"/>
              <a:t> (pleasure of Allah(SWT).</a:t>
            </a:r>
          </a:p>
          <a:p>
            <a:pPr marL="914400" lvl="1" indent="-457200">
              <a:buAutoNum type="alphaLcPeriod"/>
            </a:pPr>
            <a:r>
              <a:rPr lang="en-GB" dirty="0"/>
              <a:t>For Muslim health care workers, patients, relatives and those immediately involved in the patient care to get closer to Allah.</a:t>
            </a:r>
          </a:p>
          <a:p>
            <a:pPr marL="914400" lvl="1" indent="-457200">
              <a:buAutoNum type="alphaLcPeriod"/>
            </a:pPr>
            <a:r>
              <a:rPr lang="en-GB" dirty="0"/>
              <a:t>Enable people to perform their duty as Khalifah (Vicegerents) of Allah on earth.</a:t>
            </a:r>
          </a:p>
          <a:p>
            <a:pPr marL="914400" lvl="1" indent="-457200">
              <a:buAutoNum type="alphaLcPeriod"/>
            </a:pPr>
            <a:r>
              <a:rPr lang="en-GB" dirty="0"/>
              <a:t>Enable people to maintain their relationship with Allah while undergoing trials like that of ill health.</a:t>
            </a:r>
          </a:p>
          <a:p>
            <a:endParaRPr lang="en-NG" dirty="0"/>
          </a:p>
        </p:txBody>
      </p:sp>
    </p:spTree>
    <p:extLst>
      <p:ext uri="{BB962C8B-B14F-4D97-AF65-F5344CB8AC3E}">
        <p14:creationId xmlns:p14="http://schemas.microsoft.com/office/powerpoint/2010/main" val="2744279307"/>
      </p:ext>
    </p:extLst>
  </p:cSld>
  <p:clrMapOvr>
    <a:masterClrMapping/>
  </p:clrMapOvr>
  <mc:AlternateContent xmlns:mc="http://schemas.openxmlformats.org/markup-compatibility/2006" xmlns:p14="http://schemas.microsoft.com/office/powerpoint/2010/main">
    <mc:Choice Requires="p14">
      <p:transition spd="slow" p14:dur="2000" advTm="33948"/>
    </mc:Choice>
    <mc:Fallback xmlns="">
      <p:transition spd="slow" advTm="33948"/>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Abusumy\OneDrive\Ibadah Friendly Hospitals\Pics\20181027_092519 - Copy.jpg"/>
          <p:cNvPicPr>
            <a:picLocks noGrp="1" noChangeAspect="1" noChangeArrowheads="1"/>
          </p:cNvPicPr>
          <p:nvPr>
            <p:ph type="pic" idx="4294967295"/>
          </p:nvPr>
        </p:nvPicPr>
        <p:blipFill>
          <a:blip r:embed="rId2" cstate="print"/>
          <a:srcRect t="20109" b="20109"/>
          <a:stretch>
            <a:fillRect/>
          </a:stretch>
        </p:blipFill>
        <p:spPr bwMode="auto">
          <a:xfrm>
            <a:off x="0" y="1066800"/>
            <a:ext cx="4953000" cy="4191000"/>
          </a:xfrm>
          <a:prstGeom prst="rect">
            <a:avLst/>
          </a:prstGeom>
          <a:noFill/>
        </p:spPr>
      </p:pic>
      <p:sp>
        <p:nvSpPr>
          <p:cNvPr id="2" name="Text Placeholder 1"/>
          <p:cNvSpPr>
            <a:spLocks noGrp="1"/>
          </p:cNvSpPr>
          <p:nvPr>
            <p:ph type="body" sz="half" idx="4294967295"/>
          </p:nvPr>
        </p:nvSpPr>
        <p:spPr>
          <a:xfrm>
            <a:off x="4876800" y="5791200"/>
            <a:ext cx="7315200" cy="685800"/>
          </a:xfrm>
        </p:spPr>
        <p:txBody>
          <a:bodyPr>
            <a:normAutofit/>
          </a:bodyPr>
          <a:lstStyle/>
          <a:p>
            <a:r>
              <a:rPr lang="en-GB" sz="2800" dirty="0"/>
              <a:t>Performing Salat while sitting on the bed</a:t>
            </a:r>
          </a:p>
        </p:txBody>
      </p:sp>
      <p:pic>
        <p:nvPicPr>
          <p:cNvPr id="9219" name="Picture 3" descr="C:\Users\Abusumy\OneDrive\Ibadah Friendly Hospitals\Pics\20181027_092519.jpg"/>
          <p:cNvPicPr>
            <a:picLocks noChangeAspect="1" noChangeArrowheads="1"/>
          </p:cNvPicPr>
          <p:nvPr/>
        </p:nvPicPr>
        <p:blipFill>
          <a:blip r:embed="rId3" cstate="print"/>
          <a:srcRect/>
          <a:stretch>
            <a:fillRect/>
          </a:stretch>
        </p:blipFill>
        <p:spPr bwMode="auto">
          <a:xfrm>
            <a:off x="6270626" y="1066800"/>
            <a:ext cx="4397375" cy="437865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Tm="3016"/>
    </mc:Choice>
    <mc:Fallback xmlns="">
      <p:transition spd="slow" advTm="3016"/>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Abusumy\OneDrive\Ibadah Friendly Hospitals\Pics\20181027_092533 - Copy (2).jpg"/>
          <p:cNvPicPr>
            <a:picLocks noGrp="1" noChangeAspect="1" noChangeArrowheads="1"/>
          </p:cNvPicPr>
          <p:nvPr>
            <p:ph type="pic" idx="4294967295"/>
          </p:nvPr>
        </p:nvPicPr>
        <p:blipFill>
          <a:blip r:embed="rId2"/>
          <a:srcRect t="21922" b="21922"/>
          <a:stretch>
            <a:fillRect/>
          </a:stretch>
        </p:blipFill>
        <p:spPr bwMode="auto">
          <a:xfrm>
            <a:off x="5618260" y="66765"/>
            <a:ext cx="4800600" cy="3352800"/>
          </a:xfrm>
          <a:prstGeom prst="rect">
            <a:avLst/>
          </a:prstGeom>
          <a:noFill/>
        </p:spPr>
      </p:pic>
      <p:pic>
        <p:nvPicPr>
          <p:cNvPr id="6" name="Picture 2" descr="C:\Users\Abusumy\OneDrive\Ibadah Friendly Hospitals\Pics\20181027_092533.jpg"/>
          <p:cNvPicPr>
            <a:picLocks noChangeAspect="1" noChangeArrowheads="1"/>
          </p:cNvPicPr>
          <p:nvPr/>
        </p:nvPicPr>
        <p:blipFill>
          <a:blip r:embed="rId3"/>
          <a:srcRect t="25353" b="25353"/>
          <a:stretch>
            <a:fillRect/>
          </a:stretch>
        </p:blipFill>
        <p:spPr bwMode="auto">
          <a:xfrm>
            <a:off x="6019800" y="3657600"/>
            <a:ext cx="4648200" cy="3200400"/>
          </a:xfrm>
          <a:prstGeom prst="rect">
            <a:avLst/>
          </a:prstGeom>
          <a:noFill/>
          <a:ln>
            <a:noFill/>
          </a:ln>
        </p:spPr>
      </p:pic>
      <p:pic>
        <p:nvPicPr>
          <p:cNvPr id="7" name="Picture 2" descr="C:\Users\Abusumy\OneDrive\Ibadah Friendly Hospitals\Pics\20181027_092533 - Copy.jpg"/>
          <p:cNvPicPr>
            <a:picLocks noChangeAspect="1" noChangeArrowheads="1"/>
          </p:cNvPicPr>
          <p:nvPr/>
        </p:nvPicPr>
        <p:blipFill>
          <a:blip r:embed="rId4"/>
          <a:srcRect t="21958" b="21958"/>
          <a:stretch>
            <a:fillRect/>
          </a:stretch>
        </p:blipFill>
        <p:spPr bwMode="auto">
          <a:xfrm>
            <a:off x="1524000" y="3429000"/>
            <a:ext cx="4953000" cy="3429000"/>
          </a:xfrm>
          <a:prstGeom prst="rect">
            <a:avLst/>
          </a:prstGeom>
          <a:noFill/>
          <a:ln>
            <a:noFill/>
          </a:ln>
        </p:spPr>
      </p:pic>
      <p:sp>
        <p:nvSpPr>
          <p:cNvPr id="8" name="TextBox 7"/>
          <p:cNvSpPr txBox="1"/>
          <p:nvPr/>
        </p:nvSpPr>
        <p:spPr>
          <a:xfrm>
            <a:off x="946750" y="1143001"/>
            <a:ext cx="4953000" cy="1200329"/>
          </a:xfrm>
          <a:prstGeom prst="rect">
            <a:avLst/>
          </a:prstGeom>
          <a:noFill/>
        </p:spPr>
        <p:txBody>
          <a:bodyPr wrap="square" rtlCol="0">
            <a:spAutoFit/>
          </a:bodyPr>
          <a:lstStyle/>
          <a:p>
            <a:r>
              <a:rPr lang="en-GB" sz="3600" dirty="0"/>
              <a:t>Performing Salat while lying on right side</a:t>
            </a:r>
          </a:p>
        </p:txBody>
      </p:sp>
    </p:spTree>
  </p:cSld>
  <p:clrMapOvr>
    <a:masterClrMapping/>
  </p:clrMapOvr>
  <mc:AlternateContent xmlns:mc="http://schemas.openxmlformats.org/markup-compatibility/2006" xmlns:p14="http://schemas.microsoft.com/office/powerpoint/2010/main">
    <mc:Choice Requires="p14">
      <p:transition spd="slow" p14:dur="2000" advTm="3767"/>
    </mc:Choice>
    <mc:Fallback xmlns="">
      <p:transition spd="slow" advTm="3767"/>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Abusumy\OneDrive\Ibadah Friendly Hospitals\Pics\20181027_092546 - Copy.jpg"/>
          <p:cNvPicPr>
            <a:picLocks noGrp="1" noChangeAspect="1" noChangeArrowheads="1"/>
          </p:cNvPicPr>
          <p:nvPr>
            <p:ph type="pic" idx="4294967295"/>
          </p:nvPr>
        </p:nvPicPr>
        <p:blipFill>
          <a:blip r:embed="rId2"/>
          <a:srcRect l="4040" r="4040"/>
          <a:stretch>
            <a:fillRect/>
          </a:stretch>
        </p:blipFill>
        <p:spPr bwMode="auto">
          <a:xfrm>
            <a:off x="1084010" y="-174929"/>
            <a:ext cx="3962400" cy="4402138"/>
          </a:xfrm>
          <a:prstGeom prst="rect">
            <a:avLst/>
          </a:prstGeom>
          <a:noFill/>
        </p:spPr>
      </p:pic>
      <p:pic>
        <p:nvPicPr>
          <p:cNvPr id="6" name="Picture 2" descr="C:\Users\Abusumy\OneDrive\Ibadah Friendly Hospitals\Pics\20181027_092546.jpg"/>
          <p:cNvPicPr>
            <a:picLocks noChangeAspect="1" noChangeArrowheads="1"/>
          </p:cNvPicPr>
          <p:nvPr/>
        </p:nvPicPr>
        <p:blipFill>
          <a:blip r:embed="rId3"/>
          <a:srcRect t="22708" b="22708"/>
          <a:stretch>
            <a:fillRect/>
          </a:stretch>
        </p:blipFill>
        <p:spPr bwMode="auto">
          <a:xfrm>
            <a:off x="5562601" y="3352800"/>
            <a:ext cx="4800599" cy="3276600"/>
          </a:xfrm>
          <a:prstGeom prst="rect">
            <a:avLst/>
          </a:prstGeom>
          <a:noFill/>
          <a:ln>
            <a:noFill/>
          </a:ln>
        </p:spPr>
      </p:pic>
      <p:pic>
        <p:nvPicPr>
          <p:cNvPr id="7" name="Picture 2" descr="C:\Users\Abusumy\OneDrive\Ibadah Friendly Hospitals\Pics\20181027_092546 - Copy (2).jpg"/>
          <p:cNvPicPr>
            <a:picLocks noChangeAspect="1" noChangeArrowheads="1"/>
          </p:cNvPicPr>
          <p:nvPr/>
        </p:nvPicPr>
        <p:blipFill>
          <a:blip r:embed="rId4"/>
          <a:srcRect t="20509" b="20509"/>
          <a:stretch>
            <a:fillRect/>
          </a:stretch>
        </p:blipFill>
        <p:spPr bwMode="auto">
          <a:xfrm>
            <a:off x="5181600" y="0"/>
            <a:ext cx="5105400" cy="3429000"/>
          </a:xfrm>
          <a:prstGeom prst="rect">
            <a:avLst/>
          </a:prstGeom>
          <a:noFill/>
          <a:ln>
            <a:noFill/>
          </a:ln>
        </p:spPr>
      </p:pic>
      <p:sp>
        <p:nvSpPr>
          <p:cNvPr id="8" name="TextBox 7"/>
          <p:cNvSpPr txBox="1"/>
          <p:nvPr/>
        </p:nvSpPr>
        <p:spPr>
          <a:xfrm>
            <a:off x="723570" y="4953000"/>
            <a:ext cx="3593988" cy="1384995"/>
          </a:xfrm>
          <a:prstGeom prst="rect">
            <a:avLst/>
          </a:prstGeom>
          <a:noFill/>
        </p:spPr>
        <p:txBody>
          <a:bodyPr wrap="square" rtlCol="0">
            <a:spAutoFit/>
          </a:bodyPr>
          <a:lstStyle/>
          <a:p>
            <a:r>
              <a:rPr lang="en-GB" sz="2800" dirty="0"/>
              <a:t>Performing Salat while lying on the </a:t>
            </a:r>
          </a:p>
          <a:p>
            <a:r>
              <a:rPr lang="en-GB" sz="2800" dirty="0"/>
              <a:t>back</a:t>
            </a:r>
          </a:p>
        </p:txBody>
      </p:sp>
    </p:spTree>
  </p:cSld>
  <p:clrMapOvr>
    <a:masterClrMapping/>
  </p:clrMapOvr>
  <mc:AlternateContent xmlns:mc="http://schemas.openxmlformats.org/markup-compatibility/2006" xmlns:p14="http://schemas.microsoft.com/office/powerpoint/2010/main">
    <mc:Choice Requires="p14">
      <p:transition spd="slow" p14:dur="2000" advTm="6066"/>
    </mc:Choice>
    <mc:Fallback xmlns="">
      <p:transition spd="slow" advTm="6066"/>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type="pic" idx="1"/>
          </p:nvPr>
        </p:nvPicPr>
        <p:blipFill>
          <a:blip r:embed="rId2" cstate="print"/>
          <a:srcRect l="19015" r="19015"/>
          <a:stretch>
            <a:fillRect/>
          </a:stretch>
        </p:blipFill>
        <p:spPr bwMode="auto">
          <a:xfrm>
            <a:off x="5161059" y="907912"/>
            <a:ext cx="6172200" cy="4873625"/>
          </a:xfrm>
          <a:prstGeom prst="rect">
            <a:avLst/>
          </a:prstGeom>
          <a:noFill/>
          <a:ln w="9525">
            <a:noFill/>
            <a:miter lim="800000"/>
            <a:headEnd/>
            <a:tailEnd/>
          </a:ln>
          <a:effectLst/>
        </p:spPr>
      </p:pic>
      <p:sp>
        <p:nvSpPr>
          <p:cNvPr id="2" name="TextBox 1">
            <a:extLst>
              <a:ext uri="{FF2B5EF4-FFF2-40B4-BE49-F238E27FC236}">
                <a16:creationId xmlns:a16="http://schemas.microsoft.com/office/drawing/2014/main" id="{1227E441-55AF-4B3A-BD02-5583D8F62001}"/>
              </a:ext>
            </a:extLst>
          </p:cNvPr>
          <p:cNvSpPr txBox="1"/>
          <p:nvPr/>
        </p:nvSpPr>
        <p:spPr>
          <a:xfrm>
            <a:off x="1439186" y="1283429"/>
            <a:ext cx="3562184" cy="923330"/>
          </a:xfrm>
          <a:prstGeom prst="rect">
            <a:avLst/>
          </a:prstGeom>
          <a:noFill/>
        </p:spPr>
        <p:txBody>
          <a:bodyPr wrap="square" rtlCol="0">
            <a:spAutoFit/>
          </a:bodyPr>
          <a:lstStyle/>
          <a:p>
            <a:r>
              <a:rPr lang="en-US" sz="5400" dirty="0"/>
              <a:t>Prayer kit </a:t>
            </a:r>
            <a:endParaRPr lang="x-none" sz="5400" dirty="0"/>
          </a:p>
        </p:txBody>
      </p:sp>
    </p:spTree>
  </p:cSld>
  <p:clrMapOvr>
    <a:masterClrMapping/>
  </p:clrMapOvr>
  <mc:AlternateContent xmlns:mc="http://schemas.openxmlformats.org/markup-compatibility/2006" xmlns:p14="http://schemas.microsoft.com/office/powerpoint/2010/main">
    <mc:Choice Requires="p14">
      <p:transition spd="slow" p14:dur="2000" advTm="5735"/>
    </mc:Choice>
    <mc:Fallback xmlns="">
      <p:transition spd="slow" advTm="5735"/>
    </mc:Fallback>
  </mc:AlternateContent>
  <p:extLst>
    <p:ext uri="{3A86A75C-4F4B-4683-9AE1-C65F6400EC91}">
      <p14:laserTraceLst xmlns:p14="http://schemas.microsoft.com/office/powerpoint/2010/main">
        <p14:tracePtLst>
          <p14:tracePt t="1585" x="8707438" y="6638925"/>
          <p14:tracePt t="1596" x="9380538" y="6481763"/>
          <p14:tracePt t="1613" x="9964738" y="6334125"/>
          <p14:tracePt t="1614" x="10471150" y="6184900"/>
          <p14:tracePt t="1630" x="11179175" y="6002338"/>
          <p14:tracePt t="1646" x="11396663" y="5905500"/>
          <p14:tracePt t="1646" x="11518900" y="5835650"/>
          <p14:tracePt t="1663" x="11598275" y="5775325"/>
          <p14:tracePt t="1680" x="11685588" y="5670550"/>
          <p14:tracePt t="1696" x="11710988" y="5573713"/>
          <p14:tracePt t="1713" x="11710988" y="5495925"/>
          <p14:tracePt t="1729" x="11710988" y="5407025"/>
          <p14:tracePt t="1746" x="11728450" y="5294313"/>
          <p14:tracePt t="1763" x="11745913" y="5207000"/>
          <p14:tracePt t="1779" x="11745913" y="5145088"/>
          <p14:tracePt t="1780" x="11745913" y="5102225"/>
          <p14:tracePt t="1796" x="11745913" y="4979988"/>
          <p14:tracePt t="1813" x="11745913" y="4918075"/>
          <p14:tracePt t="1814" x="11737975" y="4857750"/>
          <p14:tracePt t="1830" x="11703050" y="4795838"/>
          <p14:tracePt t="1830" x="11650663" y="4725988"/>
          <p14:tracePt t="1846" x="11606213" y="4648200"/>
          <p14:tracePt t="1863" x="11476038" y="4446588"/>
          <p14:tracePt t="1880" x="11326813" y="4281488"/>
          <p14:tracePt t="1896" x="11161713" y="4141788"/>
          <p14:tracePt t="1913" x="11012488" y="4052888"/>
          <p14:tracePt t="1929" x="10882313" y="3930650"/>
          <p14:tracePt t="1946" x="10760075" y="3808413"/>
          <p14:tracePt t="1963" x="10628313" y="3721100"/>
          <p14:tracePt t="1980" x="10480675" y="3616325"/>
          <p14:tracePt t="1996" x="10418763" y="3563938"/>
          <p14:tracePt t="1997" x="10331450" y="3494088"/>
          <p14:tracePt t="2013" x="10271125" y="3451225"/>
          <p14:tracePt t="2030" x="10131425" y="3336925"/>
          <p14:tracePt t="2046" x="10017125" y="3241675"/>
          <p14:tracePt t="2062" x="9894888" y="3154363"/>
          <p14:tracePt t="2079" x="9807575" y="3074988"/>
          <p14:tracePt t="2096" x="9764713" y="3040063"/>
          <p14:tracePt t="2113" x="9702800" y="3014663"/>
          <p14:tracePt t="2129" x="9659938" y="2997200"/>
          <p14:tracePt t="2146" x="9632950" y="2987675"/>
          <p14:tracePt t="2147" x="9607550" y="2987675"/>
          <p14:tracePt t="2163" x="9590088" y="2987675"/>
          <p14:tracePt t="2164" x="9563100" y="2987675"/>
          <p14:tracePt t="2180" x="9545638" y="2987675"/>
          <p14:tracePt t="2180" x="9528175" y="2987675"/>
          <p14:tracePt t="2196" x="9493250" y="2987675"/>
          <p14:tracePt t="2213" x="9363075" y="3067050"/>
          <p14:tracePt t="2229" x="9205913" y="3206750"/>
          <p14:tracePt t="2246" x="8986838" y="3441700"/>
          <p14:tracePt t="2263" x="8794750" y="3695700"/>
          <p14:tracePt t="2279" x="8680450" y="3895725"/>
          <p14:tracePt t="2296" x="8637588" y="4052888"/>
          <p14:tracePt t="2312" x="8637588" y="4097338"/>
          <p14:tracePt t="2313" x="8645525" y="4141788"/>
          <p14:tracePt t="2330" x="8732838" y="4246563"/>
          <p14:tracePt t="2346" x="8794750" y="4306888"/>
          <p14:tracePt t="2347" x="8907463" y="4351338"/>
          <p14:tracePt t="2363" x="9012238" y="4386263"/>
          <p14:tracePt t="2380" x="9293225" y="4446588"/>
          <p14:tracePt t="2396" x="9563100" y="4464050"/>
          <p14:tracePt t="2413" x="9842500" y="4429125"/>
          <p14:tracePt t="2430" x="10026650" y="4324350"/>
          <p14:tracePt t="2446" x="10148888" y="4219575"/>
          <p14:tracePt t="2463" x="10226675" y="4105275"/>
          <p14:tracePt t="2479" x="10244138" y="4035425"/>
          <p14:tracePt t="2480" x="10253663" y="3975100"/>
          <p14:tracePt t="2496" x="10253663" y="3835400"/>
          <p14:tracePt t="2513" x="10253663" y="3738563"/>
          <p14:tracePt t="2514" x="10226675" y="3633788"/>
          <p14:tracePt t="2530" x="10191750" y="3529013"/>
          <p14:tracePt t="2530" x="10156825" y="3424238"/>
          <p14:tracePt t="2546" x="10113963" y="3336925"/>
          <p14:tracePt t="2563" x="10009188" y="3171825"/>
          <p14:tracePt t="2579" x="9912350" y="3040063"/>
          <p14:tracePt t="2596" x="9790113" y="2935288"/>
          <p14:tracePt t="2613" x="9642475" y="2840038"/>
          <p14:tracePt t="2630" x="9520238" y="2770188"/>
          <p14:tracePt t="2646" x="9388475" y="2725738"/>
          <p14:tracePt t="2663" x="9328150" y="2716213"/>
          <p14:tracePt t="2663" x="9258300" y="2716213"/>
          <p14:tracePt t="2680" x="9047163" y="2716213"/>
          <p14:tracePt t="2696" x="8942388" y="2725738"/>
          <p14:tracePt t="2697" x="8829675" y="2752725"/>
          <p14:tracePt t="2713" x="8724900" y="2778125"/>
          <p14:tracePt t="2714" x="8637588" y="2795588"/>
          <p14:tracePt t="2729" x="8532813" y="2822575"/>
          <p14:tracePt t="2746" x="8348663" y="2882900"/>
          <p14:tracePt t="2763" x="8201025" y="2952750"/>
          <p14:tracePt t="2779" x="8104188" y="3067050"/>
          <p14:tracePt t="2796" x="8016875" y="3197225"/>
          <p14:tracePt t="2813" x="7991475" y="3302000"/>
          <p14:tracePt t="2829" x="7991475" y="3328988"/>
          <p14:tracePt t="2830" x="8008938" y="3354388"/>
          <p14:tracePt t="2846" x="8051800" y="3406775"/>
          <p14:tracePt t="2863" x="8113713" y="3451225"/>
          <p14:tracePt t="2864" x="8191500" y="3494088"/>
          <p14:tracePt t="2880" x="8288338" y="3538538"/>
          <p14:tracePt t="2880" x="8393113" y="3590925"/>
          <p14:tracePt t="2896" x="8480425" y="3625850"/>
          <p14:tracePt t="2913" x="8585200" y="3660775"/>
          <p14:tracePt t="2929" x="8610600" y="3660775"/>
          <p14:tracePt t="3021" x="8593138" y="3660775"/>
          <p14:tracePt t="3030" x="8575675" y="3678238"/>
          <p14:tracePt t="3038" x="8550275" y="3695700"/>
          <p14:tracePt t="3047" x="8532813" y="3703638"/>
          <p14:tracePt t="3063" x="8505825" y="3713163"/>
          <p14:tracePt t="3080" x="8383588" y="3765550"/>
          <p14:tracePt t="3096" x="8174038" y="3860800"/>
          <p14:tracePt t="3113" x="7886700" y="3975100"/>
          <p14:tracePt t="3129" x="7580313" y="4079875"/>
          <p14:tracePt t="3146" x="7300913" y="4176713"/>
          <p14:tracePt t="3163" x="7073900" y="4271963"/>
          <p14:tracePt t="3179" x="6978650" y="4333875"/>
          <p14:tracePt t="3180" x="6891338" y="4376738"/>
          <p14:tracePt t="3197" x="6811963" y="4438650"/>
          <p14:tracePt t="3197" x="6734175" y="4481513"/>
          <p14:tracePt t="3213" x="6637338" y="4543425"/>
          <p14:tracePt t="3214" x="6542088" y="4595813"/>
          <p14:tracePt t="3230" x="6445250" y="4665663"/>
          <p14:tracePt t="3231" x="6367463" y="4735513"/>
          <p14:tracePt t="3246" x="6270625" y="4795838"/>
          <p14:tracePt t="3263" x="6069013" y="4935538"/>
          <p14:tracePt t="3279" x="5842000" y="5084763"/>
          <p14:tracePt t="3296" x="5624513" y="5232400"/>
          <p14:tracePt t="3313" x="5380038" y="5364163"/>
          <p14:tracePt t="3329" x="5118100" y="5513388"/>
          <p14:tracePt t="3346" x="4699000" y="5713413"/>
          <p14:tracePt t="3363" x="4445000" y="5835650"/>
          <p14:tracePt t="3363" x="4192588" y="5949950"/>
          <p14:tracePt t="3380" x="3598863" y="6237288"/>
          <p14:tracePt t="3396" x="3336925" y="6376988"/>
          <p14:tracePt t="3413" x="2786063" y="6586538"/>
          <p14:tracePt t="3429" x="2332038" y="6743700"/>
          <p14:tracePt t="3446" x="2000250" y="6840538"/>
        </p14:tracePtLst>
      </p14:laserTraceLst>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type="pic" idx="1"/>
          </p:nvPr>
        </p:nvPicPr>
        <p:blipFill>
          <a:blip r:embed="rId2" cstate="print"/>
          <a:srcRect t="2996" b="2996"/>
          <a:stretch>
            <a:fillRect/>
          </a:stretch>
        </p:blipFill>
        <p:spPr bwMode="auto">
          <a:prstGeom prst="rect">
            <a:avLst/>
          </a:prstGeom>
          <a:noFill/>
          <a:ln w="9525">
            <a:noFill/>
            <a:miter lim="800000"/>
            <a:headEnd/>
            <a:tailEnd/>
          </a:ln>
          <a:effectLst/>
        </p:spPr>
      </p:pic>
      <p:sp>
        <p:nvSpPr>
          <p:cNvPr id="4" name="TextBox 3">
            <a:extLst>
              <a:ext uri="{FF2B5EF4-FFF2-40B4-BE49-F238E27FC236}">
                <a16:creationId xmlns:a16="http://schemas.microsoft.com/office/drawing/2014/main" id="{38FDA42F-4163-40C0-B40A-DF443F4673F9}"/>
              </a:ext>
            </a:extLst>
          </p:cNvPr>
          <p:cNvSpPr txBox="1"/>
          <p:nvPr/>
        </p:nvSpPr>
        <p:spPr>
          <a:xfrm>
            <a:off x="2250078" y="1122542"/>
            <a:ext cx="3941717" cy="830997"/>
          </a:xfrm>
          <a:prstGeom prst="rect">
            <a:avLst/>
          </a:prstGeom>
          <a:noFill/>
        </p:spPr>
        <p:txBody>
          <a:bodyPr wrap="square">
            <a:spAutoFit/>
          </a:bodyPr>
          <a:lstStyle/>
          <a:p>
            <a:r>
              <a:rPr lang="en-US" sz="4800" dirty="0"/>
              <a:t>Prayer kit </a:t>
            </a:r>
            <a:endParaRPr lang="x-none" sz="4800" dirty="0"/>
          </a:p>
        </p:txBody>
      </p:sp>
    </p:spTree>
  </p:cSld>
  <p:clrMapOvr>
    <a:masterClrMapping/>
  </p:clrMapOvr>
  <mc:AlternateContent xmlns:mc="http://schemas.openxmlformats.org/markup-compatibility/2006" xmlns:p14="http://schemas.microsoft.com/office/powerpoint/2010/main">
    <mc:Choice Requires="p14">
      <p:transition spd="slow" p14:dur="2000" advTm="2937"/>
    </mc:Choice>
    <mc:Fallback xmlns="">
      <p:transition spd="slow" advTm="2937"/>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368F5-506E-CB0D-434A-D9A1FC50BB62}"/>
              </a:ext>
            </a:extLst>
          </p:cNvPr>
          <p:cNvSpPr>
            <a:spLocks noGrp="1"/>
          </p:cNvSpPr>
          <p:nvPr>
            <p:ph type="title"/>
          </p:nvPr>
        </p:nvSpPr>
        <p:spPr>
          <a:xfrm>
            <a:off x="2047763" y="3657600"/>
            <a:ext cx="7886700" cy="749674"/>
          </a:xfrm>
        </p:spPr>
        <p:txBody>
          <a:bodyPr/>
          <a:lstStyle/>
          <a:p>
            <a:pPr algn="ctr"/>
            <a:r>
              <a:rPr lang="en-US" dirty="0">
                <a:latin typeface="+mn-lt"/>
              </a:rPr>
              <a:t>THE NIGERIAN EXPERIENCE</a:t>
            </a:r>
          </a:p>
        </p:txBody>
      </p:sp>
    </p:spTree>
    <p:extLst>
      <p:ext uri="{BB962C8B-B14F-4D97-AF65-F5344CB8AC3E}">
        <p14:creationId xmlns:p14="http://schemas.microsoft.com/office/powerpoint/2010/main" val="832553852"/>
      </p:ext>
    </p:extLst>
  </p:cSld>
  <p:clrMapOvr>
    <a:masterClrMapping/>
  </p:clrMapOvr>
  <mc:AlternateContent xmlns:mc="http://schemas.openxmlformats.org/markup-compatibility/2006" xmlns:p14="http://schemas.microsoft.com/office/powerpoint/2010/main">
    <mc:Choice Requires="p14">
      <p:transition spd="slow" p14:dur="2000" advTm="3981"/>
    </mc:Choice>
    <mc:Fallback xmlns="">
      <p:transition spd="slow" advTm="3981"/>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9956800" cy="789391"/>
          </a:xfrm>
        </p:spPr>
        <p:txBody>
          <a:bodyPr/>
          <a:lstStyle/>
          <a:p>
            <a:r>
              <a:rPr lang="en-GB" b="1" dirty="0"/>
              <a:t>IFH – Nigerian Experience</a:t>
            </a:r>
          </a:p>
        </p:txBody>
      </p:sp>
      <p:sp>
        <p:nvSpPr>
          <p:cNvPr id="3" name="Content Placeholder 2"/>
          <p:cNvSpPr>
            <a:spLocks noGrp="1"/>
          </p:cNvSpPr>
          <p:nvPr>
            <p:ph sz="quarter" idx="1"/>
          </p:nvPr>
        </p:nvSpPr>
        <p:spPr>
          <a:xfrm>
            <a:off x="620684" y="1574358"/>
            <a:ext cx="10485121" cy="4871310"/>
          </a:xfrm>
        </p:spPr>
        <p:txBody>
          <a:bodyPr>
            <a:normAutofit/>
          </a:bodyPr>
          <a:lstStyle/>
          <a:p>
            <a:r>
              <a:rPr lang="en-GB" sz="2800" dirty="0"/>
              <a:t>Initial sensitization lecture during FIMA Conference in July, 2016 in Abuja Nigeria’</a:t>
            </a:r>
          </a:p>
          <a:p>
            <a:r>
              <a:rPr lang="en-GB" dirty="0"/>
              <a:t>Muslim Health Facilities Consortium Committee (Ibadah Friendly Hospital concept is one of their TOR) </a:t>
            </a:r>
            <a:endParaRPr lang="en-GB" sz="2800" dirty="0"/>
          </a:p>
          <a:p>
            <a:r>
              <a:rPr lang="en-GB" sz="2800" dirty="0"/>
              <a:t> Followed by aggressive sensitization lectures that commenced in September 2018 in the following places states:</a:t>
            </a:r>
          </a:p>
          <a:p>
            <a:pPr lvl="1"/>
            <a:r>
              <a:rPr lang="en-GB" sz="2800" dirty="0"/>
              <a:t>Sokoto, Kebbi, </a:t>
            </a:r>
            <a:r>
              <a:rPr lang="en-GB" sz="2800" dirty="0" err="1"/>
              <a:t>Kwara</a:t>
            </a:r>
            <a:r>
              <a:rPr lang="en-GB" sz="2800" dirty="0"/>
              <a:t>, Kano, Jigawa, Bauchi, Nasarawa, Plateau, Gombe, Katsina, Zamfara, Yobe and Borno.</a:t>
            </a:r>
          </a:p>
          <a:p>
            <a:r>
              <a:rPr lang="en-GB" sz="2800" dirty="0"/>
              <a:t>Sensitization outside Nigeria</a:t>
            </a:r>
          </a:p>
          <a:p>
            <a:pPr lvl="1"/>
            <a:r>
              <a:rPr lang="en-GB" sz="2800" dirty="0" err="1"/>
              <a:t>Tahoa</a:t>
            </a:r>
            <a:r>
              <a:rPr lang="en-GB" sz="2800" dirty="0"/>
              <a:t> and </a:t>
            </a:r>
            <a:r>
              <a:rPr lang="en-GB" sz="2800" dirty="0" err="1"/>
              <a:t>Maradi</a:t>
            </a:r>
            <a:r>
              <a:rPr lang="en-GB" sz="2800" dirty="0"/>
              <a:t> in Niger Republic</a:t>
            </a:r>
          </a:p>
          <a:p>
            <a:endParaRPr lang="en-GB" sz="2800" dirty="0"/>
          </a:p>
        </p:txBody>
      </p:sp>
    </p:spTree>
  </p:cSld>
  <p:clrMapOvr>
    <a:masterClrMapping/>
  </p:clrMapOvr>
  <mc:AlternateContent xmlns:mc="http://schemas.openxmlformats.org/markup-compatibility/2006" xmlns:p14="http://schemas.microsoft.com/office/powerpoint/2010/main">
    <mc:Choice Requires="p14">
      <p:transition spd="slow" p14:dur="2000" advTm="45496"/>
    </mc:Choice>
    <mc:Fallback xmlns="">
      <p:transition spd="slow" advTm="45496"/>
    </mc:Fallback>
  </mc:AlternateContent>
  <p:extLst>
    <p:ext uri="{3A86A75C-4F4B-4683-9AE1-C65F6400EC91}">
      <p14:laserTraceLst xmlns:p14="http://schemas.microsoft.com/office/powerpoint/2010/main">
        <p14:tracePtLst>
          <p14:tracePt t="24105" x="2008188" y="6823075"/>
          <p14:tracePt t="24114" x="2025650" y="6805613"/>
          <p14:tracePt t="24126" x="2052638" y="6778625"/>
          <p14:tracePt t="24143" x="2070100" y="6753225"/>
          <p14:tracePt t="24160" x="2105025" y="6726238"/>
          <p14:tracePt t="24176" x="2147888" y="6665913"/>
          <p14:tracePt t="24193" x="2174875" y="6630988"/>
          <p14:tracePt t="24194" x="2209800" y="6578600"/>
          <p14:tracePt t="24210" x="2244725" y="6526213"/>
          <p14:tracePt t="24211" x="2279650" y="6481763"/>
          <p14:tracePt t="24227" x="2314575" y="6429375"/>
          <p14:tracePt t="24243" x="2339975" y="6386513"/>
          <p14:tracePt t="24260" x="2374900" y="6342063"/>
          <p14:tracePt t="24277" x="2409825" y="6299200"/>
          <p14:tracePt t="24293" x="2471738" y="6202363"/>
          <p14:tracePt t="24310" x="2532063" y="6107113"/>
          <p14:tracePt t="24326" x="2601913" y="6010275"/>
          <p14:tracePt t="24343" x="2681288" y="5905500"/>
          <p14:tracePt t="24360" x="2741613" y="5810250"/>
          <p14:tracePt t="24376" x="2786063" y="5740400"/>
          <p14:tracePt t="24378" x="2828925" y="5688013"/>
          <p14:tracePt t="24393" x="2881313" y="5626100"/>
          <p14:tracePt t="24410" x="2986088" y="5503863"/>
          <p14:tracePt t="24426" x="3057525" y="5416550"/>
          <p14:tracePt t="24443" x="3135313" y="5319713"/>
          <p14:tracePt t="24460" x="3214688" y="5241925"/>
          <p14:tracePt t="24476" x="3292475" y="5162550"/>
          <p14:tracePt t="24494" x="3389313" y="5067300"/>
          <p14:tracePt t="24510" x="3484563" y="4970463"/>
          <p14:tracePt t="24526" x="3529013" y="4935538"/>
          <p14:tracePt t="24544" x="3616325" y="4883150"/>
          <p14:tracePt t="24561" x="3721100" y="4813300"/>
          <p14:tracePt t="24577" x="3773488" y="4770438"/>
          <p14:tracePt t="24593" x="3878263" y="4708525"/>
          <p14:tracePt t="24610" x="3938588" y="4673600"/>
          <p14:tracePt t="24626" x="3983038" y="4648200"/>
          <p14:tracePt t="24643" x="4052888" y="4603750"/>
          <p14:tracePt t="24660" x="4140200" y="4560888"/>
          <p14:tracePt t="24676" x="4262438" y="4525963"/>
          <p14:tracePt t="24693" x="4419600" y="4464050"/>
          <p14:tracePt t="24710" x="4567238" y="4438650"/>
          <p14:tracePt t="24726" x="4646613" y="4411663"/>
          <p14:tracePt t="24727" x="4689475" y="4411663"/>
          <p14:tracePt t="24743" x="4733925" y="4411663"/>
          <p14:tracePt t="24744" x="4751388" y="4394200"/>
          <p14:tracePt t="24760" x="4776788" y="4394200"/>
          <p14:tracePt t="24776" x="4821238" y="4386263"/>
          <p14:tracePt t="24794" x="4864100" y="4386263"/>
          <p14:tracePt t="24810" x="4908550" y="4376738"/>
          <p14:tracePt t="24826" x="4995863" y="4376738"/>
          <p14:tracePt t="24843" x="5160963" y="4376738"/>
          <p14:tracePt t="24860" x="5370513" y="4376738"/>
          <p14:tracePt t="24876" x="5624513" y="4376738"/>
          <p14:tracePt t="24894" x="5876925" y="4376738"/>
          <p14:tracePt t="24910" x="5981700" y="4386263"/>
          <p14:tracePt t="24911" x="6086475" y="4386263"/>
          <p14:tracePt t="24926" x="6192838" y="4386263"/>
          <p14:tracePt t="24943" x="6367463" y="4386263"/>
          <p14:tracePt t="24960" x="6507163" y="4386263"/>
          <p14:tracePt t="24976" x="6629400" y="4386263"/>
          <p14:tracePt t="24993" x="6777038" y="4386263"/>
          <p14:tracePt t="25010" x="6926263" y="4368800"/>
          <p14:tracePt t="25027" x="7091363" y="4333875"/>
          <p14:tracePt t="25043" x="7258050" y="4271963"/>
          <p14:tracePt t="25060" x="7450138" y="4124325"/>
          <p14:tracePt t="25076" x="7545388" y="4027488"/>
          <p14:tracePt t="25077" x="7659688" y="3905250"/>
          <p14:tracePt t="25093" x="7824788" y="3713163"/>
          <p14:tracePt t="25094" x="8008938" y="3494088"/>
          <p14:tracePt t="25109" x="8208963" y="3224213"/>
          <p14:tracePt t="25126" x="8480425" y="2778125"/>
          <p14:tracePt t="25143" x="8707438" y="2401888"/>
          <p14:tracePt t="25160" x="8820150" y="2157413"/>
          <p14:tracePt t="25176" x="8872538" y="2000250"/>
          <p14:tracePt t="25194" x="8882063" y="2000250"/>
          <p14:tracePt t="25226" x="8882063" y="2009775"/>
          <p14:tracePt t="25234" x="8872538" y="2027238"/>
          <p14:tracePt t="25244" x="8855075" y="2062163"/>
          <p14:tracePt t="25260" x="8829675" y="2097088"/>
          <p14:tracePt t="25261" x="8794750" y="2166938"/>
          <p14:tracePt t="25277" x="8767763" y="2209800"/>
          <p14:tracePt t="25293" x="8689975" y="2341563"/>
          <p14:tracePt t="25310" x="8628063" y="2446338"/>
          <p14:tracePt t="25326" x="8575675" y="2489200"/>
          <p14:tracePt t="25344" x="8540750" y="2516188"/>
          <p14:tracePt t="25392" x="8515350" y="2524125"/>
          <p14:tracePt t="25401" x="8515350" y="2533650"/>
          <p14:tracePt t="25410" x="8515350" y="2541588"/>
          <p14:tracePt t="25426" x="8497888" y="2551113"/>
          <p14:tracePt t="25427" x="8470900" y="2559050"/>
          <p14:tracePt t="25444" x="8453438" y="2586038"/>
          <p14:tracePt t="25460" x="8435975" y="2593975"/>
          <p14:tracePt t="25477" x="8418513" y="2620963"/>
          <p14:tracePt t="25493" x="8410575" y="2620963"/>
          <p14:tracePt t="25510" x="8393113" y="2646363"/>
          <p14:tracePt t="25526" x="8383588" y="2663825"/>
          <p14:tracePt t="25543" x="8383588" y="2698750"/>
          <p14:tracePt t="25560" x="8383588" y="2752725"/>
          <p14:tracePt t="25576" x="8383588" y="2805113"/>
          <p14:tracePt t="25594" x="8383588" y="2830513"/>
          <p14:tracePt t="25594" x="8383588" y="2857500"/>
          <p14:tracePt t="25611" x="8393113" y="2857500"/>
          <p14:tracePt t="25626" x="8393113" y="2865438"/>
          <p14:tracePt t="25643" x="8410575" y="2865438"/>
          <p14:tracePt t="25660" x="8462963" y="2865438"/>
          <p14:tracePt t="25676" x="8523288" y="2865438"/>
          <p14:tracePt t="25694" x="8637588" y="2874963"/>
          <p14:tracePt t="25710" x="8655050" y="2882900"/>
          <p14:tracePt t="25726" x="8672513" y="2900363"/>
          <p14:tracePt t="25743" x="8689975" y="2917825"/>
          <p14:tracePt t="25760" x="8697913" y="2917825"/>
          <p14:tracePt t="25829" x="8697913" y="2927350"/>
          <p14:tracePt t="25838" x="8697913" y="2935288"/>
          <p14:tracePt t="25873" x="8697913" y="2944813"/>
          <p14:tracePt t="25881" x="8697913" y="2952750"/>
          <p14:tracePt t="25916" x="8680450" y="2962275"/>
          <p14:tracePt t="26048" x="8662988" y="2962275"/>
          <p14:tracePt t="26056" x="8637588" y="2962275"/>
          <p14:tracePt t="26065" x="8620125" y="2962275"/>
          <p14:tracePt t="26076" x="8593138" y="2970213"/>
          <p14:tracePt t="26093" x="8515350" y="2987675"/>
          <p14:tracePt t="26110" x="8435975" y="2997200"/>
          <p14:tracePt t="26126" x="8358188" y="2997200"/>
          <p14:tracePt t="26127" x="8270875" y="2997200"/>
          <p14:tracePt t="26144" x="8166100" y="3005138"/>
          <p14:tracePt t="26145" x="8069263" y="3005138"/>
          <p14:tracePt t="26160" x="7947025" y="3005138"/>
          <p14:tracePt t="26177" x="7685088" y="3032125"/>
          <p14:tracePt t="26193" x="7432675" y="3032125"/>
          <p14:tracePt t="26210" x="7091363" y="3032125"/>
          <p14:tracePt t="26226" x="6751638" y="3032125"/>
          <p14:tracePt t="26243" x="6437313" y="3032125"/>
          <p14:tracePt t="26260" x="6148388" y="3032125"/>
          <p14:tracePt t="26276" x="5999163" y="3032125"/>
          <p14:tracePt t="26277" x="5834063" y="3067050"/>
          <p14:tracePt t="26294" x="5475288" y="3179763"/>
          <p14:tracePt t="26310" x="5318125" y="3232150"/>
          <p14:tracePt t="26311" x="5195888" y="3267075"/>
          <p14:tracePt t="26326" x="5091113" y="3294063"/>
          <p14:tracePt t="26344" x="4968875" y="3319463"/>
          <p14:tracePt t="26360" x="4933950" y="3328988"/>
          <p14:tracePt t="26376" x="4846638" y="3363913"/>
          <p14:tracePt t="26394" x="4716463" y="3389313"/>
          <p14:tracePt t="26410" x="4514850" y="3433763"/>
          <p14:tracePt t="26426" x="4279900" y="3494088"/>
          <p14:tracePt t="26443" x="4148138" y="3521075"/>
          <p14:tracePt t="26444" x="4000500" y="3556000"/>
          <p14:tracePt t="26460" x="3868738" y="3581400"/>
          <p14:tracePt t="26461" x="3763963" y="3590925"/>
          <p14:tracePt t="26477" x="3633788" y="3616325"/>
          <p14:tracePt t="26478" x="3511550" y="3643313"/>
          <p14:tracePt t="26493" x="3406775" y="3660775"/>
          <p14:tracePt t="26510" x="3214688" y="3695700"/>
          <p14:tracePt t="26527" x="3038475" y="3730625"/>
          <p14:tracePt t="26543" x="2863850" y="3773488"/>
          <p14:tracePt t="26560" x="2681288" y="3843338"/>
          <p14:tracePt t="26576" x="2506663" y="3887788"/>
          <p14:tracePt t="26593" x="2297113" y="3948113"/>
          <p14:tracePt t="26610" x="2139950" y="4027488"/>
          <p14:tracePt t="26627" x="1973263" y="4132263"/>
          <p14:tracePt t="26644" x="1895475" y="4211638"/>
          <p14:tracePt t="26660" x="1878013" y="4237038"/>
          <p14:tracePt t="26661" x="1851025" y="4246563"/>
          <p14:tracePt t="26677" x="1851025" y="4254500"/>
          <p14:tracePt t="26678" x="1851025" y="4264025"/>
          <p14:tracePt t="26694" x="1833563" y="4264025"/>
          <p14:tracePt t="26710" x="1833563" y="4271963"/>
          <p14:tracePt t="26740" x="1833563" y="4289425"/>
          <p14:tracePt t="26756" x="1833563" y="4298950"/>
          <p14:tracePt t="26765" x="1851025" y="4298950"/>
          <p14:tracePt t="26776" x="1851025" y="4306888"/>
          <p14:tracePt t="26793" x="1903413" y="4333875"/>
          <p14:tracePt t="26810" x="1912938" y="4341813"/>
          <p14:tracePt t="26810" x="1938338" y="4351338"/>
          <p14:tracePt t="26827" x="1965325" y="4359275"/>
          <p14:tracePt t="26827" x="1973263" y="4359275"/>
          <p14:tracePt t="26844" x="1990725" y="4359275"/>
          <p14:tracePt t="26844" x="2008188" y="4368800"/>
          <p14:tracePt t="26860" x="2025650" y="4368800"/>
          <p14:tracePt t="26876" x="2035175" y="4368800"/>
          <p14:tracePt t="26893" x="2070100" y="4368800"/>
          <p14:tracePt t="26910" x="2095500" y="4351338"/>
          <p14:tracePt t="26926" x="2122488" y="4324350"/>
          <p14:tracePt t="26943" x="2157413" y="4298950"/>
          <p14:tracePt t="26960" x="2209800" y="4271963"/>
          <p14:tracePt t="26976" x="2235200" y="4246563"/>
          <p14:tracePt t="26977" x="2252663" y="4237038"/>
          <p14:tracePt t="26994" x="2314575" y="4202113"/>
          <p14:tracePt t="27010" x="2349500" y="4184650"/>
          <p14:tracePt t="27011" x="2401888" y="4149725"/>
          <p14:tracePt t="27027" x="2436813" y="4141788"/>
          <p14:tracePt t="27028" x="2489200" y="4124325"/>
          <p14:tracePt t="27043" x="2532063" y="4114800"/>
          <p14:tracePt t="27060" x="2611438" y="4097338"/>
          <p14:tracePt t="27076" x="2689225" y="4087813"/>
          <p14:tracePt t="27093" x="2768600" y="4087813"/>
          <p14:tracePt t="27110" x="2863850" y="4070350"/>
          <p14:tracePt t="27126" x="2933700" y="4062413"/>
          <p14:tracePt t="27143" x="2951163" y="4052888"/>
          <p14:tracePt t="27161" x="2968625" y="4052888"/>
          <p14:tracePt t="27212" x="2986088" y="4052888"/>
          <p14:tracePt t="27229" x="3013075" y="4052888"/>
          <p14:tracePt t="27238" x="3030538" y="4052888"/>
          <p14:tracePt t="27246" x="3057525" y="4052888"/>
          <p14:tracePt t="27260" x="3082925" y="4052888"/>
          <p14:tracePt t="27276" x="3109913" y="4070350"/>
          <p14:tracePt t="27294" x="3144838" y="4079875"/>
          <p14:tracePt t="27310" x="3197225" y="4087813"/>
          <p14:tracePt t="27326" x="3214688" y="4087813"/>
          <p14:tracePt t="27344" x="3249613" y="4097338"/>
          <p14:tracePt t="27360" x="3257550" y="4097338"/>
          <p14:tracePt t="27361" x="3275013" y="4114800"/>
          <p14:tracePt t="27763" x="3292475" y="4105275"/>
          <p14:tracePt t="27771" x="3302000" y="4105275"/>
          <p14:tracePt t="27780" x="3309938" y="4105275"/>
          <p14:tracePt t="27793" x="3319463" y="4105275"/>
          <p14:tracePt t="27810" x="3354388" y="4087813"/>
          <p14:tracePt t="27827" x="3371850" y="4087813"/>
          <p14:tracePt t="27844" x="3379788" y="4087813"/>
          <p14:tracePt t="27964" x="3406775" y="4105275"/>
          <p14:tracePt t="27973" x="3406775" y="4124325"/>
          <p14:tracePt t="27981" x="3406775" y="4141788"/>
          <p14:tracePt t="27993" x="3406775" y="4167188"/>
          <p14:tracePt t="28010" x="3406775" y="4219575"/>
          <p14:tracePt t="28026" x="3379788" y="4254500"/>
          <p14:tracePt t="28044" x="3371850" y="4281488"/>
          <p14:tracePt t="28060" x="3344863" y="4298950"/>
          <p14:tracePt t="28061" x="3327400" y="4324350"/>
          <p14:tracePt t="28077" x="3302000" y="4351338"/>
          <p14:tracePt t="28078" x="3292475" y="4368800"/>
          <p14:tracePt t="28093" x="3284538" y="4386263"/>
          <p14:tracePt t="28110" x="3257550" y="4421188"/>
          <p14:tracePt t="28126" x="3205163" y="4456113"/>
          <p14:tracePt t="28143" x="3170238" y="4481513"/>
          <p14:tracePt t="28160" x="3152775" y="4491038"/>
          <p14:tracePt t="28176" x="3135313" y="4491038"/>
          <p14:tracePt t="28193" x="3117850" y="4508500"/>
          <p14:tracePt t="28210" x="3082925" y="4508500"/>
          <p14:tracePt t="28227" x="3065463" y="4516438"/>
          <p14:tracePt t="28228" x="3038475" y="4516438"/>
          <p14:tracePt t="28243" x="3013075" y="4533900"/>
          <p14:tracePt t="28244" x="3003550" y="4533900"/>
          <p14:tracePt t="28260" x="2978150" y="4533900"/>
          <p14:tracePt t="28277" x="2890838" y="4533900"/>
          <p14:tracePt t="28293" x="2741613" y="4533900"/>
          <p14:tracePt t="28310" x="2593975" y="4533900"/>
          <p14:tracePt t="28326" x="2454275" y="4533900"/>
          <p14:tracePt t="28343" x="2305050" y="4533900"/>
          <p14:tracePt t="28360" x="2174875" y="4533900"/>
          <p14:tracePt t="28377" x="2035175" y="4533900"/>
          <p14:tracePt t="28394" x="2017713" y="4525963"/>
          <p14:tracePt t="28394" x="2000250" y="4516438"/>
          <p14:tracePt t="28409" x="1982788" y="4516438"/>
          <p14:tracePt t="28410" x="1973263" y="4498975"/>
          <p14:tracePt t="28426" x="1965325" y="4498975"/>
          <p14:tracePt t="28542" x="1955800" y="4498975"/>
          <p14:tracePt t="28560" x="1947863" y="4498975"/>
          <p14:tracePt t="28691" x="1938338" y="4498975"/>
          <p14:tracePt t="28699" x="1920875" y="4498975"/>
          <p14:tracePt t="28710" x="1895475" y="4498975"/>
          <p14:tracePt t="28726" x="1860550" y="4498975"/>
          <p14:tracePt t="28744" x="1825625" y="4498975"/>
          <p14:tracePt t="28760" x="1816100" y="4498975"/>
          <p14:tracePt t="29496" x="1816100" y="4491038"/>
          <p14:tracePt t="30240" x="1825625" y="4491038"/>
          <p14:tracePt t="30275" x="1825625" y="4481513"/>
          <p14:tracePt t="30633" x="1833563" y="4481513"/>
          <p14:tracePt t="30651" x="1843088" y="4481513"/>
          <p14:tracePt t="30677" x="1843088" y="4473575"/>
          <p14:tracePt t="30685" x="1860550" y="4473575"/>
          <p14:tracePt t="30738" x="1878013" y="4473575"/>
          <p14:tracePt t="30746" x="1885950" y="4473575"/>
          <p14:tracePt t="30755" x="1895475" y="4473575"/>
          <p14:tracePt t="30776" x="1947863" y="4473575"/>
          <p14:tracePt t="30793" x="1990725" y="4473575"/>
          <p14:tracePt t="30810" x="2035175" y="4473575"/>
          <p14:tracePt t="30827" x="2087563" y="4473575"/>
          <p14:tracePt t="30844" x="2112963" y="4473575"/>
          <p14:tracePt t="30860" x="2139950" y="4481513"/>
          <p14:tracePt t="30861" x="2147888" y="4481513"/>
          <p14:tracePt t="30876" x="2174875" y="4481513"/>
          <p14:tracePt t="30893" x="2244725" y="4481513"/>
          <p14:tracePt t="30910" x="2339975" y="4481513"/>
          <p14:tracePt t="30926" x="2436813" y="4481513"/>
          <p14:tracePt t="30943" x="2532063" y="4498975"/>
          <p14:tracePt t="30960" x="2619375" y="4516438"/>
          <p14:tracePt t="30976" x="2716213" y="4533900"/>
          <p14:tracePt t="30993" x="2768600" y="4551363"/>
          <p14:tracePt t="31010" x="2786063" y="4560888"/>
          <p14:tracePt t="31010" x="2811463" y="4560888"/>
          <p14:tracePt t="31026" x="2838450" y="4568825"/>
          <p14:tracePt t="31027" x="2846388" y="4568825"/>
          <p14:tracePt t="31043" x="2863850" y="4568825"/>
          <p14:tracePt t="31087" x="2881313" y="4568825"/>
          <p14:tracePt t="31105" x="2908300" y="4568825"/>
          <p14:tracePt t="31114" x="2916238" y="4568825"/>
          <p14:tracePt t="31123" x="2933700" y="4568825"/>
          <p14:tracePt t="31131" x="2960688" y="4568825"/>
          <p14:tracePt t="31143" x="2978150" y="4568825"/>
          <p14:tracePt t="31159" x="3030538" y="4568825"/>
          <p14:tracePt t="31176" x="3057525" y="4568825"/>
          <p14:tracePt t="31194" x="3074988" y="4568825"/>
          <p14:tracePt t="31194" x="3100388" y="4568825"/>
          <p14:tracePt t="31210" x="3117850" y="4568825"/>
          <p14:tracePt t="31237" x="3135313" y="4568825"/>
          <p14:tracePt t="31246" x="3144838" y="4568825"/>
          <p14:tracePt t="31260" x="3162300" y="4568825"/>
          <p14:tracePt t="31276" x="3197225" y="4568825"/>
          <p14:tracePt t="31293" x="3240088" y="4568825"/>
          <p14:tracePt t="31310" x="3302000" y="4568825"/>
          <p14:tracePt t="31326" x="3379788" y="4568825"/>
          <p14:tracePt t="31343" x="3397250" y="4568825"/>
          <p14:tracePt t="31344" x="3414713" y="4568825"/>
          <p14:tracePt t="31360" x="3441700" y="4568825"/>
          <p14:tracePt t="31360" x="3449638" y="4568825"/>
          <p14:tracePt t="31377" x="3494088" y="4568825"/>
          <p14:tracePt t="31394" x="3511550" y="4568825"/>
          <p14:tracePt t="31410" x="3519488" y="4568825"/>
          <p14:tracePt t="31426" x="3529013" y="4568825"/>
          <p14:tracePt t="31443" x="3546475" y="4568825"/>
          <p14:tracePt t="31460" x="3571875" y="4568825"/>
          <p14:tracePt t="31476" x="3589338" y="4560888"/>
          <p14:tracePt t="31493" x="3616325" y="4551363"/>
          <p14:tracePt t="31509" x="3668713" y="4533900"/>
          <p14:tracePt t="31526" x="3676650" y="4533900"/>
          <p14:tracePt t="31527" x="3703638" y="4525963"/>
          <p14:tracePt t="31544" x="3721100" y="4516438"/>
          <p14:tracePt t="31560" x="3729038" y="4516438"/>
          <p14:tracePt t="31561" x="3738563" y="4516438"/>
          <p14:tracePt t="31576" x="3756025" y="4516438"/>
          <p14:tracePt t="31593" x="3763963" y="4516438"/>
          <p14:tracePt t="31610" x="3781425" y="4516438"/>
          <p14:tracePt t="31627" x="3798888" y="4516438"/>
          <p14:tracePt t="31648" x="3816350" y="4516438"/>
          <p14:tracePt t="31665" x="3843338" y="4516438"/>
          <p14:tracePt t="31676" x="3851275" y="4516438"/>
          <p14:tracePt t="31693" x="3903663" y="4516438"/>
          <p14:tracePt t="31710" x="3921125" y="4516438"/>
          <p14:tracePt t="31711" x="3948113" y="4516438"/>
          <p14:tracePt t="31727" x="3965575" y="4516438"/>
          <p14:tracePt t="31727" x="3983038" y="4516438"/>
          <p14:tracePt t="31743" x="4008438" y="4516438"/>
          <p14:tracePt t="31760" x="4025900" y="4516438"/>
          <p14:tracePt t="31776" x="4035425" y="4516438"/>
          <p14:tracePt t="31814" x="4052888" y="4516438"/>
          <p14:tracePt t="31823" x="4070350" y="4516438"/>
          <p14:tracePt t="31831" x="4095750" y="4516438"/>
          <p14:tracePt t="31843" x="4113213" y="4516438"/>
          <p14:tracePt t="31859" x="4165600" y="4516438"/>
          <p14:tracePt t="31876" x="4183063" y="4516438"/>
          <p14:tracePt t="31877" x="4200525" y="4516438"/>
          <p14:tracePt t="31894" x="4227513" y="4516438"/>
          <p14:tracePt t="31894" x="4244975" y="4516438"/>
          <p14:tracePt t="31910" x="4270375" y="4516438"/>
          <p14:tracePt t="31911" x="4297363" y="4516438"/>
          <p14:tracePt t="31926" x="4305300" y="4516438"/>
          <p14:tracePt t="31943" x="4314825" y="4516438"/>
          <p14:tracePt t="31960" x="4322763" y="4516438"/>
          <p14:tracePt t="32015" x="4332288" y="4516438"/>
          <p14:tracePt t="32025" x="4349750" y="4516438"/>
          <p14:tracePt t="32043" x="4367213" y="4516438"/>
          <p14:tracePt t="32051" x="4375150" y="4516438"/>
          <p14:tracePt t="32061" x="4392613" y="4516438"/>
          <p14:tracePt t="32076" x="4419600" y="4516438"/>
          <p14:tracePt t="32077" x="4437063" y="4516438"/>
          <p14:tracePt t="32093" x="4462463" y="4516438"/>
          <p14:tracePt t="32094" x="4489450" y="4516438"/>
          <p14:tracePt t="32110" x="4506913" y="4516438"/>
          <p14:tracePt t="32127" x="4549775" y="4516438"/>
          <p14:tracePt t="32143" x="4594225" y="4516438"/>
          <p14:tracePt t="32160" x="4637088" y="4516438"/>
          <p14:tracePt t="32176" x="4689475" y="4516438"/>
          <p14:tracePt t="32193" x="4724400" y="4516438"/>
          <p14:tracePt t="32210" x="4768850" y="4516438"/>
          <p14:tracePt t="32226" x="4794250" y="4516438"/>
          <p14:tracePt t="32244" x="4829175" y="4516438"/>
          <p14:tracePt t="32259" x="4838700" y="4516438"/>
          <p14:tracePt t="32261" x="4846638" y="4516438"/>
          <p14:tracePt t="32331" x="4864100" y="4516438"/>
          <p14:tracePt t="32348" x="4881563" y="4516438"/>
          <p14:tracePt t="32356" x="4891088" y="4516438"/>
          <p14:tracePt t="32365" x="4899025" y="4516438"/>
          <p14:tracePt t="32376" x="4926013" y="4508500"/>
          <p14:tracePt t="32393" x="4951413" y="4508500"/>
          <p14:tracePt t="32410" x="4995863" y="4508500"/>
          <p14:tracePt t="32470" x="5013325" y="4508500"/>
          <p14:tracePt t="32488" x="5021263" y="4508500"/>
          <p14:tracePt t="32497" x="5038725" y="4508500"/>
          <p14:tracePt t="32505" x="5056188" y="4508500"/>
          <p14:tracePt t="32523" x="5073650" y="4508500"/>
          <p14:tracePt t="32532" x="5083175" y="4508500"/>
          <p14:tracePt t="32543" x="5108575" y="4508500"/>
          <p14:tracePt t="32560" x="5126038" y="4508500"/>
          <p14:tracePt t="32576" x="5135563" y="4508500"/>
          <p14:tracePt t="32576" x="5153025" y="4508500"/>
          <p14:tracePt t="32593" x="5170488" y="4508500"/>
          <p14:tracePt t="32594" x="5178425" y="4508500"/>
          <p14:tracePt t="32610" x="5187950" y="4508500"/>
          <p14:tracePt t="32626" x="5213350" y="4508500"/>
          <p14:tracePt t="32643" x="5257800" y="4508500"/>
          <p14:tracePt t="32660" x="5292725" y="4508500"/>
          <p14:tracePt t="32676" x="5353050" y="4516438"/>
          <p14:tracePt t="32693" x="5432425" y="4533900"/>
          <p14:tracePt t="32710" x="5537200" y="4533900"/>
          <p14:tracePt t="32726" x="5624513" y="4543425"/>
          <p14:tracePt t="32743" x="5719763" y="4560888"/>
          <p14:tracePt t="32760" x="5772150" y="4560888"/>
          <p14:tracePt t="32776" x="5781675" y="4560888"/>
          <p14:tracePt t="32777" x="5789613" y="4560888"/>
          <p14:tracePt t="32793" x="5807075" y="4560888"/>
          <p14:tracePt t="32812" x="5824538" y="4560888"/>
          <p14:tracePt t="32829" x="5834063" y="4560888"/>
          <p14:tracePt t="32843" x="5851525" y="4560888"/>
          <p14:tracePt t="32860" x="5886450" y="4560888"/>
          <p14:tracePt t="32876" x="5946775" y="4560888"/>
          <p14:tracePt t="32893" x="6008688" y="4560888"/>
          <p14:tracePt t="32909" x="6078538" y="4560888"/>
          <p14:tracePt t="32926" x="6122988" y="4560888"/>
          <p14:tracePt t="32943" x="6148388" y="4560888"/>
          <p14:tracePt t="32960" x="6175375" y="4560888"/>
          <p14:tracePt t="32961" x="6183313" y="4560888"/>
          <p14:tracePt t="32976" x="6192838" y="4560888"/>
          <p14:tracePt t="32993" x="6210300" y="4560888"/>
          <p14:tracePt t="33010" x="6227763" y="4560888"/>
          <p14:tracePt t="33027" x="6270625" y="4560888"/>
          <p14:tracePt t="33043" x="6297613" y="4560888"/>
          <p14:tracePt t="33060" x="6340475" y="4560888"/>
          <p14:tracePt t="33076" x="6375400" y="4560888"/>
          <p14:tracePt t="33093" x="6427788" y="4560888"/>
          <p14:tracePt t="33110" x="6462713" y="4560888"/>
          <p14:tracePt t="33110" x="6489700" y="4560888"/>
          <p14:tracePt t="33127" x="6567488" y="4560888"/>
          <p14:tracePt t="33143" x="6594475" y="4560888"/>
          <p14:tracePt t="33144" x="6611938" y="4560888"/>
          <p14:tracePt t="33160" x="6637338" y="4560888"/>
          <p14:tracePt t="33176" x="6672263" y="4560888"/>
          <p14:tracePt t="33193" x="6724650" y="4560888"/>
          <p14:tracePt t="33209" x="6769100" y="4560888"/>
          <p14:tracePt t="33226" x="6804025" y="4560888"/>
          <p14:tracePt t="33243" x="6829425" y="4560888"/>
          <p14:tracePt t="33259" x="6873875" y="4560888"/>
          <p14:tracePt t="33277" x="6899275" y="4551363"/>
          <p14:tracePt t="33294" x="6934200" y="4551363"/>
          <p14:tracePt t="33310" x="6951663" y="4551363"/>
          <p14:tracePt t="33326" x="6978650" y="4551363"/>
          <p14:tracePt t="33343" x="7013575" y="4551363"/>
          <p14:tracePt t="33360" x="7031038" y="4551363"/>
          <p14:tracePt t="33376" x="7065963" y="4551363"/>
          <p14:tracePt t="33393" x="7100888" y="4551363"/>
          <p14:tracePt t="33410" x="7135813" y="4551363"/>
          <p14:tracePt t="33427" x="7178675" y="4551363"/>
          <p14:tracePt t="33443" x="7213600" y="4551363"/>
          <p14:tracePt t="33444" x="7248525" y="4551363"/>
          <p14:tracePt t="33461" x="7310438" y="4551363"/>
          <p14:tracePt t="33477" x="7388225" y="4551363"/>
          <p14:tracePt t="33493" x="7423150" y="4551363"/>
          <p14:tracePt t="33494" x="7450138" y="4551363"/>
          <p14:tracePt t="33510" x="7493000" y="4551363"/>
          <p14:tracePt t="33526" x="7589838" y="4551363"/>
          <p14:tracePt t="33543" x="7677150" y="4551363"/>
          <p14:tracePt t="33559" x="7781925" y="4551363"/>
          <p14:tracePt t="33576" x="7859713" y="4551363"/>
          <p14:tracePt t="33593" x="7964488" y="4551363"/>
          <p14:tracePt t="33610" x="8078788" y="4551363"/>
          <p14:tracePt t="33626" x="8183563" y="4551363"/>
          <p14:tracePt t="33644" x="8243888" y="4551363"/>
          <p14:tracePt t="33644" x="8288338" y="4551363"/>
          <p14:tracePt t="33660" x="8331200" y="4551363"/>
          <p14:tracePt t="33661" x="8393113" y="4551363"/>
          <p14:tracePt t="33676" x="8435975" y="4551363"/>
          <p14:tracePt t="33693" x="8532813" y="4551363"/>
          <p14:tracePt t="33710" x="8602663" y="4551363"/>
          <p14:tracePt t="33726" x="8680450" y="4551363"/>
          <p14:tracePt t="33743" x="8759825" y="4551363"/>
          <p14:tracePt t="33760" x="8812213" y="4551363"/>
          <p14:tracePt t="33776" x="8872538" y="4551363"/>
          <p14:tracePt t="33793" x="8942388" y="4551363"/>
          <p14:tracePt t="33810" x="9047163" y="4551363"/>
          <p14:tracePt t="33826" x="9109075" y="4551363"/>
          <p14:tracePt t="33827" x="9170988" y="4551363"/>
          <p14:tracePt t="33843" x="9231313" y="4551363"/>
          <p14:tracePt t="33860" x="9318625" y="4551363"/>
          <p14:tracePt t="33876" x="9405938" y="4551363"/>
          <p14:tracePt t="33893" x="9467850" y="4551363"/>
          <p14:tracePt t="33910" x="9510713" y="4551363"/>
          <p14:tracePt t="33926" x="9555163" y="4551363"/>
          <p14:tracePt t="33943" x="9632950" y="4551363"/>
          <p14:tracePt t="33959" x="9755188" y="4551363"/>
          <p14:tracePt t="33976" x="9807575" y="4551363"/>
          <p14:tracePt t="33977" x="9886950" y="4551363"/>
          <p14:tracePt t="33993" x="9947275" y="4551363"/>
          <p14:tracePt t="33994" x="9999663" y="4551363"/>
          <p14:tracePt t="34010" x="10061575" y="4551363"/>
          <p14:tracePt t="34011" x="10121900" y="4551363"/>
          <p14:tracePt t="34026" x="10183813" y="4551363"/>
          <p14:tracePt t="34043" x="10271125" y="4551363"/>
          <p14:tracePt t="34060" x="10313988" y="4568825"/>
          <p14:tracePt t="34076" x="10348913" y="4568825"/>
          <p14:tracePt t="34093" x="10366375" y="4578350"/>
          <p14:tracePt t="34110" x="10375900" y="4578350"/>
          <p14:tracePt t="34126" x="10383838" y="4595813"/>
          <p14:tracePt t="34143" x="10401300" y="4613275"/>
          <p14:tracePt t="34143" x="10401300" y="4621213"/>
          <p14:tracePt t="34160" x="10410825" y="4621213"/>
          <p14:tracePt t="34161" x="10410825" y="4630738"/>
          <p14:tracePt t="34177" x="10428288" y="4638675"/>
          <p14:tracePt t="34177" x="10418763" y="4656138"/>
          <p14:tracePt t="34193" x="10410825" y="4683125"/>
          <p14:tracePt t="34194" x="10393363" y="4708525"/>
          <p14:tracePt t="34210" x="10383838" y="4725988"/>
          <p14:tracePt t="34227" x="10331450" y="4778375"/>
          <p14:tracePt t="34243" x="10296525" y="4805363"/>
          <p14:tracePt t="34259" x="10226675" y="4840288"/>
          <p14:tracePt t="34276" x="10096500" y="4865688"/>
          <p14:tracePt t="34293" x="9894888" y="4892675"/>
          <p14:tracePt t="34310" x="9632950" y="4918075"/>
          <p14:tracePt t="34326" x="9528175" y="4918075"/>
          <p14:tracePt t="34327" x="9415463" y="4918075"/>
          <p14:tracePt t="34344" x="9258300" y="4918075"/>
          <p14:tracePt t="34344" x="9056688" y="4918075"/>
          <p14:tracePt t="34360" x="8820150" y="4918075"/>
          <p14:tracePt t="34361" x="8523288" y="4918075"/>
          <p14:tracePt t="34376" x="8183563" y="4910138"/>
          <p14:tracePt t="34393" x="7310438" y="4830763"/>
          <p14:tracePt t="34410" x="6270625" y="4813300"/>
          <p14:tracePt t="34426" x="5143500" y="4813300"/>
          <p14:tracePt t="34443" x="4052888" y="4813300"/>
          <p14:tracePt t="34460" x="2960688" y="4813300"/>
          <p14:tracePt t="34476" x="2060575" y="4787900"/>
          <p14:tracePt t="34493" x="1414463" y="4787900"/>
          <p14:tracePt t="34510" x="1047750" y="4787900"/>
          <p14:tracePt t="34526" x="925513" y="4787900"/>
          <p14:tracePt t="34527" x="838200" y="4787900"/>
          <p14:tracePt t="34544" x="830263" y="4787900"/>
          <p14:tracePt t="34544" x="820738" y="4787900"/>
          <p14:tracePt t="34641" x="803275" y="4787900"/>
          <p14:tracePt t="34659" x="785813" y="4787900"/>
          <p14:tracePt t="34667" x="760413" y="4787900"/>
          <p14:tracePt t="34677" x="750888" y="4770438"/>
          <p14:tracePt t="34694" x="725488" y="4770438"/>
          <p14:tracePt t="34694" x="715963" y="4770438"/>
          <p14:tracePt t="34710" x="690563" y="4770438"/>
          <p14:tracePt t="34772" x="690563" y="4778375"/>
          <p14:tracePt t="34780" x="698500" y="4778375"/>
          <p14:tracePt t="34789" x="708025" y="4795838"/>
          <p14:tracePt t="34809" x="750888" y="4813300"/>
          <p14:tracePt t="34826" x="803275" y="4830763"/>
          <p14:tracePt t="34843" x="838200" y="4840288"/>
          <p14:tracePt t="34843" x="900113" y="4857750"/>
          <p14:tracePt t="34860" x="1065213" y="4892675"/>
          <p14:tracePt t="34877" x="1274763" y="4927600"/>
          <p14:tracePt t="34893" x="1371600" y="4935538"/>
          <p14:tracePt t="34910" x="1606550" y="4935538"/>
          <p14:tracePt t="34926" x="1825625" y="4935538"/>
          <p14:tracePt t="34943" x="2017713" y="4935538"/>
          <p14:tracePt t="34960" x="2147888" y="4935538"/>
          <p14:tracePt t="34976" x="2235200" y="4935538"/>
          <p14:tracePt t="34993" x="2270125" y="4935538"/>
          <p14:tracePt t="35010" x="2297113" y="4935538"/>
          <p14:tracePt t="35026" x="2332038" y="4935538"/>
          <p14:tracePt t="35027" x="2366963" y="4935538"/>
          <p14:tracePt t="35044" x="2454275" y="4935538"/>
          <p14:tracePt t="35060" x="2506663" y="4927600"/>
          <p14:tracePt t="35061" x="2566988" y="4910138"/>
          <p14:tracePt t="35076" x="2628900" y="4900613"/>
          <p14:tracePt t="35093" x="2733675" y="4875213"/>
          <p14:tracePt t="35110" x="2855913" y="4875213"/>
          <p14:tracePt t="35127" x="2925763" y="4875213"/>
          <p14:tracePt t="35143" x="2960688" y="4857750"/>
          <p14:tracePt t="35160" x="2968625" y="4857750"/>
          <p14:tracePt t="35176" x="2986088" y="4857750"/>
          <p14:tracePt t="35193" x="2995613" y="4857750"/>
          <p14:tracePt t="35194" x="3003550" y="4857750"/>
          <p14:tracePt t="35210" x="3038475" y="4857750"/>
          <p14:tracePt t="35226" x="3048000" y="4857750"/>
          <p14:tracePt t="35227" x="3057525" y="4857750"/>
          <p14:tracePt t="35243" x="3082925" y="4857750"/>
          <p14:tracePt t="35244" x="3109913" y="4857750"/>
          <p14:tracePt t="35262" x="3135313" y="4857750"/>
          <p14:tracePt t="35276" x="3152775" y="4857750"/>
          <p14:tracePt t="35293" x="3187700" y="4857750"/>
          <p14:tracePt t="35310" x="3232150" y="4857750"/>
          <p14:tracePt t="35326" x="3257550" y="4857750"/>
          <p14:tracePt t="35343" x="3267075" y="4857750"/>
          <p14:tracePt t="35892" x="3275013" y="4857750"/>
          <p14:tracePt t="35910" x="3284538" y="4857750"/>
          <p14:tracePt t="35918" x="3302000" y="4857750"/>
          <p14:tracePt t="35927" x="3319463" y="4857750"/>
          <p14:tracePt t="35943" x="3336925" y="4857750"/>
          <p14:tracePt t="35944" x="3362325" y="4857750"/>
          <p14:tracePt t="35960" x="3389313" y="4865688"/>
          <p14:tracePt t="35976" x="3459163" y="4892675"/>
          <p14:tracePt t="35993" x="3581400" y="4900613"/>
          <p14:tracePt t="36010" x="3711575" y="4900613"/>
          <p14:tracePt t="36026" x="3860800" y="4900613"/>
          <p14:tracePt t="36043" x="3983038" y="4900613"/>
          <p14:tracePt t="36060" x="4070350" y="4900613"/>
          <p14:tracePt t="36076" x="4087813" y="4900613"/>
          <p14:tracePt t="36077" x="4105275" y="4900613"/>
          <p14:tracePt t="36093" x="4113213" y="4900613"/>
          <p14:tracePt t="36128" x="4130675" y="4900613"/>
          <p14:tracePt t="36145" x="4148138" y="4900613"/>
          <p14:tracePt t="36155" x="4157663" y="4900613"/>
          <p14:tracePt t="36172" x="4165600" y="4900613"/>
          <p14:tracePt t="36180" x="4192588" y="4900613"/>
          <p14:tracePt t="36193" x="4210050" y="4900613"/>
          <p14:tracePt t="36210" x="4235450" y="4900613"/>
          <p14:tracePt t="36226" x="4279900" y="4900613"/>
          <p14:tracePt t="36243" x="4297363" y="4910138"/>
          <p14:tracePt t="36244" x="4322763" y="4910138"/>
          <p14:tracePt t="36260" x="4340225" y="4910138"/>
          <p14:tracePt t="36261" x="4357688" y="4910138"/>
          <p14:tracePt t="36276" x="4384675" y="4910138"/>
          <p14:tracePt t="36278" x="4410075" y="4910138"/>
          <p14:tracePt t="36293" x="4419600" y="4910138"/>
          <p14:tracePt t="36309" x="4462463" y="4910138"/>
          <p14:tracePt t="36326" x="4497388" y="4910138"/>
          <p14:tracePt t="36343" x="4524375" y="4910138"/>
          <p14:tracePt t="36360" x="4549775" y="4910138"/>
          <p14:tracePt t="36376" x="4602163" y="4910138"/>
          <p14:tracePt t="36393" x="4646613" y="4910138"/>
          <p14:tracePt t="36409" x="4716463" y="4910138"/>
          <p14:tracePt t="36426" x="4768850" y="4910138"/>
          <p14:tracePt t="36427" x="4829175" y="4910138"/>
          <p14:tracePt t="36444" x="4968875" y="4910138"/>
          <p14:tracePt t="36460" x="5048250" y="4910138"/>
          <p14:tracePt t="36460" x="5135563" y="4910138"/>
          <p14:tracePt t="36476" x="5222875" y="4910138"/>
          <p14:tracePt t="36493" x="5397500" y="4910138"/>
          <p14:tracePt t="36509" x="5527675" y="4918075"/>
          <p14:tracePt t="36526" x="5580063" y="4918075"/>
          <p14:tracePt t="36543" x="5624513" y="4945063"/>
          <p14:tracePt t="36560" x="5676900" y="4945063"/>
          <p14:tracePt t="36576" x="5711825" y="4953000"/>
          <p14:tracePt t="36593" x="5737225" y="4962525"/>
          <p14:tracePt t="36610" x="5789613" y="4962525"/>
          <p14:tracePt t="36626" x="5799138" y="4962525"/>
          <p14:tracePt t="36627" x="5816600" y="4962525"/>
          <p14:tracePt t="36643" x="5834063" y="4962525"/>
          <p14:tracePt t="36645" x="5842000" y="4962525"/>
          <p14:tracePt t="36802" x="5851525" y="4962525"/>
          <p14:tracePt t="36810" x="5859463" y="4962525"/>
          <p14:tracePt t="36828" x="5876925" y="4962525"/>
          <p14:tracePt t="36837" x="5894388" y="4962525"/>
          <p14:tracePt t="36845" x="5921375" y="4962525"/>
          <p14:tracePt t="36860" x="5956300" y="4962525"/>
          <p14:tracePt t="36876" x="6069013" y="4962525"/>
          <p14:tracePt t="36893" x="6280150" y="4962525"/>
          <p14:tracePt t="36910" x="6497638" y="4962525"/>
          <p14:tracePt t="36926" x="6742113" y="4962525"/>
          <p14:tracePt t="36943" x="6943725" y="4962525"/>
          <p14:tracePt t="36960" x="7091363" y="4962525"/>
          <p14:tracePt t="36977" x="7135813" y="4962525"/>
          <p14:tracePt t="36977" x="7178675" y="4962525"/>
          <p14:tracePt t="36993" x="7188200" y="4962525"/>
          <p14:tracePt t="37010" x="7196138" y="4962525"/>
          <p14:tracePt t="37309" x="7196138" y="4970463"/>
          <p14:tracePt t="37318" x="7196138" y="4979988"/>
          <p14:tracePt t="37327" x="7188200" y="4979988"/>
          <p14:tracePt t="37344" x="7170738" y="4979988"/>
          <p14:tracePt t="37371" x="7143750" y="4997450"/>
          <p14:tracePt t="37379" x="7126288" y="5005388"/>
          <p14:tracePt t="37406" x="7100888" y="5014913"/>
          <p14:tracePt t="37414" x="7091363" y="5022850"/>
          <p14:tracePt t="37426" x="7083425" y="5022850"/>
          <p14:tracePt t="37443" x="7038975" y="5022850"/>
          <p14:tracePt t="37460" x="7013575" y="5022850"/>
          <p14:tracePt t="37476" x="7004050" y="5040313"/>
          <p14:tracePt t="37477" x="6978650" y="5040313"/>
          <p14:tracePt t="37494" x="6943725" y="5057775"/>
          <p14:tracePt t="37510" x="6916738" y="5057775"/>
          <p14:tracePt t="37526" x="6881813" y="5075238"/>
          <p14:tracePt t="37543" x="6786563" y="5102225"/>
          <p14:tracePt t="37560" x="6664325" y="5137150"/>
          <p14:tracePt t="37576" x="6532563" y="5162550"/>
          <p14:tracePt t="37593" x="6392863" y="5207000"/>
          <p14:tracePt t="37610" x="6218238" y="5249863"/>
          <p14:tracePt t="37626" x="5973763" y="5319713"/>
          <p14:tracePt t="37643" x="5816600" y="5346700"/>
          <p14:tracePt t="37643" x="5589588" y="5381625"/>
          <p14:tracePt t="37660" x="5222875" y="5434013"/>
          <p14:tracePt t="37676" x="5030788" y="5459413"/>
          <p14:tracePt t="37677" x="4864100" y="5486400"/>
          <p14:tracePt t="37693" x="4706938" y="5495925"/>
          <p14:tracePt t="37694" x="4541838" y="5513388"/>
          <p14:tracePt t="37710" x="4410075" y="5513388"/>
          <p14:tracePt t="37726" x="4165600" y="5513388"/>
          <p14:tracePt t="37743" x="4008438" y="5513388"/>
          <p14:tracePt t="37760" x="3965575" y="5521325"/>
          <p14:tracePt t="37776" x="3938588" y="5521325"/>
          <p14:tracePt t="37793" x="3921125" y="5530850"/>
          <p14:tracePt t="37809" x="3886200" y="5538788"/>
          <p14:tracePt t="37827" x="3868738" y="5538788"/>
          <p14:tracePt t="37843" x="3851275" y="5556250"/>
          <p14:tracePt t="37860" x="3843338" y="5556250"/>
          <p14:tracePt t="37860" x="3825875" y="5556250"/>
          <p14:tracePt t="37878" x="3808413" y="5556250"/>
          <p14:tracePt t="37896" x="3790950" y="5556250"/>
          <p14:tracePt t="37940" x="3781425" y="5556250"/>
          <p14:tracePt t="37957" x="3773488" y="5556250"/>
          <p14:tracePt t="37965" x="3763963" y="5556250"/>
          <p14:tracePt t="37976" x="3756025" y="5556250"/>
          <p14:tracePt t="37993" x="3729038" y="5556250"/>
          <p14:tracePt t="37994" x="3703638" y="5556250"/>
          <p14:tracePt t="38010" x="3668713" y="5556250"/>
          <p14:tracePt t="38026" x="3659188" y="5556250"/>
          <p14:tracePt t="38027" x="3641725" y="5556250"/>
          <p14:tracePt t="38044" x="3616325" y="5556250"/>
          <p14:tracePt t="38045" x="3571875" y="5556250"/>
          <p14:tracePt t="38060" x="3529013" y="5556250"/>
          <p14:tracePt t="38076" x="3397250" y="5556250"/>
          <p14:tracePt t="38093" x="3249613" y="5556250"/>
          <p14:tracePt t="38110" x="3074988" y="5556250"/>
          <p14:tracePt t="38126" x="2898775" y="5556250"/>
          <p14:tracePt t="38143" x="2733675" y="5548313"/>
          <p14:tracePt t="38159" x="2514600" y="5503863"/>
          <p14:tracePt t="38176" x="2339975" y="5441950"/>
          <p14:tracePt t="38193" x="2279650" y="5424488"/>
          <p14:tracePt t="38194" x="2235200" y="5416550"/>
          <p14:tracePt t="38210" x="2209800" y="5399088"/>
          <p14:tracePt t="38210" x="2192338" y="5399088"/>
          <p14:tracePt t="38228" x="2192338" y="5389563"/>
          <p14:tracePt t="38263" x="2192338" y="5381625"/>
          <p14:tracePt t="38307" x="2192338" y="5372100"/>
          <p14:tracePt t="38342" x="2192338" y="5354638"/>
          <p14:tracePt t="38412" x="2192338" y="5337175"/>
          <p14:tracePt t="38429" x="2192338" y="5329238"/>
          <p14:tracePt t="38446" x="2192338" y="5319713"/>
          <p14:tracePt t="38464" x="2200275" y="5311775"/>
          <p14:tracePt t="38481" x="2200275" y="5294313"/>
          <p14:tracePt t="38491" x="2209800" y="5294313"/>
          <p14:tracePt t="38499" x="2217738" y="5276850"/>
          <p14:tracePt t="38526" x="2227263" y="5267325"/>
          <p14:tracePt t="38534" x="2244725" y="5259388"/>
          <p14:tracePt t="38544" x="2244725" y="5249863"/>
          <p14:tracePt t="38560" x="2270125" y="5224463"/>
          <p14:tracePt t="38561" x="2287588" y="5214938"/>
          <p14:tracePt t="38576" x="2297113" y="5207000"/>
          <p14:tracePt t="38593" x="2339975" y="5154613"/>
          <p14:tracePt t="38610" x="2392363" y="5119688"/>
          <p14:tracePt t="38626" x="2427288" y="5092700"/>
          <p14:tracePt t="38643" x="2506663" y="5057775"/>
          <p14:tracePt t="38660" x="2601913" y="4997450"/>
          <p14:tracePt t="38676" x="2706688" y="4918075"/>
          <p14:tracePt t="38693" x="2776538" y="4875213"/>
          <p14:tracePt t="38694" x="2820988" y="4848225"/>
          <p14:tracePt t="38710" x="2863850" y="4813300"/>
          <p14:tracePt t="38710" x="2916238" y="4787900"/>
          <p14:tracePt t="38726" x="2960688" y="4752975"/>
          <p14:tracePt t="38727" x="3013075" y="4718050"/>
          <p14:tracePt t="38743" x="3082925" y="4673600"/>
          <p14:tracePt t="38744" x="3152775" y="4630738"/>
          <p14:tracePt t="38760" x="3214688" y="4586288"/>
          <p14:tracePt t="38776" x="3319463" y="4508500"/>
          <p14:tracePt t="38793" x="3432175" y="4438650"/>
          <p14:tracePt t="38810" x="3536950" y="4341813"/>
          <p14:tracePt t="38826" x="3651250" y="4246563"/>
          <p14:tracePt t="38843" x="3694113" y="4194175"/>
          <p14:tracePt t="38859" x="3703638" y="4176713"/>
          <p14:tracePt t="38860" x="3721100" y="4167188"/>
          <p14:tracePt t="38876" x="3729038" y="4159250"/>
          <p14:tracePt t="38893" x="3746500" y="4132263"/>
          <p14:tracePt t="38894" x="3763963" y="4124325"/>
          <p14:tracePt t="38910" x="3763963" y="4114800"/>
          <p14:tracePt t="38911" x="3763963" y="4097338"/>
          <p14:tracePt t="38928" x="3781425" y="4079875"/>
          <p14:tracePt t="38943" x="3790950" y="4052888"/>
          <p14:tracePt t="38960" x="3808413" y="4035425"/>
          <p14:tracePt t="38976" x="3825875" y="4000500"/>
          <p14:tracePt t="38993" x="3825875" y="3992563"/>
          <p14:tracePt t="39015" x="3825875" y="3983038"/>
          <p14:tracePt t="39120" x="3825875" y="3975100"/>
          <p14:tracePt t="39286" x="3816350" y="3975100"/>
          <p14:tracePt t="39356" x="3816350" y="3983038"/>
          <p14:tracePt t="39383" x="3816350" y="3992563"/>
          <p14:tracePt t="39418" x="3798888" y="4000500"/>
          <p14:tracePt t="39436" x="3790950" y="4010025"/>
          <p14:tracePt t="39444" x="3790950" y="4027488"/>
          <p14:tracePt t="39453" x="3781425" y="4027488"/>
          <p14:tracePt t="39471" x="3773488" y="4044950"/>
          <p14:tracePt t="39488" x="3773488" y="4052888"/>
          <p14:tracePt t="39514" x="3756025" y="4062413"/>
          <p14:tracePt t="39523" x="3756025" y="4070350"/>
          <p14:tracePt t="39541" x="3738563" y="4087813"/>
          <p14:tracePt t="39549" x="3738563" y="4097338"/>
          <p14:tracePt t="39559" x="3729038" y="4105275"/>
          <p14:tracePt t="39576" x="3711575" y="4124325"/>
          <p14:tracePt t="39577" x="3694113" y="4149725"/>
          <p14:tracePt t="39594" x="3659188" y="4202113"/>
          <p14:tracePt t="39610" x="3659188" y="4211638"/>
          <p14:tracePt t="39610" x="3633788" y="4237038"/>
          <p14:tracePt t="39626" x="3633788" y="4246563"/>
          <p14:tracePt t="39643" x="3624263" y="4281488"/>
          <p14:tracePt t="39660" x="3581400" y="4333875"/>
          <p14:tracePt t="39676" x="3554413" y="4376738"/>
          <p14:tracePt t="39693" x="3536950" y="4421188"/>
          <p14:tracePt t="39709" x="3502025" y="4481513"/>
          <p14:tracePt t="39726" x="3502025" y="4516438"/>
          <p14:tracePt t="39743" x="3484563" y="4543425"/>
          <p14:tracePt t="39744" x="3484563" y="4560888"/>
          <p14:tracePt t="39760" x="3484563" y="4613275"/>
          <p14:tracePt t="39776" x="3484563" y="4638675"/>
          <p14:tracePt t="39777" x="3484563" y="4673600"/>
          <p14:tracePt t="39793" x="3484563" y="4718050"/>
          <p14:tracePt t="39810" x="3502025" y="4813300"/>
          <p14:tracePt t="39826" x="3563938" y="4918075"/>
          <p14:tracePt t="39843" x="3624263" y="4997450"/>
          <p14:tracePt t="39860" x="3659188" y="5022850"/>
          <p14:tracePt t="39876" x="3686175" y="5057775"/>
          <p14:tracePt t="39893" x="3711575" y="5084763"/>
          <p14:tracePt t="39909" x="3738563" y="5084763"/>
          <p14:tracePt t="39910" x="3756025" y="5110163"/>
          <p14:tracePt t="39926" x="3763963" y="5110163"/>
          <p14:tracePt t="39944" x="3798888" y="5162550"/>
          <p14:tracePt t="39959" x="3808413" y="5162550"/>
          <p14:tracePt t="39961" x="3816350" y="5189538"/>
          <p14:tracePt t="39976" x="3816350" y="5197475"/>
          <p14:tracePt t="39993" x="3825875" y="5207000"/>
          <p14:tracePt t="40013" x="3825875" y="5224463"/>
          <p14:tracePt t="40040" x="3825875" y="5241925"/>
          <p14:tracePt t="40056" x="3825875" y="5249863"/>
          <p14:tracePt t="40065" x="3816350" y="5259388"/>
          <p14:tracePt t="40083" x="3816350" y="5276850"/>
          <p14:tracePt t="40110" x="3816350" y="5294313"/>
          <p14:tracePt t="40118" x="3808413" y="5302250"/>
          <p14:tracePt t="40135" x="3808413" y="5311775"/>
          <p14:tracePt t="40144" x="3781425" y="5337175"/>
          <p14:tracePt t="40162" x="3763963" y="5354638"/>
          <p14:tracePt t="40176" x="3746500" y="5354638"/>
          <p14:tracePt t="40193" x="3721100" y="5381625"/>
          <p14:tracePt t="40210" x="3694113" y="5389563"/>
          <p14:tracePt t="40302" x="3686175" y="5389563"/>
          <p14:tracePt t="40346" x="3676650" y="5389563"/>
          <p14:tracePt t="40503" x="3676650" y="5364163"/>
          <p14:tracePt t="40511" x="3676650" y="5337175"/>
          <p14:tracePt t="40669" x="3676650" y="5319713"/>
          <p14:tracePt t="40696" x="3668713" y="5319713"/>
          <p14:tracePt t="40704" x="3659188" y="5319713"/>
          <p14:tracePt t="40730" x="3659188" y="5311775"/>
          <p14:tracePt t="40985" x="3641725" y="5329238"/>
          <p14:tracePt t="41010" x="3624263" y="5346700"/>
          <p14:tracePt t="41019" x="3624263" y="5354638"/>
          <p14:tracePt t="41028" x="3598863" y="5372100"/>
          <p14:tracePt t="41043" x="3571875" y="5399088"/>
          <p14:tracePt t="41059" x="3536950" y="5434013"/>
          <p14:tracePt t="41076" x="3494088" y="5468938"/>
          <p14:tracePt t="41093" x="3467100" y="5503863"/>
          <p14:tracePt t="41110" x="3424238" y="5556250"/>
          <p14:tracePt t="41126" x="3379788" y="5600700"/>
          <p14:tracePt t="41143" x="3354388" y="5626100"/>
          <p14:tracePt t="41143" x="3336925" y="5643563"/>
          <p14:tracePt t="41160" x="3292475" y="5670550"/>
          <p14:tracePt t="41176" x="3257550" y="5688013"/>
          <p14:tracePt t="41177" x="3240088" y="5695950"/>
          <p14:tracePt t="41193" x="3214688" y="5713413"/>
          <p14:tracePt t="41209" x="3179763" y="5748338"/>
          <p14:tracePt t="41226" x="3127375" y="5800725"/>
          <p14:tracePt t="41243" x="3048000" y="5880100"/>
          <p14:tracePt t="41259" x="2925763" y="5984875"/>
          <p14:tracePt t="41276" x="2786063" y="6124575"/>
          <p14:tracePt t="41293" x="2636838" y="6264275"/>
          <p14:tracePt t="41309" x="2506663" y="6394450"/>
          <p14:tracePt t="41326" x="2444750" y="6464300"/>
          <p14:tracePt t="41327" x="2392363" y="6516688"/>
          <p14:tracePt t="41343" x="2287588" y="6621463"/>
          <p14:tracePt t="41360" x="2244725" y="6673850"/>
          <p14:tracePt t="41361" x="2217738" y="6700838"/>
          <p14:tracePt t="41377" x="2192338" y="6726238"/>
          <p14:tracePt t="41393" x="2157413" y="6770688"/>
          <p14:tracePt t="41410" x="2139950" y="6778625"/>
          <p14:tracePt t="41426" x="2112963" y="6805613"/>
          <p14:tracePt t="41443" x="2087563" y="6823075"/>
          <p14:tracePt t="41460" x="2060575" y="6848475"/>
        </p14:tracePtLst>
      </p14:laserTraceLst>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956800" cy="1077084"/>
          </a:xfrm>
        </p:spPr>
        <p:txBody>
          <a:bodyPr>
            <a:normAutofit/>
          </a:bodyPr>
          <a:lstStyle/>
          <a:p>
            <a:r>
              <a:rPr lang="en-GB" sz="3200" b="1" dirty="0"/>
              <a:t>Nigerian experience </a:t>
            </a:r>
          </a:p>
        </p:txBody>
      </p:sp>
      <p:sp>
        <p:nvSpPr>
          <p:cNvPr id="3" name="Content Placeholder 2"/>
          <p:cNvSpPr>
            <a:spLocks noGrp="1"/>
          </p:cNvSpPr>
          <p:nvPr>
            <p:ph sz="quarter" idx="1"/>
          </p:nvPr>
        </p:nvSpPr>
        <p:spPr>
          <a:xfrm>
            <a:off x="261239" y="1804945"/>
            <a:ext cx="11309132" cy="4396031"/>
          </a:xfrm>
        </p:spPr>
        <p:txBody>
          <a:bodyPr>
            <a:normAutofit/>
          </a:bodyPr>
          <a:lstStyle/>
          <a:p>
            <a:r>
              <a:rPr lang="en-GB" sz="2800" dirty="0"/>
              <a:t>Implementation Team:</a:t>
            </a:r>
          </a:p>
          <a:p>
            <a:pPr lvl="1"/>
            <a:r>
              <a:rPr lang="en-GB" sz="2800" dirty="0" err="1"/>
              <a:t>Sokoto</a:t>
            </a:r>
            <a:r>
              <a:rPr lang="en-GB" sz="2800" dirty="0"/>
              <a:t> – Reminder to perform prayers and considering patient’s spiritual wellbeing  </a:t>
            </a:r>
          </a:p>
          <a:p>
            <a:pPr lvl="1"/>
            <a:r>
              <a:rPr lang="en-GB" sz="2800" dirty="0"/>
              <a:t>Kebbi, Kaduna, Jigawa and Niger - Step down presentations</a:t>
            </a:r>
          </a:p>
          <a:p>
            <a:pPr lvl="1"/>
            <a:r>
              <a:rPr lang="en-GB" sz="2800" dirty="0"/>
              <a:t>Maiduguri – Initiating Prayer Kit, and patient’s </a:t>
            </a:r>
            <a:r>
              <a:rPr lang="en-GB" sz="2800" dirty="0" err="1"/>
              <a:t>ziyarah</a:t>
            </a:r>
            <a:r>
              <a:rPr lang="en-GB" sz="2800" dirty="0"/>
              <a:t> team</a:t>
            </a:r>
          </a:p>
          <a:p>
            <a:pPr lvl="1"/>
            <a:r>
              <a:rPr lang="en-GB" sz="2800" dirty="0"/>
              <a:t>Kano – Patient ablution and prayer assistance and guide</a:t>
            </a:r>
          </a:p>
          <a:p>
            <a:pPr lvl="1"/>
            <a:r>
              <a:rPr lang="en-GB" sz="2800" dirty="0"/>
              <a:t>Zamfara state- FMC Gusau – Established Ibadah-Friendly Ward </a:t>
            </a:r>
          </a:p>
          <a:p>
            <a:endParaRPr lang="en-GB" dirty="0"/>
          </a:p>
        </p:txBody>
      </p:sp>
    </p:spTree>
  </p:cSld>
  <p:clrMapOvr>
    <a:masterClrMapping/>
  </p:clrMapOvr>
  <mc:AlternateContent xmlns:mc="http://schemas.openxmlformats.org/markup-compatibility/2006" xmlns:p14="http://schemas.microsoft.com/office/powerpoint/2010/main">
    <mc:Choice Requires="p14">
      <p:transition spd="slow" p14:dur="2000" advTm="42175"/>
    </mc:Choice>
    <mc:Fallback xmlns="">
      <p:transition spd="slow" advTm="42175"/>
    </mc:Fallback>
  </mc:AlternateContent>
  <p:extLst>
    <p:ext uri="{3A86A75C-4F4B-4683-9AE1-C65F6400EC91}">
      <p14:laserTraceLst xmlns:p14="http://schemas.microsoft.com/office/powerpoint/2010/main">
        <p14:tracePtLst>
          <p14:tracePt t="11478" x="1685925" y="6718300"/>
          <p14:tracePt t="11492" x="1685925" y="6630988"/>
          <p14:tracePt t="11509" x="1685925" y="6456363"/>
          <p14:tracePt t="11525" x="1685925" y="6307138"/>
          <p14:tracePt t="11542" x="1685925" y="6142038"/>
          <p14:tracePt t="11558" x="1720850" y="5992813"/>
          <p14:tracePt t="11576" x="1728788" y="5862638"/>
          <p14:tracePt t="11592" x="1728788" y="5783263"/>
          <p14:tracePt t="11592" x="1728788" y="5713413"/>
          <p14:tracePt t="11609" x="1728788" y="5653088"/>
          <p14:tracePt t="11610" x="1728788" y="5591175"/>
          <p14:tracePt t="11625" x="1728788" y="5530850"/>
          <p14:tracePt t="11642" x="1728788" y="5424488"/>
          <p14:tracePt t="11659" x="1773238" y="5302250"/>
          <p14:tracePt t="11676" x="1816100" y="5119688"/>
          <p14:tracePt t="11692" x="1851025" y="4953000"/>
          <p14:tracePt t="11709" x="1885950" y="4787900"/>
          <p14:tracePt t="11725" x="1903413" y="4683125"/>
          <p14:tracePt t="11742" x="1903413" y="4621213"/>
          <p14:tracePt t="11743" x="1912938" y="4560888"/>
          <p14:tracePt t="11759" x="1920875" y="4516438"/>
          <p14:tracePt t="11759" x="1947863" y="4464050"/>
          <p14:tracePt t="11776" x="1947863" y="4438650"/>
          <p14:tracePt t="11777" x="1955800" y="4421188"/>
          <p14:tracePt t="11792" x="1965325" y="4403725"/>
          <p14:tracePt t="11809" x="1990725" y="4351338"/>
          <p14:tracePt t="11825" x="2017713" y="4341813"/>
          <p14:tracePt t="11842" x="2052638" y="4298950"/>
          <p14:tracePt t="11859" x="2122488" y="4246563"/>
          <p14:tracePt t="11875" x="2217738" y="4141788"/>
          <p14:tracePt t="11892" x="2366963" y="4000500"/>
          <p14:tracePt t="11908" x="2532063" y="3852863"/>
          <p14:tracePt t="11926" x="2706688" y="3686175"/>
          <p14:tracePt t="11942" x="2794000" y="3608388"/>
          <p14:tracePt t="11943" x="2890838" y="3511550"/>
          <p14:tracePt t="11959" x="2986088" y="3416300"/>
          <p14:tracePt t="11975" x="3135313" y="3224213"/>
          <p14:tracePt t="11992" x="3249613" y="3074988"/>
          <p14:tracePt t="12008" x="3327400" y="2944813"/>
          <p14:tracePt t="12025" x="3379788" y="2840038"/>
          <p14:tracePt t="12042" x="3406775" y="2795588"/>
          <p14:tracePt t="12058" x="3414713" y="2778125"/>
          <p14:tracePt t="12075" x="3424238" y="2778125"/>
          <p14:tracePt t="12092" x="3441700" y="2733675"/>
          <p14:tracePt t="12327" x="3441700" y="2716213"/>
          <p14:tracePt t="12344" x="3441700" y="2708275"/>
          <p14:tracePt t="12353" x="3441700" y="2698750"/>
          <p14:tracePt t="12370" x="3441700" y="2690813"/>
          <p14:tracePt t="12397" x="3441700" y="2681288"/>
          <p14:tracePt t="12493" x="3432175" y="2681288"/>
          <p14:tracePt t="12563" x="3414713" y="2690813"/>
          <p14:tracePt t="12571" x="3389313" y="2708275"/>
          <p14:tracePt t="12580" x="3379788" y="2708275"/>
          <p14:tracePt t="12592" x="3362325" y="2716213"/>
          <p14:tracePt t="12608" x="3344863" y="2725738"/>
          <p14:tracePt t="12609" x="3336925" y="2725738"/>
          <p14:tracePt t="12625" x="3292475" y="2725738"/>
          <p14:tracePt t="12642" x="3267075" y="2725738"/>
          <p14:tracePt t="12643" x="3222625" y="2725738"/>
          <p14:tracePt t="12659" x="3170238" y="2725738"/>
          <p14:tracePt t="12659" x="3127375" y="2725738"/>
          <p14:tracePt t="12675" x="3074988" y="2725738"/>
          <p14:tracePt t="12691" x="2986088" y="2716213"/>
          <p14:tracePt t="12708" x="2978150" y="2716213"/>
          <p14:tracePt t="12725" x="2960688" y="2716213"/>
          <p14:tracePt t="12742" x="2960688" y="2698750"/>
          <p14:tracePt t="12759" x="2943225" y="2690813"/>
          <p14:tracePt t="12775" x="2943225" y="2681288"/>
          <p14:tracePt t="12792" x="2933700" y="2673350"/>
          <p14:tracePt t="13027" x="2925763" y="2673350"/>
          <p14:tracePt t="13054" x="2908300" y="2673350"/>
          <p14:tracePt t="13070" x="2881313" y="2673350"/>
          <p14:tracePt t="13080" x="2863850" y="2673350"/>
          <p14:tracePt t="13088" x="2838450" y="2673350"/>
          <p14:tracePt t="13097" x="2811463" y="2673350"/>
          <p14:tracePt t="13108" x="2794000" y="2673350"/>
          <p14:tracePt t="13125" x="2751138" y="2673350"/>
          <p14:tracePt t="13142" x="2741613" y="2673350"/>
          <p14:tracePt t="13142" x="2716213" y="2673350"/>
          <p14:tracePt t="13159" x="2706688" y="2673350"/>
          <p14:tracePt t="13159" x="2689225" y="2673350"/>
          <p14:tracePt t="13176" x="2671763" y="2673350"/>
          <p14:tracePt t="13447" x="2681288" y="2673350"/>
          <p14:tracePt t="13455" x="2689225" y="2673350"/>
          <p14:tracePt t="13465" x="2698750" y="2673350"/>
          <p14:tracePt t="13475" x="2724150" y="2673350"/>
          <p14:tracePt t="13492" x="2759075" y="2673350"/>
          <p14:tracePt t="13509" x="2794000" y="2673350"/>
          <p14:tracePt t="13525" x="2811463" y="2673350"/>
          <p14:tracePt t="13526" x="2838450" y="2673350"/>
          <p14:tracePt t="13542" x="2855913" y="2673350"/>
          <p14:tracePt t="13558" x="2890838" y="2673350"/>
          <p14:tracePt t="13575" x="2933700" y="2673350"/>
          <p14:tracePt t="13592" x="2978150" y="2673350"/>
          <p14:tracePt t="13609" x="3048000" y="2673350"/>
          <p14:tracePt t="13625" x="3135313" y="2663825"/>
          <p14:tracePt t="13642" x="3257550" y="2655888"/>
          <p14:tracePt t="13658" x="3344863" y="2655888"/>
          <p14:tracePt t="13675" x="3389313" y="2655888"/>
          <p14:tracePt t="13676" x="3424238" y="2655888"/>
          <p14:tracePt t="13692" x="3449638" y="2655888"/>
          <p14:tracePt t="13693" x="3459163" y="2655888"/>
          <p14:tracePt t="13709" x="3484563" y="2655888"/>
          <p14:tracePt t="13710" x="3511550" y="2655888"/>
          <p14:tracePt t="13725" x="3529013" y="2655888"/>
          <p14:tracePt t="13742" x="3554413" y="2655888"/>
          <p14:tracePt t="13759" x="3571875" y="2655888"/>
          <p14:tracePt t="13775" x="3606800" y="2655888"/>
          <p14:tracePt t="13792" x="3651250" y="2655888"/>
          <p14:tracePt t="13808" x="3686175" y="2655888"/>
          <p14:tracePt t="13825" x="3721100" y="2655888"/>
          <p14:tracePt t="13928" x="3738563" y="2655888"/>
          <p14:tracePt t="13946" x="3756025" y="2655888"/>
          <p14:tracePt t="13955" x="3763963" y="2655888"/>
          <p14:tracePt t="13963" x="3790950" y="2655888"/>
          <p14:tracePt t="13975" x="3798888" y="2655888"/>
          <p14:tracePt t="13992" x="3825875" y="2655888"/>
          <p14:tracePt t="14008" x="3860800" y="2655888"/>
          <p14:tracePt t="14025" x="3878263" y="2655888"/>
          <p14:tracePt t="14025" x="3903663" y="2655888"/>
          <p14:tracePt t="14042" x="3913188" y="2655888"/>
          <p14:tracePt t="14042" x="3921125" y="2655888"/>
          <p14:tracePt t="14059" x="3930650" y="2655888"/>
          <p14:tracePt t="14075" x="3956050" y="2655888"/>
          <p14:tracePt t="14091" x="3983038" y="2655888"/>
          <p14:tracePt t="14109" x="4025900" y="2655888"/>
          <p14:tracePt t="14125" x="4078288" y="2655888"/>
          <p14:tracePt t="14142" x="4122738" y="2655888"/>
          <p14:tracePt t="14159" x="4165600" y="2655888"/>
          <p14:tracePt t="14175" x="4270375" y="2663825"/>
          <p14:tracePt t="14192" x="4332288" y="2673350"/>
          <p14:tracePt t="14192" x="4384675" y="2690813"/>
          <p14:tracePt t="14209" x="4445000" y="2698750"/>
          <p14:tracePt t="14210" x="4506913" y="2698750"/>
          <p14:tracePt t="14225" x="4549775" y="2698750"/>
          <p14:tracePt t="14242" x="4654550" y="2698750"/>
          <p14:tracePt t="14258" x="4741863" y="2698750"/>
          <p14:tracePt t="14275" x="4794250" y="2698750"/>
          <p14:tracePt t="14292" x="4838700" y="2698750"/>
          <p14:tracePt t="14309" x="4864100" y="2698750"/>
          <p14:tracePt t="14325" x="4926013" y="2698750"/>
          <p14:tracePt t="14342" x="5021263" y="2698750"/>
          <p14:tracePt t="14358" x="5073650" y="2698750"/>
          <p14:tracePt t="14359" x="5143500" y="2698750"/>
          <p14:tracePt t="14375" x="5292725" y="2698750"/>
          <p14:tracePt t="14392" x="5362575" y="2698750"/>
          <p14:tracePt t="14393" x="5422900" y="2698750"/>
          <p14:tracePt t="14408" x="5484813" y="2698750"/>
          <p14:tracePt t="14409" x="5545138" y="2698750"/>
          <p14:tracePt t="14425" x="5597525" y="2698750"/>
          <p14:tracePt t="14442" x="5719763" y="2698750"/>
          <p14:tracePt t="14458" x="5824538" y="2698750"/>
          <p14:tracePt t="14475" x="5921375" y="2690813"/>
          <p14:tracePt t="14492" x="5991225" y="2690813"/>
          <p14:tracePt t="14508" x="6096000" y="2690813"/>
          <p14:tracePt t="14525" x="6148388" y="2681288"/>
          <p14:tracePt t="14525" x="6192838" y="2681288"/>
          <p14:tracePt t="14542" x="6227763" y="2681288"/>
          <p14:tracePt t="14543" x="6253163" y="2673350"/>
          <p14:tracePt t="14559" x="6305550" y="2673350"/>
          <p14:tracePt t="14576" x="6332538" y="2673350"/>
          <p14:tracePt t="14592" x="6357938" y="2673350"/>
          <p14:tracePt t="14609" x="6375400" y="2673350"/>
          <p14:tracePt t="14625" x="6410325" y="2673350"/>
          <p14:tracePt t="14642" x="6427788" y="2673350"/>
          <p14:tracePt t="14658" x="6454775" y="2673350"/>
          <p14:tracePt t="14675" x="6497638" y="2673350"/>
          <p14:tracePt t="14692" x="6532563" y="2673350"/>
          <p14:tracePt t="14709" x="6577013" y="2673350"/>
          <p14:tracePt t="14726" x="6646863" y="2673350"/>
          <p14:tracePt t="14742" x="6681788" y="2673350"/>
          <p14:tracePt t="14743" x="6724650" y="2673350"/>
          <p14:tracePt t="14759" x="6769100" y="2673350"/>
          <p14:tracePt t="14759" x="6811963" y="2673350"/>
          <p14:tracePt t="14775" x="6856413" y="2673350"/>
          <p14:tracePt t="14792" x="6934200" y="2673350"/>
          <p14:tracePt t="14808" x="7004050" y="2673350"/>
          <p14:tracePt t="14825" x="7031038" y="2673350"/>
          <p14:tracePt t="14842" x="7048500" y="2673350"/>
          <p14:tracePt t="14858" x="7065963" y="2673350"/>
          <p14:tracePt t="14882" x="7083425" y="2673350"/>
          <p14:tracePt t="14892" x="7108825" y="2655888"/>
          <p14:tracePt t="14910" x="7135813" y="2655888"/>
          <p14:tracePt t="14925" x="7153275" y="2655888"/>
          <p14:tracePt t="14926" x="7170738" y="2655888"/>
          <p14:tracePt t="14942" x="7196138" y="2655888"/>
          <p14:tracePt t="14958" x="7310438" y="2655888"/>
          <p14:tracePt t="14975" x="7440613" y="2655888"/>
          <p14:tracePt t="14992" x="7607300" y="2655888"/>
          <p14:tracePt t="15008" x="7737475" y="2655888"/>
          <p14:tracePt t="15025" x="7869238" y="2655888"/>
          <p14:tracePt t="15041" x="7999413" y="2646363"/>
          <p14:tracePt t="15058" x="8051800" y="2638425"/>
          <p14:tracePt t="15076" x="8069263" y="2638425"/>
          <p14:tracePt t="15076" x="8078788" y="2638425"/>
          <p14:tracePt t="15092" x="8104188" y="2628900"/>
          <p14:tracePt t="15093" x="8121650" y="2628900"/>
          <p14:tracePt t="15109" x="8139113" y="2628900"/>
          <p14:tracePt t="15125" x="8183563" y="2628900"/>
          <p14:tracePt t="15142" x="8201025" y="2628900"/>
          <p14:tracePt t="15158" x="8243888" y="2628900"/>
          <p14:tracePt t="15175" x="8278813" y="2628900"/>
          <p14:tracePt t="15192" x="8323263" y="2628900"/>
          <p14:tracePt t="15208" x="8358188" y="2628900"/>
          <p14:tracePt t="15225" x="8383588" y="2620963"/>
          <p14:tracePt t="15242" x="8410575" y="2620963"/>
          <p14:tracePt t="15259" x="8418513" y="2611438"/>
          <p14:tracePt t="15275" x="8428038" y="2611438"/>
          <p14:tracePt t="15276" x="8445500" y="2593975"/>
          <p14:tracePt t="15292" x="8462963" y="2593975"/>
          <p14:tracePt t="15309" x="8505825" y="2593975"/>
          <p14:tracePt t="15325" x="8550275" y="2593975"/>
          <p14:tracePt t="15341" x="8620125" y="2593975"/>
          <p14:tracePt t="15358" x="8707438" y="2593975"/>
          <p14:tracePt t="15375" x="8794750" y="2593975"/>
          <p14:tracePt t="15392" x="8890000" y="2593975"/>
          <p14:tracePt t="15408" x="8916988" y="2593975"/>
          <p14:tracePt t="15409" x="8942388" y="2593975"/>
          <p14:tracePt t="15425" x="8969375" y="2593975"/>
          <p14:tracePt t="15442" x="8986838" y="2593975"/>
          <p14:tracePt t="15443" x="8994775" y="2593975"/>
          <p14:tracePt t="15521" x="9004300" y="2593975"/>
          <p14:tracePt t="15530" x="9012238" y="2593975"/>
          <p14:tracePt t="15542" x="9021763" y="2593975"/>
          <p14:tracePt t="15559" x="9074150" y="2593975"/>
          <p14:tracePt t="15575" x="9109075" y="2593975"/>
          <p14:tracePt t="15591" x="9144000" y="2593975"/>
          <p14:tracePt t="15592" x="9170988" y="2593975"/>
          <p14:tracePt t="15609" x="9248775" y="2593975"/>
          <p14:tracePt t="15625" x="9283700" y="2593975"/>
          <p14:tracePt t="15626" x="9328150" y="2593975"/>
          <p14:tracePt t="15642" x="9363075" y="2593975"/>
          <p14:tracePt t="15658" x="9432925" y="2593975"/>
          <p14:tracePt t="15675" x="9475788" y="2593975"/>
          <p14:tracePt t="15818" x="9475788" y="2603500"/>
          <p14:tracePt t="15862" x="9475788" y="2620963"/>
          <p14:tracePt t="15880" x="9467850" y="2638425"/>
          <p14:tracePt t="15897" x="9467850" y="2646363"/>
          <p14:tracePt t="15906" x="9440863" y="2673350"/>
          <p14:tracePt t="15914" x="9432925" y="2681288"/>
          <p14:tracePt t="15925" x="9423400" y="2708275"/>
          <p14:tracePt t="15941" x="9415463" y="2716213"/>
          <p14:tracePt t="15942" x="9415463" y="2725738"/>
          <p14:tracePt t="15959" x="9398000" y="2725738"/>
          <p14:tracePt t="15960" x="9388475" y="2743200"/>
          <p14:tracePt t="15975" x="9380538" y="2752725"/>
          <p14:tracePt t="15991" x="9371013" y="2770188"/>
          <p14:tracePt t="16008" x="9353550" y="2770188"/>
          <p14:tracePt t="16025" x="9336088" y="2770188"/>
          <p14:tracePt t="16042" x="9318625" y="2778125"/>
          <p14:tracePt t="16058" x="9266238" y="2778125"/>
          <p14:tracePt t="16075" x="9161463" y="2795588"/>
          <p14:tracePt t="16092" x="9047163" y="2795588"/>
          <p14:tracePt t="16108" x="8942388" y="2795588"/>
          <p14:tracePt t="16125" x="8907463" y="2795588"/>
          <p14:tracePt t="16142" x="8890000" y="2795588"/>
          <p14:tracePt t="16158" x="8847138" y="2795588"/>
          <p14:tracePt t="16175" x="8742363" y="2795588"/>
          <p14:tracePt t="16191" x="8540750" y="2795588"/>
          <p14:tracePt t="16209" x="8218488" y="2795588"/>
          <p14:tracePt t="16225" x="7737475" y="2795588"/>
          <p14:tracePt t="16242" x="7231063" y="2795588"/>
          <p14:tracePt t="16259" x="6786563" y="2795588"/>
          <p14:tracePt t="16275" x="6445250" y="2795588"/>
          <p14:tracePt t="16292" x="6297613" y="2795588"/>
          <p14:tracePt t="16292" x="6157913" y="2795588"/>
          <p14:tracePt t="16309" x="6043613" y="2795588"/>
          <p14:tracePt t="16309" x="5921375" y="2795588"/>
          <p14:tracePt t="16325" x="5834063" y="2795588"/>
          <p14:tracePt t="16326" x="5746750" y="2795588"/>
          <p14:tracePt t="16342" x="5676900" y="2795588"/>
          <p14:tracePt t="16358" x="5545138" y="2795588"/>
          <p14:tracePt t="16375" x="5397500" y="2795588"/>
          <p14:tracePt t="16392" x="5222875" y="2795588"/>
          <p14:tracePt t="16408" x="5030788" y="2795588"/>
          <p14:tracePt t="16425" x="4829175" y="2795588"/>
          <p14:tracePt t="16442" x="4637088" y="2795588"/>
          <p14:tracePt t="16458" x="4549775" y="2795588"/>
          <p14:tracePt t="16459" x="4462463" y="2795588"/>
          <p14:tracePt t="16475" x="4262438" y="2795588"/>
          <p14:tracePt t="16492" x="4157663" y="2795588"/>
          <p14:tracePt t="16492" x="4070350" y="2795588"/>
          <p14:tracePt t="16509" x="3965575" y="2795588"/>
          <p14:tracePt t="16510" x="3895725" y="2795588"/>
          <p14:tracePt t="16525" x="3825875" y="2795588"/>
          <p14:tracePt t="16541" x="3703638" y="2795588"/>
          <p14:tracePt t="16559" x="3581400" y="2795588"/>
          <p14:tracePt t="16575" x="3536950" y="2795588"/>
          <p14:tracePt t="16592" x="3502025" y="2795588"/>
          <p14:tracePt t="16609" x="3441700" y="2795588"/>
          <p14:tracePt t="16625" x="3397250" y="2795588"/>
          <p14:tracePt t="16642" x="3371850" y="2795588"/>
          <p14:tracePt t="16643" x="3354388" y="2795588"/>
          <p14:tracePt t="16659" x="3336925" y="2795588"/>
          <p14:tracePt t="16659" x="3302000" y="2795588"/>
          <p14:tracePt t="16675" x="3284538" y="2795588"/>
          <p14:tracePt t="16676" x="3257550" y="2795588"/>
          <p14:tracePt t="16692" x="3232150" y="2795588"/>
          <p14:tracePt t="16708" x="3197225" y="2795588"/>
          <p14:tracePt t="16725" x="3170238" y="2795588"/>
          <p14:tracePt t="16742" x="3127375" y="2813050"/>
          <p14:tracePt t="16759" x="3109913" y="2822575"/>
          <p14:tracePt t="16775" x="3109913" y="2840038"/>
          <p14:tracePt t="16791" x="3082925" y="2857500"/>
          <p14:tracePt t="16809" x="3065463" y="2882900"/>
          <p14:tracePt t="16825" x="3065463" y="2892425"/>
          <p14:tracePt t="16841" x="3065463" y="2900363"/>
          <p14:tracePt t="16860" x="3065463" y="2909888"/>
          <p14:tracePt t="16875" x="3065463" y="2917825"/>
          <p14:tracePt t="16891" x="3074988" y="2927350"/>
          <p14:tracePt t="16909" x="3117850" y="2952750"/>
          <p14:tracePt t="16925" x="3170238" y="2987675"/>
          <p14:tracePt t="16942" x="3214688" y="3005138"/>
          <p14:tracePt t="16958" x="3344863" y="3040063"/>
          <p14:tracePt t="16975" x="3414713" y="3067050"/>
          <p14:tracePt t="16975" x="3511550" y="3074988"/>
          <p14:tracePt t="16992" x="3624263" y="3084513"/>
          <p14:tracePt t="16992" x="3756025" y="3084513"/>
          <p14:tracePt t="17009" x="3886200" y="3084513"/>
          <p14:tracePt t="17010" x="4025900" y="3084513"/>
          <p14:tracePt t="17025" x="4148138" y="3084513"/>
          <p14:tracePt t="17026" x="4262438" y="3084513"/>
          <p14:tracePt t="17042" x="4392613" y="3084513"/>
          <p14:tracePt t="17058" x="4629150" y="3057525"/>
          <p14:tracePt t="17075" x="4881563" y="2997200"/>
          <p14:tracePt t="17092" x="5118100" y="2927350"/>
          <p14:tracePt t="17108" x="5387975" y="2840038"/>
          <p14:tracePt t="17125" x="5702300" y="2708275"/>
          <p14:tracePt t="17142" x="6148388" y="2568575"/>
          <p14:tracePt t="17158" x="6402388" y="2471738"/>
          <p14:tracePt t="17159" x="6672263" y="2384425"/>
          <p14:tracePt t="17175" x="7258050" y="2227263"/>
          <p14:tracePt t="17191" x="7615238" y="2139950"/>
          <p14:tracePt t="17192" x="7912100" y="2052638"/>
          <p14:tracePt t="17209" x="8208963" y="1965325"/>
          <p14:tracePt t="17210" x="8497888" y="1895475"/>
          <p14:tracePt t="17225" x="8742363" y="1825625"/>
          <p14:tracePt t="17242" x="8986838" y="1773238"/>
          <p14:tracePt t="17258" x="9144000" y="1738313"/>
          <p14:tracePt t="17275" x="9170988" y="1738313"/>
          <p14:tracePt t="17291" x="9205913" y="1738313"/>
          <p14:tracePt t="17308" x="9248775" y="1738313"/>
          <p14:tracePt t="17325" x="9328150" y="1755775"/>
          <p14:tracePt t="17342" x="9388475" y="1765300"/>
          <p14:tracePt t="17343" x="9440863" y="1782763"/>
          <p14:tracePt t="17359" x="9502775" y="1808163"/>
          <p14:tracePt t="17360" x="9580563" y="1825625"/>
          <p14:tracePt t="17375" x="9642475" y="1852613"/>
          <p14:tracePt t="17376" x="9712325" y="1860550"/>
          <p14:tracePt t="17392" x="9782175" y="1878013"/>
          <p14:tracePt t="17408" x="9852025" y="1922463"/>
          <p14:tracePt t="17425" x="9886950" y="1947863"/>
          <p14:tracePt t="17441" x="9886950" y="1965325"/>
          <p14:tracePt t="17458" x="9877425" y="1992313"/>
          <p14:tracePt t="17475" x="9877425" y="2009775"/>
          <p14:tracePt t="17492" x="9852025" y="2062163"/>
          <p14:tracePt t="17509" x="9852025" y="2070100"/>
          <p14:tracePt t="17509" x="9852025" y="2087563"/>
          <p14:tracePt t="17525" x="9852025" y="2114550"/>
          <p14:tracePt t="17542" x="9859963" y="2132013"/>
          <p14:tracePt t="17542" x="9869488" y="2157413"/>
          <p14:tracePt t="17559" x="9877425" y="2166938"/>
          <p14:tracePt t="17576" x="9904413" y="2184400"/>
          <p14:tracePt t="17592" x="9912350" y="2201863"/>
          <p14:tracePt t="17608" x="9929813" y="2209800"/>
          <p14:tracePt t="17625" x="9929813" y="2219325"/>
          <p14:tracePt t="17642" x="9929813" y="2227263"/>
          <p14:tracePt t="17659" x="9929813" y="2236788"/>
          <p14:tracePt t="17675" x="9912350" y="2262188"/>
          <p14:tracePt t="17692" x="9912350" y="2271713"/>
          <p14:tracePt t="17708" x="9886950" y="2279650"/>
          <p14:tracePt t="17709" x="9877425" y="2279650"/>
          <p14:tracePt t="17725" x="9852025" y="2297113"/>
          <p14:tracePt t="17726" x="9842500" y="2306638"/>
          <p14:tracePt t="17742" x="9825038" y="2314575"/>
          <p14:tracePt t="17743" x="9790113" y="2332038"/>
          <p14:tracePt t="17759" x="9737725" y="2341563"/>
          <p14:tracePt t="17775" x="9572625" y="2384425"/>
          <p14:tracePt t="17792" x="9336088" y="2428875"/>
          <p14:tracePt t="17808" x="9082088" y="2463800"/>
          <p14:tracePt t="17825" x="8812213" y="2463800"/>
          <p14:tracePt t="17842" x="8523288" y="2463800"/>
          <p14:tracePt t="17858" x="8366125" y="2463800"/>
          <p14:tracePt t="17859" x="8218488" y="2463800"/>
          <p14:tracePt t="17876" x="7886700" y="2463800"/>
          <p14:tracePt t="17892" x="7737475" y="2463800"/>
          <p14:tracePt t="17893" x="7580313" y="2463800"/>
          <p14:tracePt t="17908" x="7423150" y="2463800"/>
          <p14:tracePt t="17925" x="7091363" y="2463800"/>
          <p14:tracePt t="17941" x="6786563" y="2463800"/>
          <p14:tracePt t="17958" x="6472238" y="2463800"/>
          <p14:tracePt t="17975" x="6165850" y="2463800"/>
          <p14:tracePt t="17992" x="5859463" y="2463800"/>
          <p14:tracePt t="18008" x="5545138" y="2463800"/>
          <p14:tracePt t="18025" x="5240338" y="2463800"/>
          <p14:tracePt t="18042" x="5083175" y="2463800"/>
          <p14:tracePt t="18042" x="4943475" y="2463800"/>
          <p14:tracePt t="18059" x="4689475" y="2463800"/>
          <p14:tracePt t="18075" x="4576763" y="2463800"/>
          <p14:tracePt t="18076" x="4489450" y="2463800"/>
          <p14:tracePt t="18092" x="4427538" y="2463800"/>
          <p14:tracePt t="18109" x="4402138" y="2463800"/>
          <p14:tracePt t="18125" x="4384675" y="2463800"/>
          <p14:tracePt t="18155" x="4384675" y="2471738"/>
          <p14:tracePt t="18163" x="4367213" y="2489200"/>
          <p14:tracePt t="18175" x="4349750" y="2506663"/>
          <p14:tracePt t="18191" x="4287838" y="2533650"/>
          <p14:tracePt t="18209" x="4157663" y="2620963"/>
          <p14:tracePt t="18226" x="4095750" y="2681288"/>
          <p14:tracePt t="18226" x="4025900" y="2725738"/>
          <p14:tracePt t="18242" x="3965575" y="2770188"/>
          <p14:tracePt t="18242" x="3895725" y="2813050"/>
          <p14:tracePt t="18259" x="3868738" y="2822575"/>
          <p14:tracePt t="18260" x="3843338" y="2840038"/>
          <p14:tracePt t="18330" x="3833813" y="2857500"/>
          <p14:tracePt t="18347" x="3808413" y="2882900"/>
          <p14:tracePt t="18364" x="3781425" y="2900363"/>
          <p14:tracePt t="18382" x="3773488" y="2909888"/>
          <p14:tracePt t="18391" x="3763963" y="2927350"/>
          <p14:tracePt t="18487" x="3746500" y="2935288"/>
          <p14:tracePt t="18496" x="3738563" y="2944813"/>
          <p14:tracePt t="18509" x="3729038" y="2962275"/>
          <p14:tracePt t="18525" x="3694113" y="2970213"/>
          <p14:tracePt t="18542" x="3668713" y="3005138"/>
          <p14:tracePt t="18558" x="3641725" y="3014663"/>
          <p14:tracePt t="18576" x="3589338" y="3040063"/>
          <p14:tracePt t="18592" x="3554413" y="3040063"/>
          <p14:tracePt t="18609" x="3529013" y="3057525"/>
          <p14:tracePt t="18610" x="3511550" y="3057525"/>
          <p14:tracePt t="18625" x="3476625" y="3067050"/>
          <p14:tracePt t="18641" x="3362325" y="3092450"/>
          <p14:tracePt t="18658" x="3240088" y="3127375"/>
          <p14:tracePt t="18675" x="3100388" y="3144838"/>
          <p14:tracePt t="18691" x="2951163" y="3171825"/>
          <p14:tracePt t="18709" x="2803525" y="3189288"/>
          <p14:tracePt t="18725" x="2724150" y="3206750"/>
          <p14:tracePt t="18725" x="2681288" y="3214688"/>
          <p14:tracePt t="18742" x="2619375" y="3224213"/>
          <p14:tracePt t="18742" x="2593975" y="3224213"/>
          <p14:tracePt t="18759" x="2576513" y="3232150"/>
          <p14:tracePt t="18775" x="2559050" y="3232150"/>
          <p14:tracePt t="18791" x="2541588" y="3232150"/>
          <p14:tracePt t="18808" x="2514600" y="3241675"/>
          <p14:tracePt t="18825" x="2497138" y="3249613"/>
          <p14:tracePt t="18842" x="2471738" y="3249613"/>
          <p14:tracePt t="18858" x="2427288" y="3267075"/>
          <p14:tracePt t="18875" x="2392363" y="3276600"/>
          <p14:tracePt t="18892" x="2366963" y="3294063"/>
          <p14:tracePt t="18908" x="2349500" y="3294063"/>
          <p14:tracePt t="18909" x="2339975" y="3302000"/>
          <p14:tracePt t="18925" x="2322513" y="3311525"/>
          <p14:tracePt t="18942" x="2305050" y="3328988"/>
          <p14:tracePt t="18959" x="2297113" y="3328988"/>
          <p14:tracePt t="18975" x="2279650" y="3336925"/>
          <p14:tracePt t="18992" x="2252663" y="3346450"/>
          <p14:tracePt t="19008" x="2235200" y="3346450"/>
          <p14:tracePt t="19025" x="2209800" y="3354388"/>
          <p14:tracePt t="19042" x="2192338" y="3354388"/>
          <p14:tracePt t="19058" x="2157413" y="3371850"/>
          <p14:tracePt t="19075" x="2147888" y="3371850"/>
          <p14:tracePt t="19075" x="2122488" y="3389313"/>
          <p14:tracePt t="19092" x="2095500" y="3389313"/>
          <p14:tracePt t="19092" x="2087563" y="3398838"/>
          <p14:tracePt t="19108" x="2078038" y="3398838"/>
          <p14:tracePt t="19125" x="1982788" y="3433763"/>
          <p14:tracePt t="19141" x="1860550" y="3451225"/>
          <p14:tracePt t="19158" x="1728788" y="3451225"/>
          <p14:tracePt t="19175" x="1633538" y="3451225"/>
          <p14:tracePt t="19191" x="1571625" y="3451225"/>
          <p14:tracePt t="19209" x="1519238" y="3451225"/>
          <p14:tracePt t="19225" x="1493838" y="3451225"/>
          <p14:tracePt t="19241" x="1449388" y="3451225"/>
          <p14:tracePt t="19258" x="1423988" y="3451225"/>
          <p14:tracePt t="19259" x="1397000" y="3451225"/>
          <p14:tracePt t="19275" x="1379538" y="3451225"/>
          <p14:tracePt t="19318" x="1371600" y="3451225"/>
          <p14:tracePt t="19345" x="1362075" y="3451225"/>
          <p14:tracePt t="19353" x="1362075" y="3441700"/>
          <p14:tracePt t="19397" x="1362075" y="3433763"/>
          <p14:tracePt t="19424" x="1362075" y="3424238"/>
          <p14:tracePt t="19432" x="1362075" y="3416300"/>
          <p14:tracePt t="19442" x="1362075" y="3398838"/>
          <p14:tracePt t="19459" x="1379538" y="3398838"/>
          <p14:tracePt t="19599" x="1389063" y="3398838"/>
          <p14:tracePt t="19625" x="1397000" y="3398838"/>
          <p14:tracePt t="19633" x="1406525" y="3398838"/>
          <p14:tracePt t="19642" x="1414463" y="3398838"/>
          <p14:tracePt t="19659" x="1423988" y="3398838"/>
          <p14:tracePt t="19660" x="1441450" y="3398838"/>
          <p14:tracePt t="19675" x="1458913" y="3398838"/>
          <p14:tracePt t="19691" x="1571625" y="3433763"/>
          <p14:tracePt t="19708" x="1720850" y="3459163"/>
          <p14:tracePt t="19725" x="1868488" y="3494088"/>
          <p14:tracePt t="19742" x="2008188" y="3529013"/>
          <p14:tracePt t="19758" x="2130425" y="3538538"/>
          <p14:tracePt t="19775" x="2252663" y="3538538"/>
          <p14:tracePt t="19792" x="2305050" y="3538538"/>
          <p14:tracePt t="19792" x="2366963" y="3538538"/>
          <p14:tracePt t="19809" x="2462213" y="3538538"/>
          <p14:tracePt t="19825" x="2524125" y="3529013"/>
          <p14:tracePt t="19826" x="2566988" y="3503613"/>
          <p14:tracePt t="19842" x="2628900" y="3494088"/>
          <p14:tracePt t="19858" x="2716213" y="3468688"/>
          <p14:tracePt t="19875" x="2759075" y="3441700"/>
          <p14:tracePt t="19891" x="2786063" y="3424238"/>
          <p14:tracePt t="19908" x="2811463" y="3398838"/>
          <p14:tracePt t="19925" x="2811463" y="3381375"/>
          <p14:tracePt t="20124" x="2828925" y="3381375"/>
          <p14:tracePt t="20142" x="2855913" y="3381375"/>
          <p14:tracePt t="20150" x="2881313" y="3381375"/>
          <p14:tracePt t="20159" x="2898775" y="3389313"/>
          <p14:tracePt t="20175" x="2925763" y="3389313"/>
          <p14:tracePt t="20176" x="2960688" y="3389313"/>
          <p14:tracePt t="20192" x="3003550" y="3398838"/>
          <p14:tracePt t="20208" x="3109913" y="3433763"/>
          <p14:tracePt t="20225" x="3275013" y="3441700"/>
          <p14:tracePt t="20242" x="3441700" y="3441700"/>
          <p14:tracePt t="20259" x="3571875" y="3441700"/>
          <p14:tracePt t="20275" x="3659188" y="3441700"/>
          <p14:tracePt t="20291" x="3676650" y="3441700"/>
          <p14:tracePt t="20308" x="3686175" y="3441700"/>
          <p14:tracePt t="20325" x="3703638" y="3441700"/>
          <p14:tracePt t="20342" x="3729038" y="3441700"/>
          <p14:tracePt t="20342" x="3738563" y="3441700"/>
          <p14:tracePt t="20358" x="3763963" y="3424238"/>
          <p14:tracePt t="20360" x="3790950" y="3424238"/>
          <p14:tracePt t="20377" x="3816350" y="3424238"/>
          <p14:tracePt t="20392" x="3833813" y="3416300"/>
          <p14:tracePt t="20465" x="3843338" y="3416300"/>
          <p14:tracePt t="20473" x="3851275" y="3416300"/>
          <p14:tracePt t="20482" x="3860800" y="3406775"/>
          <p14:tracePt t="20570" x="3868738" y="3406775"/>
          <p14:tracePt t="20578" x="3886200" y="3406775"/>
          <p14:tracePt t="20587" x="3903663" y="3406775"/>
          <p14:tracePt t="20609" x="3938588" y="3406775"/>
          <p14:tracePt t="20625" x="4035425" y="3406775"/>
          <p14:tracePt t="20642" x="4175125" y="3406775"/>
          <p14:tracePt t="20659" x="4340225" y="3406775"/>
          <p14:tracePt t="20675" x="4454525" y="3406775"/>
          <p14:tracePt t="20692" x="4514850" y="3406775"/>
          <p14:tracePt t="20693" x="4559300" y="3406775"/>
          <p14:tracePt t="20708" x="4611688" y="3406775"/>
          <p14:tracePt t="20725" x="4706938" y="3424238"/>
          <p14:tracePt t="20741" x="4794250" y="3441700"/>
          <p14:tracePt t="20758" x="4846638" y="3441700"/>
          <p14:tracePt t="20775" x="4978400" y="3441700"/>
          <p14:tracePt t="20792" x="5118100" y="3441700"/>
          <p14:tracePt t="20809" x="5240338" y="3441700"/>
          <p14:tracePt t="20825" x="5327650" y="3441700"/>
          <p14:tracePt t="20842" x="5380038" y="3441700"/>
          <p14:tracePt t="20843" x="5422900" y="3441700"/>
          <p14:tracePt t="20859" x="5457825" y="3441700"/>
          <p14:tracePt t="20875" x="5475288" y="3441700"/>
          <p14:tracePt t="20876" x="5484813" y="3441700"/>
          <p14:tracePt t="20892" x="5502275" y="3441700"/>
          <p14:tracePt t="21602" x="5519738" y="3459163"/>
          <p14:tracePt t="21611" x="5537200" y="3476625"/>
          <p14:tracePt t="21620" x="5554663" y="3503613"/>
          <p14:tracePt t="21628" x="5562600" y="3503613"/>
          <p14:tracePt t="21641" x="5580063" y="3521075"/>
          <p14:tracePt t="21659" x="5607050" y="3546475"/>
          <p14:tracePt t="21675" x="5624513" y="3563938"/>
          <p14:tracePt t="21692" x="5632450" y="3581400"/>
          <p14:tracePt t="21709" x="5632450" y="3590925"/>
          <p14:tracePt t="22041" x="5624513" y="3590925"/>
          <p14:tracePt t="22048" x="5614988" y="3573463"/>
          <p14:tracePt t="22059" x="5589588" y="3573463"/>
          <p14:tracePt t="22076" x="5580063" y="3556000"/>
          <p14:tracePt t="22091" x="5572125" y="3556000"/>
          <p14:tracePt t="22108" x="5562600" y="3546475"/>
          <p14:tracePt t="22125" x="5562600" y="3521075"/>
          <p14:tracePt t="22142" x="5537200" y="3511550"/>
          <p14:tracePt t="22158" x="5510213" y="3486150"/>
          <p14:tracePt t="22175" x="5475288" y="3459163"/>
          <p14:tracePt t="22192" x="5457825" y="3424238"/>
          <p14:tracePt t="22209" x="5432425" y="3381375"/>
          <p14:tracePt t="22225" x="5414963" y="3371850"/>
          <p14:tracePt t="22225" x="5414963" y="3354388"/>
          <p14:tracePt t="22250" x="5414963" y="3336925"/>
          <p14:tracePt t="22259" x="5414963" y="3328988"/>
          <p14:tracePt t="22451" x="5405438" y="3328988"/>
          <p14:tracePt t="22477" x="5397500" y="3328988"/>
          <p14:tracePt t="22512" x="5397500" y="3346450"/>
          <p14:tracePt t="22626" x="5387975" y="3346450"/>
          <p14:tracePt t="22688" x="5380038" y="3346450"/>
          <p14:tracePt t="22749" x="5370513" y="3346450"/>
          <p14:tracePt t="22784" x="5353050" y="3346450"/>
          <p14:tracePt t="22958" x="5345113" y="3346450"/>
          <p14:tracePt t="23099" x="5345113" y="3363913"/>
          <p14:tracePt t="23116" x="5318125" y="3389313"/>
          <p14:tracePt t="23133" x="5310188" y="3398838"/>
          <p14:tracePt t="23151" x="5300663" y="3406775"/>
          <p14:tracePt t="23160" x="5292725" y="3406775"/>
          <p14:tracePt t="23177" x="5275263" y="3416300"/>
          <p14:tracePt t="23186" x="5257800" y="3433763"/>
          <p14:tracePt t="23221" x="5248275" y="3433763"/>
          <p14:tracePt t="23309" x="5248275" y="3424238"/>
          <p14:tracePt t="23317" x="5257800" y="3424238"/>
          <p14:tracePt t="23326" x="5265738" y="3424238"/>
          <p14:tracePt t="23342" x="5275263" y="3424238"/>
          <p14:tracePt t="23358" x="5300663" y="3424238"/>
          <p14:tracePt t="23375" x="5327650" y="3424238"/>
          <p14:tracePt t="23391" x="5362575" y="3424238"/>
          <p14:tracePt t="23409" x="5405438" y="3424238"/>
          <p14:tracePt t="23425" x="5457825" y="3424238"/>
          <p14:tracePt t="23441" x="5502275" y="3441700"/>
          <p14:tracePt t="23458" x="5554663" y="3451225"/>
          <p14:tracePt t="23459" x="5597525" y="3459163"/>
          <p14:tracePt t="23475" x="5676900" y="3494088"/>
          <p14:tracePt t="23492" x="5711825" y="3503613"/>
          <p14:tracePt t="23492" x="5737225" y="3511550"/>
          <p14:tracePt t="23508" x="5764213" y="3511550"/>
          <p14:tracePt t="23525" x="5781675" y="3529013"/>
          <p14:tracePt t="23541" x="5834063" y="3529013"/>
          <p14:tracePt t="23558" x="5851525" y="3529013"/>
          <p14:tracePt t="23575" x="5894388" y="3538538"/>
          <p14:tracePt t="23592" x="5929313" y="3538538"/>
          <p14:tracePt t="23608" x="5973763" y="3538538"/>
          <p14:tracePt t="23625" x="6043613" y="3538538"/>
          <p14:tracePt t="23642" x="6105525" y="3538538"/>
          <p14:tracePt t="23642" x="6165850" y="3538538"/>
          <p14:tracePt t="23659" x="6270625" y="3538538"/>
          <p14:tracePt t="23675" x="6332538" y="3538538"/>
          <p14:tracePt t="23676" x="6402388" y="3538538"/>
          <p14:tracePt t="23691" x="6462713" y="3538538"/>
          <p14:tracePt t="23709" x="6584950" y="3503613"/>
          <p14:tracePt t="23725" x="6699250" y="3476625"/>
          <p14:tracePt t="23742" x="6734175" y="3459163"/>
          <p14:tracePt t="23808" x="6734175" y="3451225"/>
          <p14:tracePt t="23825" x="6742113" y="3451225"/>
          <p14:tracePt t="23842" x="6751638" y="3441700"/>
          <p14:tracePt t="23860" x="6759575" y="3433763"/>
          <p14:tracePt t="23869" x="6777038" y="3416300"/>
          <p14:tracePt t="23877" x="6804025" y="3406775"/>
          <p14:tracePt t="23891" x="6829425" y="3398838"/>
          <p14:tracePt t="23908" x="6864350" y="3398838"/>
          <p14:tracePt t="23925" x="6943725" y="3398838"/>
          <p14:tracePt t="23941" x="7073900" y="3398838"/>
          <p14:tracePt t="23958" x="7205663" y="3398838"/>
          <p14:tracePt t="23974" x="7283450" y="3398838"/>
          <p14:tracePt t="23975" x="7353300" y="3406775"/>
          <p14:tracePt t="23992" x="7519988" y="3433763"/>
          <p14:tracePt t="24009" x="7712075" y="3451225"/>
          <p14:tracePt t="24025" x="7824788" y="3451225"/>
          <p14:tracePt t="24026" x="7947025" y="3451225"/>
          <p14:tracePt t="24041" x="8069263" y="3451225"/>
          <p14:tracePt t="24058" x="8358188" y="3451225"/>
          <p14:tracePt t="24075" x="8662988" y="3451225"/>
          <p14:tracePt t="24091" x="9004300" y="3451225"/>
          <p14:tracePt t="24108" x="9301163" y="3451225"/>
          <p14:tracePt t="24125" x="9545638" y="3451225"/>
          <p14:tracePt t="24142" x="9712325" y="3451225"/>
          <p14:tracePt t="24158" x="9737725" y="3451225"/>
          <p14:tracePt t="24175" x="9755188" y="3451225"/>
          <p14:tracePt t="24384" x="9747250" y="3451225"/>
          <p14:tracePt t="24402" x="9737725" y="3451225"/>
          <p14:tracePt t="24411" x="9729788" y="3451225"/>
          <p14:tracePt t="24428" x="9720263" y="3451225"/>
          <p14:tracePt t="24446" x="9702800" y="3459163"/>
          <p14:tracePt t="24455" x="9685338" y="3468688"/>
          <p14:tracePt t="24463" x="9677400" y="3476625"/>
          <p14:tracePt t="24481" x="9667875" y="3476625"/>
          <p14:tracePt t="24499" x="9642475" y="3494088"/>
          <p14:tracePt t="24525" x="9615488" y="3511550"/>
          <p14:tracePt t="24533" x="9615488" y="3521075"/>
          <p14:tracePt t="24577" x="9607550" y="3521075"/>
          <p14:tracePt t="24761" x="9598025" y="3521075"/>
          <p14:tracePt t="24901" x="9598025" y="3511550"/>
          <p14:tracePt t="24954" x="9598025" y="3503613"/>
          <p14:tracePt t="25051" x="9590088" y="3503613"/>
          <p14:tracePt t="25146" x="9580563" y="3503613"/>
          <p14:tracePt t="25163" x="9572625" y="3503613"/>
          <p14:tracePt t="25172" x="9555163" y="3503613"/>
          <p14:tracePt t="25181" x="9537700" y="3503613"/>
          <p14:tracePt t="25191" x="9510713" y="3511550"/>
          <p14:tracePt t="25208" x="9475788" y="3521075"/>
          <p14:tracePt t="25208" x="9415463" y="3546475"/>
          <p14:tracePt t="25225" x="9328150" y="3563938"/>
          <p14:tracePt t="25226" x="9248775" y="3590925"/>
          <p14:tracePt t="25241" x="9170988" y="3608388"/>
          <p14:tracePt t="25242" x="9082088" y="3633788"/>
          <p14:tracePt t="25259" x="8986838" y="3651250"/>
          <p14:tracePt t="25260" x="8872538" y="3678238"/>
          <p14:tracePt t="25275" x="8750300" y="3713163"/>
          <p14:tracePt t="25291" x="8523288" y="3783013"/>
          <p14:tracePt t="25308" x="8226425" y="3870325"/>
          <p14:tracePt t="25325" x="7737475" y="3965575"/>
          <p14:tracePt t="25342" x="7004050" y="4062413"/>
          <p14:tracePt t="25358" x="6305550" y="4097338"/>
          <p14:tracePt t="25375" x="5999163" y="4114800"/>
          <p14:tracePt t="25376" x="5737225" y="4114800"/>
          <p14:tracePt t="25392" x="5187950" y="4132263"/>
          <p14:tracePt t="25408" x="4978400" y="4132263"/>
          <p14:tracePt t="25409" x="4768850" y="4132263"/>
          <p14:tracePt t="25425" x="4594225" y="4132263"/>
          <p14:tracePt t="25426" x="4437063" y="4132263"/>
          <p14:tracePt t="25441" x="4287838" y="4132263"/>
          <p14:tracePt t="25459" x="4070350" y="4132263"/>
          <p14:tracePt t="25475" x="3938588" y="4132263"/>
          <p14:tracePt t="25492" x="3816350" y="4132263"/>
          <p14:tracePt t="25508" x="3729038" y="4132263"/>
          <p14:tracePt t="25525" x="3651250" y="4132263"/>
          <p14:tracePt t="25542" x="3546475" y="4132263"/>
          <p14:tracePt t="25558" x="3502025" y="4132263"/>
          <p14:tracePt t="25559" x="3449638" y="4132263"/>
          <p14:tracePt t="25575" x="3309938" y="4141788"/>
          <p14:tracePt t="25591" x="3222625" y="4149725"/>
          <p14:tracePt t="25592" x="3144838" y="4159250"/>
          <p14:tracePt t="25609" x="3082925" y="4176713"/>
          <p14:tracePt t="25625" x="3048000" y="4176713"/>
          <p14:tracePt t="25642" x="3030538" y="4176713"/>
          <p14:tracePt t="25689" x="3003550" y="4176713"/>
          <p14:tracePt t="25697" x="2986088" y="4176713"/>
          <p14:tracePt t="25708" x="2968625" y="4176713"/>
          <p14:tracePt t="25725" x="2925763" y="4176713"/>
          <p14:tracePt t="25725" x="2855913" y="4176713"/>
          <p14:tracePt t="25742" x="2646363" y="4149725"/>
          <p14:tracePt t="25759" x="2427288" y="4114800"/>
          <p14:tracePt t="25775" x="2305050" y="4087813"/>
          <p14:tracePt t="25776" x="2217738" y="4062413"/>
          <p14:tracePt t="25791" x="2112963" y="4044950"/>
          <p14:tracePt t="25808" x="1955800" y="4010025"/>
          <p14:tracePt t="25825" x="1920875" y="3983038"/>
          <p14:tracePt t="25907" x="1920875" y="3975100"/>
          <p14:tracePt t="26065" x="1930400" y="3975100"/>
          <p14:tracePt t="26074" x="1947863" y="3975100"/>
          <p14:tracePt t="26092" x="1955800" y="3975100"/>
          <p14:tracePt t="26100" x="1973263" y="3975100"/>
          <p14:tracePt t="26117" x="1990725" y="3975100"/>
          <p14:tracePt t="26126" x="2000250" y="3975100"/>
          <p14:tracePt t="26142" x="2025650" y="3975100"/>
          <p14:tracePt t="26158" x="2078038" y="3975100"/>
          <p14:tracePt t="26175" x="2165350" y="3975100"/>
          <p14:tracePt t="26192" x="2305050" y="3975100"/>
          <p14:tracePt t="26208" x="2479675" y="3975100"/>
          <p14:tracePt t="26225" x="2636838" y="3975100"/>
          <p14:tracePt t="26241" x="2768600" y="3975100"/>
          <p14:tracePt t="26258" x="2873375" y="3975100"/>
          <p14:tracePt t="26275" x="2968625" y="3975100"/>
          <p14:tracePt t="26291" x="3013075" y="3975100"/>
          <p14:tracePt t="26292" x="3057525" y="3975100"/>
          <p14:tracePt t="26309" x="3100388" y="3975100"/>
          <p14:tracePt t="26310" x="3162300" y="3957638"/>
          <p14:tracePt t="26325" x="3222625" y="3948113"/>
          <p14:tracePt t="26341" x="3389313" y="3948113"/>
          <p14:tracePt t="26358" x="3563938" y="3948113"/>
          <p14:tracePt t="26375" x="3746500" y="3948113"/>
          <p14:tracePt t="26391" x="3913188" y="3948113"/>
          <p14:tracePt t="26408" x="4000500" y="3948113"/>
          <p14:tracePt t="26425" x="4025900" y="3930650"/>
          <p14:tracePt t="26425" x="4052888" y="3922713"/>
          <p14:tracePt t="26450" x="4060825" y="3913188"/>
          <p14:tracePt t="26459" x="4070350" y="3913188"/>
          <p14:tracePt t="26475" x="4087813" y="3905250"/>
          <p14:tracePt t="26476" x="4105275" y="3887788"/>
          <p14:tracePt t="26491" x="4130675" y="3860800"/>
          <p14:tracePt t="26509" x="4183063" y="3835400"/>
          <p14:tracePt t="26525" x="4210050" y="3825875"/>
          <p14:tracePt t="26541" x="4235450" y="3808413"/>
          <p14:tracePt t="26651" x="4227513" y="3808413"/>
          <p14:tracePt t="26660" x="4217988" y="3808413"/>
          <p14:tracePt t="26668" x="4210050" y="3808413"/>
          <p14:tracePt t="26677" x="4183063" y="3808413"/>
          <p14:tracePt t="26691" x="4175125" y="3808413"/>
          <p14:tracePt t="26708" x="4157663" y="3790950"/>
          <p14:tracePt t="26725" x="4140200" y="3790950"/>
          <p14:tracePt t="26742" x="4105275" y="3790950"/>
          <p14:tracePt t="26758" x="4070350" y="3790950"/>
          <p14:tracePt t="26775" x="4017963" y="3790950"/>
          <p14:tracePt t="26791" x="3973513" y="3790950"/>
          <p14:tracePt t="26792" x="3913188" y="3790950"/>
          <p14:tracePt t="26808" x="3868738" y="3790950"/>
          <p14:tracePt t="26809" x="3808413" y="3790950"/>
          <p14:tracePt t="26825" x="3790950" y="3773488"/>
          <p14:tracePt t="26826" x="3773488" y="3773488"/>
          <p14:tracePt t="26841" x="3746500" y="3773488"/>
          <p14:tracePt t="26858" x="3686175" y="3773488"/>
          <p14:tracePt t="26875" x="3641725" y="3756025"/>
          <p14:tracePt t="26892" x="3598863" y="3738563"/>
          <p14:tracePt t="26908" x="3563938" y="3738563"/>
          <p14:tracePt t="26925" x="3536950" y="3730625"/>
          <p14:tracePt t="26942" x="3519488" y="3730625"/>
          <p14:tracePt t="26984" x="3511550" y="3730625"/>
          <p14:tracePt t="27001" x="3494088" y="3730625"/>
          <p14:tracePt t="27019" x="3467100" y="3738563"/>
          <p14:tracePt t="27036" x="3467100" y="3748088"/>
          <p14:tracePt t="27044" x="3441700" y="3765550"/>
          <p14:tracePt t="27053" x="3432175" y="3765550"/>
          <p14:tracePt t="27062" x="3414713" y="3783013"/>
          <p14:tracePt t="27202" x="3414713" y="3790950"/>
          <p14:tracePt t="27229" x="3414713" y="3800475"/>
          <p14:tracePt t="27246" x="3424238" y="3808413"/>
          <p14:tracePt t="27255" x="3449638" y="3825875"/>
          <p14:tracePt t="27263" x="3459163" y="3825875"/>
          <p14:tracePt t="27275" x="3476625" y="3835400"/>
          <p14:tracePt t="27291" x="3529013" y="3860800"/>
          <p14:tracePt t="27308" x="3546475" y="3860800"/>
          <p14:tracePt t="27309" x="3571875" y="3870325"/>
          <p14:tracePt t="27325" x="3616325" y="3887788"/>
          <p14:tracePt t="27342" x="3641725" y="3887788"/>
          <p14:tracePt t="27342" x="3659188" y="3895725"/>
          <p14:tracePt t="27359" x="3668713" y="3895725"/>
          <p14:tracePt t="27360" x="3686175" y="3913188"/>
          <p14:tracePt t="27375" x="3711575" y="3913188"/>
          <p14:tracePt t="27391" x="3763963" y="3922713"/>
          <p14:tracePt t="27408" x="3808413" y="3922713"/>
          <p14:tracePt t="27425" x="3851275" y="3922713"/>
          <p14:tracePt t="27442" x="3886200" y="3922713"/>
          <p14:tracePt t="27458" x="3913188" y="3930650"/>
          <p14:tracePt t="27475" x="3930650" y="3930650"/>
          <p14:tracePt t="27475" x="3938588" y="3940175"/>
          <p14:tracePt t="27491" x="3956050" y="3940175"/>
          <p14:tracePt t="27492" x="3973513" y="3940175"/>
          <p14:tracePt t="27508" x="3990975" y="3940175"/>
          <p14:tracePt t="27509" x="4008438" y="3940175"/>
          <p14:tracePt t="27525" x="4035425" y="3940175"/>
          <p14:tracePt t="27526" x="4078288" y="3940175"/>
          <p14:tracePt t="27541" x="4113213" y="3940175"/>
          <p14:tracePt t="27558" x="4200525" y="3940175"/>
          <p14:tracePt t="27575" x="4287838" y="3940175"/>
          <p14:tracePt t="27592" x="4349750" y="3940175"/>
          <p14:tracePt t="27608" x="4367213" y="3940175"/>
          <p14:tracePt t="27625" x="4384675" y="3940175"/>
          <p14:tracePt t="27642" x="4419600" y="3940175"/>
          <p14:tracePt t="27658" x="4437063" y="3940175"/>
          <p14:tracePt t="27659" x="4454525" y="3940175"/>
          <p14:tracePt t="27676" x="4524375" y="3940175"/>
          <p14:tracePt t="27691" x="4602163" y="3930650"/>
          <p14:tracePt t="27692" x="4681538" y="3905250"/>
          <p14:tracePt t="27709" x="4751388" y="3895725"/>
          <p14:tracePt t="27709" x="4838700" y="3895725"/>
          <p14:tracePt t="27725" x="4916488" y="3895725"/>
          <p14:tracePt t="27741" x="5056188" y="3895725"/>
          <p14:tracePt t="27758" x="5153025" y="3895725"/>
          <p14:tracePt t="27775" x="5222875" y="3887788"/>
          <p14:tracePt t="27791" x="5230813" y="3887788"/>
          <p14:tracePt t="27809" x="5240338" y="3870325"/>
          <p14:tracePt t="27850" x="5257800" y="3870325"/>
          <p14:tracePt t="27858" x="5283200" y="3843338"/>
          <p14:tracePt t="27876" x="5292725" y="3843338"/>
          <p14:tracePt t="27885" x="5318125" y="3825875"/>
          <p14:tracePt t="27893" x="5335588" y="3825875"/>
          <p14:tracePt t="27909" x="5362575" y="3808413"/>
          <p14:tracePt t="27925" x="5387975" y="3808413"/>
          <p14:tracePt t="27941" x="5422900" y="3790950"/>
          <p14:tracePt t="27959" x="5449888" y="3783013"/>
          <p14:tracePt t="27999" x="5457825" y="3765550"/>
          <p14:tracePt t="28077" x="5440363" y="3765550"/>
          <p14:tracePt t="28086" x="5432425" y="3748088"/>
          <p14:tracePt t="28095" x="5414963" y="3738563"/>
          <p14:tracePt t="28108" x="5387975" y="3721100"/>
          <p14:tracePt t="28125" x="5335588" y="3695700"/>
          <p14:tracePt t="28142" x="5300663" y="3668713"/>
          <p14:tracePt t="28158" x="5265738" y="3643313"/>
          <p14:tracePt t="28175" x="5230813" y="3625850"/>
          <p14:tracePt t="28192" x="5213350" y="3616325"/>
          <p14:tracePt t="28218" x="5205413" y="3616325"/>
          <p14:tracePt t="28235" x="5178425" y="3616325"/>
          <p14:tracePt t="28243" x="5170488" y="3616325"/>
          <p14:tracePt t="28258" x="5160963" y="3616325"/>
          <p14:tracePt t="28275" x="5143500" y="3616325"/>
          <p14:tracePt t="28292" x="5126038" y="3616325"/>
          <p14:tracePt t="28308" x="5108575" y="3633788"/>
          <p14:tracePt t="28325" x="5091113" y="3651250"/>
          <p14:tracePt t="28341" x="5073650" y="3660775"/>
          <p14:tracePt t="28358" x="5073650" y="3678238"/>
          <p14:tracePt t="28359" x="5065713" y="3678238"/>
          <p14:tracePt t="28376" x="5056188" y="3695700"/>
          <p14:tracePt t="28391" x="5056188" y="3703638"/>
          <p14:tracePt t="28392" x="5048250" y="3713163"/>
          <p14:tracePt t="28409" x="5030788" y="3738563"/>
          <p14:tracePt t="28410" x="5030788" y="3748088"/>
          <p14:tracePt t="28425" x="5021263" y="3765550"/>
          <p14:tracePt t="28442" x="5003800" y="3817938"/>
          <p14:tracePt t="28458" x="4986338" y="3860800"/>
          <p14:tracePt t="28475" x="4986338" y="3895725"/>
          <p14:tracePt t="28492" x="4978400" y="3948113"/>
          <p14:tracePt t="28508" x="4978400" y="3965575"/>
          <p14:tracePt t="28525" x="4978400" y="3992563"/>
          <p14:tracePt t="28525" x="4978400" y="4000500"/>
          <p14:tracePt t="28541" x="4986338" y="4000500"/>
          <p14:tracePt t="28542" x="4986338" y="4010025"/>
          <p14:tracePt t="28558" x="4995863" y="4010025"/>
          <p14:tracePt t="28575" x="5013325" y="4017963"/>
          <p14:tracePt t="28576" x="5030788" y="4017963"/>
          <p14:tracePt t="28591" x="5056188" y="4017963"/>
          <p14:tracePt t="28608" x="5091113" y="4027488"/>
          <p14:tracePt t="28625" x="5143500" y="4027488"/>
          <p14:tracePt t="28642" x="5205413" y="4017963"/>
          <p14:tracePt t="28658" x="5292725" y="3975100"/>
          <p14:tracePt t="28675" x="5335588" y="3948113"/>
          <p14:tracePt t="28692" x="5353050" y="3913188"/>
          <p14:tracePt t="28708" x="5380038" y="3887788"/>
          <p14:tracePt t="28725" x="5422900" y="3835400"/>
          <p14:tracePt t="28741" x="5432425" y="3817938"/>
          <p14:tracePt t="28742" x="5440363" y="3790950"/>
          <p14:tracePt t="28758" x="5449888" y="3765550"/>
          <p14:tracePt t="28775" x="5449888" y="3721100"/>
          <p14:tracePt t="28791" x="5457825" y="3678238"/>
          <p14:tracePt t="28808" x="5457825" y="3660775"/>
          <p14:tracePt t="28825" x="5457825" y="3643313"/>
          <p14:tracePt t="28935" x="5457825" y="3625850"/>
          <p14:tracePt t="28943" x="5449888" y="3625850"/>
          <p14:tracePt t="28952" x="5422900" y="3625850"/>
          <p14:tracePt t="28961" x="5397500" y="3616325"/>
          <p14:tracePt t="28978" x="5370513" y="3616325"/>
          <p14:tracePt t="28991" x="5345113" y="3616325"/>
          <p14:tracePt t="29008" x="5327650" y="3625850"/>
          <p14:tracePt t="29025" x="5318125" y="3633788"/>
          <p14:tracePt t="29041" x="5292725" y="3660775"/>
          <p14:tracePt t="29059" x="5257800" y="3695700"/>
          <p14:tracePt t="29075" x="5230813" y="3721100"/>
          <p14:tracePt t="29091" x="5230813" y="3730625"/>
          <p14:tracePt t="29092" x="5230813" y="3748088"/>
          <p14:tracePt t="29108" x="5213350" y="3773488"/>
          <p14:tracePt t="29125" x="5205413" y="3817938"/>
          <p14:tracePt t="29141" x="5205413" y="3843338"/>
          <p14:tracePt t="29158" x="5205413" y="3870325"/>
          <p14:tracePt t="29175" x="5205413" y="3887788"/>
          <p14:tracePt t="29191" x="5222875" y="3913188"/>
          <p14:tracePt t="29208" x="5275263" y="3913188"/>
          <p14:tracePt t="29225" x="5292725" y="3913188"/>
          <p14:tracePt t="29242" x="5310188" y="3913188"/>
          <p14:tracePt t="29259" x="5318125" y="3913188"/>
          <p14:tracePt t="29275" x="5327650" y="3913188"/>
          <p14:tracePt t="29294" x="5335588" y="3913188"/>
          <p14:tracePt t="29308" x="5353050" y="3905250"/>
          <p14:tracePt t="29338" x="5353050" y="3895725"/>
          <p14:tracePt t="29355" x="5380038" y="3887788"/>
          <p14:tracePt t="29381" x="5387975" y="3887788"/>
          <p14:tracePt t="29390" x="5387975" y="3878263"/>
          <p14:tracePt t="29408" x="5405438" y="3878263"/>
          <p14:tracePt t="29425" x="5414963" y="3878263"/>
          <p14:tracePt t="29434" x="5422900" y="3878263"/>
          <p14:tracePt t="29442" x="5449888" y="3878263"/>
          <p14:tracePt t="29458" x="5475288" y="3878263"/>
          <p14:tracePt t="29459" x="5492750" y="3878263"/>
          <p14:tracePt t="29475" x="5510213" y="3878263"/>
          <p14:tracePt t="29491" x="5589588" y="3878263"/>
          <p14:tracePt t="29508" x="5659438" y="3878263"/>
          <p14:tracePt t="29525" x="5764213" y="3878263"/>
          <p14:tracePt t="29541" x="5868988" y="3878263"/>
          <p14:tracePt t="29558" x="5956300" y="3878263"/>
          <p14:tracePt t="29575" x="6051550" y="3878263"/>
          <p14:tracePt t="29592" x="6086475" y="3878263"/>
          <p14:tracePt t="29608" x="6113463" y="3878263"/>
          <p14:tracePt t="29609" x="6122988" y="3878263"/>
          <p14:tracePt t="29625" x="6148388" y="3878263"/>
          <p14:tracePt t="29641" x="6192838" y="3878263"/>
          <p14:tracePt t="29658" x="6297613" y="3878263"/>
          <p14:tracePt t="29675" x="6402388" y="3878263"/>
          <p14:tracePt t="29692" x="6532563" y="3878263"/>
          <p14:tracePt t="29709" x="6664325" y="3878263"/>
          <p14:tracePt t="29725" x="6786563" y="3878263"/>
          <p14:tracePt t="29741" x="6908800" y="3878263"/>
          <p14:tracePt t="29759" x="7038975" y="3878263"/>
          <p14:tracePt t="29775" x="7223125" y="3878263"/>
          <p14:tracePt t="29792" x="7345363" y="3878263"/>
          <p14:tracePt t="29792" x="7458075" y="3878263"/>
          <p14:tracePt t="29808" x="7562850" y="3878263"/>
          <p14:tracePt t="29825" x="7789863" y="3878263"/>
          <p14:tracePt t="29841" x="7964488" y="3878263"/>
          <p14:tracePt t="29858" x="8096250" y="3878263"/>
          <p14:tracePt t="29875" x="8156575" y="3878263"/>
          <p14:tracePt t="29892" x="8174038" y="3878263"/>
          <p14:tracePt t="29908" x="8183563" y="3878263"/>
          <p14:tracePt t="29925" x="8191500" y="3878263"/>
          <p14:tracePt t="29942" x="8208963" y="3878263"/>
          <p14:tracePt t="29959" x="8243888" y="3878263"/>
          <p14:tracePt t="29975" x="8253413" y="3887788"/>
          <p14:tracePt t="29975" x="8270875" y="3887788"/>
          <p14:tracePt t="29991" x="8288338" y="3887788"/>
          <p14:tracePt t="30008" x="8340725" y="3887788"/>
          <p14:tracePt t="30025" x="8366125" y="3887788"/>
          <p14:tracePt t="30041" x="8383588" y="3887788"/>
          <p14:tracePt t="30058" x="8401050" y="3887788"/>
          <p14:tracePt t="30075" x="8418513" y="3887788"/>
          <p14:tracePt t="30092" x="8428038" y="3887788"/>
          <p14:tracePt t="30134" x="8435975" y="3878263"/>
          <p14:tracePt t="30160" x="8445500" y="3870325"/>
          <p14:tracePt t="30169" x="8462963" y="3860800"/>
          <p14:tracePt t="30186" x="8470900" y="3852863"/>
          <p14:tracePt t="30194" x="8497888" y="3835400"/>
          <p14:tracePt t="30221" x="8515350" y="3817938"/>
          <p14:tracePt t="30239" x="8540750" y="3808413"/>
          <p14:tracePt t="30247" x="8550275" y="3800475"/>
          <p14:tracePt t="30265" x="8558213" y="3800475"/>
          <p14:tracePt t="30291" x="8585200" y="3773488"/>
          <p14:tracePt t="30308" x="8610600" y="3756025"/>
          <p14:tracePt t="30334" x="8637588" y="3748088"/>
          <p14:tracePt t="30352" x="8655050" y="3730625"/>
          <p14:tracePt t="30405" x="8662988" y="3738563"/>
          <p14:tracePt t="30413" x="8680450" y="3738563"/>
          <p14:tracePt t="30425" x="8697913" y="3738563"/>
          <p14:tracePt t="30441" x="8750300" y="3738563"/>
          <p14:tracePt t="30458" x="8794750" y="3756025"/>
          <p14:tracePt t="30475" x="8882063" y="3773488"/>
          <p14:tracePt t="30492" x="8951913" y="3783013"/>
          <p14:tracePt t="30492" x="9029700" y="3790950"/>
          <p14:tracePt t="30508" x="9117013" y="3790950"/>
          <p14:tracePt t="30525" x="9293225" y="3790950"/>
          <p14:tracePt t="30541" x="9405938" y="3790950"/>
          <p14:tracePt t="30558" x="9423400" y="3790950"/>
          <p14:tracePt t="30711" x="9415463" y="3800475"/>
          <p14:tracePt t="30746" x="9415463" y="3808413"/>
          <p14:tracePt t="30772" x="9415463" y="3817938"/>
          <p14:tracePt t="30781" x="9415463" y="3835400"/>
          <p14:tracePt t="30799" x="9398000" y="3835400"/>
          <p14:tracePt t="30808" x="9388475" y="3852863"/>
          <p14:tracePt t="30825" x="9363075" y="3878263"/>
          <p14:tracePt t="30842" x="9353550" y="3887788"/>
          <p14:tracePt t="30842" x="9345613" y="3895725"/>
          <p14:tracePt t="30858" x="9328150" y="3905250"/>
          <p14:tracePt t="30875" x="9301163" y="3948113"/>
          <p14:tracePt t="30892" x="9266238" y="3957638"/>
          <p14:tracePt t="30908" x="9240838" y="3983038"/>
          <p14:tracePt t="30925" x="9188450" y="4027488"/>
          <p14:tracePt t="30941" x="9134475" y="4062413"/>
          <p14:tracePt t="30958" x="9064625" y="4124325"/>
          <p14:tracePt t="30975" x="9047163" y="4132263"/>
          <p14:tracePt t="30975" x="9012238" y="4167188"/>
          <p14:tracePt t="30992" x="8969375" y="4194175"/>
          <p14:tracePt t="30992" x="8934450" y="4219575"/>
          <p14:tracePt t="31008" x="8872538" y="4254500"/>
          <p14:tracePt t="31009" x="8794750" y="4289425"/>
          <p14:tracePt t="31025" x="8724900" y="4316413"/>
          <p14:tracePt t="31026" x="8655050" y="4341813"/>
          <p14:tracePt t="31041" x="8602663" y="4368800"/>
          <p14:tracePt t="31059" x="8488363" y="4411663"/>
          <p14:tracePt t="31075" x="8366125" y="4438650"/>
          <p14:tracePt t="31091" x="8201025" y="4473575"/>
          <p14:tracePt t="31108" x="8043863" y="4533900"/>
          <p14:tracePt t="31125" x="7877175" y="4586288"/>
          <p14:tracePt t="31141" x="7712075" y="4621213"/>
          <p14:tracePt t="31158" x="7650163" y="4638675"/>
          <p14:tracePt t="31158" x="7580313" y="4665663"/>
          <p14:tracePt t="31175" x="7450138" y="4691063"/>
          <p14:tracePt t="31192" x="7370763" y="4708525"/>
          <p14:tracePt t="31192" x="7310438" y="4718050"/>
          <p14:tracePt t="31209" x="7248525" y="4725988"/>
          <p14:tracePt t="31210" x="7223125" y="4725988"/>
          <p14:tracePt t="31225" x="7213600" y="4735513"/>
          <p14:tracePt t="31241" x="7153275" y="4743450"/>
          <p14:tracePt t="31258" x="7118350" y="4752975"/>
          <p14:tracePt t="31275" x="7091363" y="4752975"/>
          <p14:tracePt t="31291" x="7065963" y="4752975"/>
          <p14:tracePt t="31308" x="7048500" y="4770438"/>
          <p14:tracePt t="31325" x="7031038" y="4770438"/>
          <p14:tracePt t="31341" x="7021513" y="4770438"/>
          <p14:tracePt t="31358" x="7004050" y="4778375"/>
          <p14:tracePt t="31472" x="6986588" y="4778375"/>
          <p14:tracePt t="31490" x="6961188" y="4795838"/>
          <p14:tracePt t="31516" x="6951663" y="4805363"/>
          <p14:tracePt t="31525" x="6934200" y="4813300"/>
          <p14:tracePt t="31534" x="6926263" y="4813300"/>
          <p14:tracePt t="31542" x="6899275" y="4813300"/>
          <p14:tracePt t="31558" x="6881813" y="4822825"/>
          <p14:tracePt t="31575" x="6838950" y="4840288"/>
          <p14:tracePt t="31591" x="6804025" y="4857750"/>
          <p14:tracePt t="31608" x="6742113" y="4865688"/>
          <p14:tracePt t="31625" x="6681788" y="4883150"/>
          <p14:tracePt t="31641" x="6542088" y="4910138"/>
          <p14:tracePt t="31658" x="6340475" y="4910138"/>
          <p14:tracePt t="31675" x="6218238" y="4910138"/>
          <p14:tracePt t="31675" x="6061075" y="4910138"/>
          <p14:tracePt t="31692" x="5921375" y="4910138"/>
          <p14:tracePt t="31692" x="5799138" y="4927600"/>
          <p14:tracePt t="31708" x="5667375" y="4927600"/>
          <p14:tracePt t="31709" x="5537200" y="4927600"/>
          <p14:tracePt t="31725" x="5405438" y="4927600"/>
          <p14:tracePt t="31725" x="5283200" y="4927600"/>
          <p14:tracePt t="31741" x="5153025" y="4927600"/>
          <p14:tracePt t="31758" x="4933950" y="4927600"/>
          <p14:tracePt t="31775" x="4724400" y="4927600"/>
          <p14:tracePt t="31791" x="4506913" y="4918075"/>
          <p14:tracePt t="31808" x="4270375" y="4857750"/>
          <p14:tracePt t="31825" x="3990975" y="4813300"/>
          <p14:tracePt t="31841" x="3729038" y="4752975"/>
          <p14:tracePt t="31858" x="3441700" y="4691063"/>
          <p14:tracePt t="31875" x="3179763" y="4656138"/>
          <p14:tracePt t="31891" x="3092450" y="4630738"/>
          <p14:tracePt t="31892" x="3013075" y="4613275"/>
          <p14:tracePt t="31908" x="2951163" y="4586288"/>
          <p14:tracePt t="31925" x="2898775" y="4586288"/>
          <p14:tracePt t="31997" x="2898775" y="4578350"/>
          <p14:tracePt t="32023" x="2898775" y="4568825"/>
          <p14:tracePt t="32032" x="2908300" y="4551363"/>
          <p14:tracePt t="32042" x="2933700" y="4533900"/>
          <p14:tracePt t="32058" x="2960688" y="4508500"/>
          <p14:tracePt t="32059" x="2978150" y="4498975"/>
          <p14:tracePt t="32075" x="2995613" y="4473575"/>
          <p14:tracePt t="32075" x="3048000" y="4446588"/>
          <p14:tracePt t="32091" x="3117850" y="4411663"/>
          <p14:tracePt t="32108" x="3302000" y="4341813"/>
          <p14:tracePt t="32125" x="3511550" y="4298950"/>
          <p14:tracePt t="32141" x="3756025" y="4264025"/>
          <p14:tracePt t="32158" x="4043363" y="4264025"/>
          <p14:tracePt t="32175" x="4427538" y="4264025"/>
          <p14:tracePt t="32191" x="4933950" y="4264025"/>
          <p14:tracePt t="32209" x="5537200" y="4264025"/>
          <p14:tracePt t="32225" x="5834063" y="4264025"/>
          <p14:tracePt t="32226" x="6130925" y="4264025"/>
          <p14:tracePt t="32242" x="6392863" y="4264025"/>
          <p14:tracePt t="32258" x="6811963" y="4264025"/>
          <p14:tracePt t="32275" x="7118350" y="4264025"/>
          <p14:tracePt t="32292" x="7380288" y="4246563"/>
          <p14:tracePt t="32308" x="7554913" y="4229100"/>
          <p14:tracePt t="32325" x="7685088" y="4194175"/>
          <p14:tracePt t="32341" x="7807325" y="4132263"/>
          <p14:tracePt t="32358" x="7929563" y="4052888"/>
          <p14:tracePt t="32375" x="8008938" y="4010025"/>
          <p14:tracePt t="32375" x="8086725" y="3975100"/>
          <p14:tracePt t="32392" x="8278813" y="3905250"/>
          <p14:tracePt t="32408" x="8383588" y="3870325"/>
          <p14:tracePt t="32410" x="8505825" y="3835400"/>
          <p14:tracePt t="32425" x="8637588" y="3800475"/>
          <p14:tracePt t="32426" x="8777288" y="3765550"/>
          <p14:tracePt t="32442" x="8890000" y="3756025"/>
          <p14:tracePt t="32458" x="9082088" y="3756025"/>
          <p14:tracePt t="32475" x="9099550" y="3756025"/>
          <p14:tracePt t="32505" x="9099550" y="3773488"/>
          <p14:tracePt t="32513" x="9099550" y="3800475"/>
          <p14:tracePt t="32525" x="9099550" y="3843338"/>
          <p14:tracePt t="32541" x="9099550" y="3922713"/>
          <p14:tracePt t="32558" x="9074150" y="3983038"/>
          <p14:tracePt t="32575" x="9021763" y="4017963"/>
          <p14:tracePt t="32592" x="8994775" y="4035425"/>
          <p14:tracePt t="32592" x="8977313" y="4044950"/>
          <p14:tracePt t="32608" x="8951913" y="4062413"/>
          <p14:tracePt t="32625" x="8924925" y="4062413"/>
          <p14:tracePt t="32641" x="8907463" y="4062413"/>
          <p14:tracePt t="32658" x="8864600" y="4035425"/>
          <p14:tracePt t="32674" x="8837613" y="3983038"/>
          <p14:tracePt t="32691" x="8829675" y="3940175"/>
          <p14:tracePt t="32708" x="8820150" y="3913188"/>
          <p14:tracePt t="32724" x="8837613" y="3878263"/>
          <p14:tracePt t="32741" x="8837613" y="3870325"/>
          <p14:tracePt t="32758" x="8847138" y="3860800"/>
          <p14:tracePt t="32759" x="8855075" y="3852863"/>
          <p14:tracePt t="32775" x="8864600" y="3852863"/>
          <p14:tracePt t="32855" x="8864600" y="3870325"/>
          <p14:tracePt t="32863" x="8864600" y="3887788"/>
          <p14:tracePt t="32875" x="8855075" y="3887788"/>
          <p14:tracePt t="32891" x="8837613" y="3913188"/>
          <p14:tracePt t="32908" x="8820150" y="3922713"/>
          <p14:tracePt t="32925" x="8794750" y="3948113"/>
          <p14:tracePt t="32942" x="8777288" y="3948113"/>
          <p14:tracePt t="32942" x="8759825" y="3948113"/>
          <p14:tracePt t="32959" x="8732838" y="3957638"/>
          <p14:tracePt t="32975" x="8610600" y="3975100"/>
          <p14:tracePt t="32991" x="8470900" y="3992563"/>
          <p14:tracePt t="33008" x="8296275" y="3992563"/>
          <p14:tracePt t="33025" x="8113713" y="4017963"/>
          <p14:tracePt t="33042" x="7894638" y="4027488"/>
          <p14:tracePt t="33058" x="7632700" y="4052888"/>
          <p14:tracePt t="33075" x="7475538" y="4052888"/>
          <p14:tracePt t="33075" x="7318375" y="4052888"/>
          <p14:tracePt t="33091" x="7135813" y="4062413"/>
          <p14:tracePt t="33092" x="6926263" y="4062413"/>
          <p14:tracePt t="33108" x="6681788" y="4079875"/>
          <p14:tracePt t="33109" x="6375400" y="4097338"/>
          <p14:tracePt t="33125" x="6043613" y="4114800"/>
          <p14:tracePt t="33126" x="5711825" y="4149725"/>
          <p14:tracePt t="33141" x="5405438" y="4167188"/>
          <p14:tracePt t="33158" x="4838700" y="4167188"/>
          <p14:tracePt t="33175" x="4332288" y="4167188"/>
          <p14:tracePt t="33191" x="3816350" y="4184650"/>
          <p14:tracePt t="33208" x="3476625" y="4184650"/>
          <p14:tracePt t="33225" x="3187700" y="4184650"/>
          <p14:tracePt t="33241" x="3003550" y="4184650"/>
          <p14:tracePt t="33259" x="2898775" y="4184650"/>
          <p14:tracePt t="33275" x="2855913" y="4184650"/>
          <p14:tracePt t="33292" x="2811463" y="4184650"/>
          <p14:tracePt t="33308" x="2786063" y="4194175"/>
          <p14:tracePt t="33325" x="2741613" y="4211638"/>
          <p14:tracePt t="33341" x="2671763" y="4237038"/>
          <p14:tracePt t="33358" x="2532063" y="4281488"/>
          <p14:tracePt t="33375" x="2339975" y="4306888"/>
          <p14:tracePt t="33392" x="2008188" y="4351338"/>
          <p14:tracePt t="33408" x="1685925" y="4359275"/>
          <p14:tracePt t="33424" x="1554163" y="4359275"/>
          <p14:tracePt t="33425" x="1431925" y="4359275"/>
          <p14:tracePt t="33442" x="1327150" y="4359275"/>
          <p14:tracePt t="33443" x="1239838" y="4359275"/>
          <p14:tracePt t="33458" x="1214438" y="4359275"/>
          <p14:tracePt t="33661" x="1214438" y="4351338"/>
          <p14:tracePt t="33677" x="1231900" y="4341813"/>
          <p14:tracePt t="33695" x="1231900" y="4333875"/>
          <p14:tracePt t="33739" x="1249363" y="4316413"/>
          <p14:tracePt t="34010" x="1257300" y="4316413"/>
          <p14:tracePt t="34053" x="1266825" y="4316413"/>
          <p14:tracePt t="34062" x="1274763" y="4316413"/>
          <p14:tracePt t="34079" x="1284288" y="4316413"/>
          <p14:tracePt t="34092" x="1309688" y="4316413"/>
          <p14:tracePt t="34108" x="1327150" y="4324350"/>
          <p14:tracePt t="34124" x="1362075" y="4324350"/>
          <p14:tracePt t="34141" x="1389063" y="4324350"/>
          <p14:tracePt t="34142" x="1423988" y="4324350"/>
          <p14:tracePt t="34158" x="1466850" y="4324350"/>
          <p14:tracePt t="34175" x="1581150" y="4324350"/>
          <p14:tracePt t="34177" x="1658938" y="4324350"/>
          <p14:tracePt t="34191" x="1728788" y="4324350"/>
          <p14:tracePt t="34208" x="1903413" y="4324350"/>
          <p14:tracePt t="34224" x="2078038" y="4324350"/>
          <p14:tracePt t="34242" x="2227263" y="4324350"/>
          <p14:tracePt t="34259" x="2349500" y="4324350"/>
          <p14:tracePt t="34275" x="2454275" y="4324350"/>
          <p14:tracePt t="34291" x="2506663" y="4324350"/>
          <p14:tracePt t="34308" x="2514600" y="4324350"/>
          <p14:tracePt t="34309" x="2524125" y="4324350"/>
          <p14:tracePt t="34325" x="2559050" y="4316413"/>
          <p14:tracePt t="34341" x="2576513" y="4316413"/>
          <p14:tracePt t="34342" x="2593975" y="4298950"/>
          <p14:tracePt t="34358" x="2611438" y="4289425"/>
          <p14:tracePt t="34375" x="2646363" y="4281488"/>
          <p14:tracePt t="34391" x="2698750" y="4281488"/>
          <p14:tracePt t="34408" x="2759075" y="4281488"/>
          <p14:tracePt t="34425" x="2803525" y="4271963"/>
          <p14:tracePt t="34441" x="2820988" y="4271963"/>
          <p14:tracePt t="34509" x="2838450" y="4271963"/>
          <p14:tracePt t="34517" x="2846388" y="4271963"/>
          <p14:tracePt t="34526" x="2855913" y="4271963"/>
          <p14:tracePt t="34541" x="2863850" y="4271963"/>
          <p14:tracePt t="34558" x="2908300" y="4271963"/>
          <p14:tracePt t="34575" x="2960688" y="4271963"/>
          <p14:tracePt t="34591" x="3021013" y="4281488"/>
          <p14:tracePt t="34608" x="3074988" y="4281488"/>
          <p14:tracePt t="34625" x="3135313" y="4281488"/>
          <p14:tracePt t="34641" x="3232150" y="4281488"/>
          <p14:tracePt t="34659" x="3267075" y="4281488"/>
          <p14:tracePt t="34675" x="3344863" y="4281488"/>
          <p14:tracePt t="34691" x="3389313" y="4281488"/>
          <p14:tracePt t="34692" x="3432175" y="4281488"/>
          <p14:tracePt t="34708" x="3494088" y="4281488"/>
          <p14:tracePt t="34725" x="3598863" y="4281488"/>
          <p14:tracePt t="34741" x="3738563" y="4281488"/>
          <p14:tracePt t="34758" x="3886200" y="4281488"/>
          <p14:tracePt t="34775" x="4017963" y="4281488"/>
          <p14:tracePt t="34791" x="4122738" y="4281488"/>
          <p14:tracePt t="34808" x="4183063" y="4281488"/>
          <p14:tracePt t="34825" x="4192588" y="4281488"/>
          <p14:tracePt t="34841" x="4210050" y="4281488"/>
          <p14:tracePt t="34858" x="4235450" y="4281488"/>
          <p14:tracePt t="34875" x="4262438" y="4281488"/>
          <p14:tracePt t="34876" x="4270375" y="4281488"/>
          <p14:tracePt t="34891" x="4305300" y="4281488"/>
          <p14:tracePt t="34908" x="4410075" y="4281488"/>
          <p14:tracePt t="34925" x="4541838" y="4281488"/>
          <p14:tracePt t="34941" x="4733925" y="4281488"/>
          <p14:tracePt t="34958" x="4908550" y="4281488"/>
          <p14:tracePt t="34975" x="5038725" y="4281488"/>
          <p14:tracePt t="34991" x="5143500" y="4281488"/>
          <p14:tracePt t="35009" x="5187950" y="4281488"/>
          <p14:tracePt t="35025" x="5205413" y="4281488"/>
          <p14:tracePt t="35042" x="5248275" y="4281488"/>
          <p14:tracePt t="35042" x="5275263" y="4281488"/>
          <p14:tracePt t="35058" x="5300663" y="4281488"/>
          <p14:tracePt t="35075" x="5345113" y="4281488"/>
          <p14:tracePt t="35091" x="5405438" y="4281488"/>
          <p14:tracePt t="35108" x="5510213" y="4281488"/>
          <p14:tracePt t="35125" x="5614988" y="4281488"/>
          <p14:tracePt t="35141" x="5737225" y="4281488"/>
          <p14:tracePt t="35158" x="5772150" y="4281488"/>
          <p14:tracePt t="35174" x="5816600" y="4281488"/>
          <p14:tracePt t="35192" x="5834063" y="4281488"/>
          <p14:tracePt t="35192" x="5842000" y="4281488"/>
          <p14:tracePt t="35208" x="5851525" y="4281488"/>
          <p14:tracePt t="35225" x="5876925" y="4281488"/>
          <p14:tracePt t="35226" x="5894388" y="4281488"/>
          <p14:tracePt t="35241" x="5903913" y="4281488"/>
          <p14:tracePt t="35258" x="5938838" y="4281488"/>
          <p14:tracePt t="35275" x="5973763" y="4281488"/>
          <p14:tracePt t="35291" x="6026150" y="4281488"/>
          <p14:tracePt t="35308" x="6105525" y="4281488"/>
          <p14:tracePt t="35325" x="6192838" y="4281488"/>
          <p14:tracePt t="35341" x="6288088" y="4281488"/>
          <p14:tracePt t="35358" x="6375400" y="4281488"/>
          <p14:tracePt t="35375" x="6410325" y="4281488"/>
          <p14:tracePt t="35391" x="6427788" y="4281488"/>
          <p14:tracePt t="35419" x="6437313" y="4281488"/>
          <p14:tracePt t="35436" x="6445250" y="4281488"/>
          <p14:tracePt t="35444" x="6462713" y="4281488"/>
          <p14:tracePt t="35458" x="6480175" y="4281488"/>
          <p14:tracePt t="35475" x="6532563" y="4281488"/>
          <p14:tracePt t="35491" x="6602413" y="4281488"/>
          <p14:tracePt t="35508" x="6707188" y="4281488"/>
          <p14:tracePt t="35525" x="6829425" y="4281488"/>
          <p14:tracePt t="35542" x="6943725" y="4281488"/>
          <p14:tracePt t="35558" x="7004050" y="4281488"/>
          <p14:tracePt t="35575" x="7100888" y="4281488"/>
          <p14:tracePt t="35576" x="7118350" y="4281488"/>
          <p14:tracePt t="35591" x="7143750" y="4281488"/>
          <p14:tracePt t="35608" x="7161213" y="4281488"/>
          <p14:tracePt t="35625" x="7188200" y="4281488"/>
          <p14:tracePt t="35734" x="7205663" y="4281488"/>
          <p14:tracePt t="35743" x="7231063" y="4281488"/>
          <p14:tracePt t="35751" x="7248525" y="4281488"/>
          <p14:tracePt t="35760" x="7275513" y="4281488"/>
          <p14:tracePt t="35775" x="7292975" y="4281488"/>
          <p14:tracePt t="35791" x="7335838" y="4289425"/>
          <p14:tracePt t="35808" x="7415213" y="4289425"/>
          <p14:tracePt t="35825" x="7519988" y="4289425"/>
          <p14:tracePt t="35841" x="7624763" y="4289425"/>
          <p14:tracePt t="35858" x="7754938" y="4289425"/>
          <p14:tracePt t="35874" x="7816850" y="4289425"/>
          <p14:tracePt t="35875" x="7886700" y="4289425"/>
          <p14:tracePt t="35892" x="7956550" y="4289425"/>
          <p14:tracePt t="35892" x="8034338" y="4289425"/>
          <p14:tracePt t="35909" x="8183563" y="4289425"/>
          <p14:tracePt t="35925" x="8253413" y="4289425"/>
          <p14:tracePt t="35926" x="8340725" y="4289425"/>
          <p14:tracePt t="35941" x="8418513" y="4289425"/>
          <p14:tracePt t="35958" x="8532813" y="4289425"/>
          <p14:tracePt t="35975" x="8637588" y="4289425"/>
          <p14:tracePt t="35991" x="8715375" y="4289425"/>
          <p14:tracePt t="36008" x="8785225" y="4289425"/>
          <p14:tracePt t="36025" x="8829675" y="4289425"/>
          <p14:tracePt t="36041" x="8872538" y="4289425"/>
          <p14:tracePt t="36058" x="8899525" y="4289425"/>
          <p14:tracePt t="36059" x="8924925" y="4289425"/>
          <p14:tracePt t="36075" x="8934450" y="4289425"/>
          <p14:tracePt t="36076" x="8951913" y="4289425"/>
          <p14:tracePt t="36091" x="8959850" y="4289425"/>
          <p14:tracePt t="36092" x="8977313" y="4289425"/>
          <p14:tracePt t="36108" x="8986838" y="4289425"/>
          <p14:tracePt t="36320" x="8994775" y="4289425"/>
          <p14:tracePt t="36451" x="8986838" y="4289425"/>
          <p14:tracePt t="36460" x="8969375" y="4289425"/>
          <p14:tracePt t="36477" x="8942388" y="4298950"/>
          <p14:tracePt t="36486" x="8899525" y="4306888"/>
          <p14:tracePt t="36494" x="8855075" y="4316413"/>
          <p14:tracePt t="36508" x="8802688" y="4333875"/>
          <p14:tracePt t="36525" x="8680450" y="4368800"/>
          <p14:tracePt t="36541" x="8540750" y="4394200"/>
          <p14:tracePt t="36558" x="8375650" y="4438650"/>
          <p14:tracePt t="36574" x="8288338" y="4464050"/>
          <p14:tracePt t="36592" x="8069263" y="4533900"/>
          <p14:tracePt t="36592" x="7964488" y="4560888"/>
          <p14:tracePt t="36608" x="7877175" y="4578350"/>
          <p14:tracePt t="36609" x="7754938" y="4603750"/>
          <p14:tracePt t="36625" x="7650163" y="4638675"/>
          <p14:tracePt t="36641" x="7415213" y="4708525"/>
          <p14:tracePt t="36658" x="7153275" y="4787900"/>
          <p14:tracePt t="36675" x="6864350" y="4857750"/>
          <p14:tracePt t="36691" x="6602413" y="4918075"/>
          <p14:tracePt t="36708" x="6375400" y="4962525"/>
          <p14:tracePt t="36725" x="6175375" y="4987925"/>
          <p14:tracePt t="36741" x="5964238" y="5005388"/>
          <p14:tracePt t="36758" x="5851525" y="5022850"/>
          <p14:tracePt t="36758" x="5702300" y="5049838"/>
          <p14:tracePt t="36774" x="5519738" y="5057775"/>
          <p14:tracePt t="36775" x="5362575" y="5075238"/>
          <p14:tracePt t="36791" x="5170488" y="5110163"/>
          <p14:tracePt t="36792" x="5003800" y="5137150"/>
          <p14:tracePt t="36808" x="4899025" y="5145088"/>
          <p14:tracePt t="36825" x="4654550" y="5180013"/>
          <p14:tracePt t="36841" x="4445000" y="5197475"/>
          <p14:tracePt t="36858" x="4235450" y="5197475"/>
          <p14:tracePt t="36875" x="4000500" y="5197475"/>
          <p14:tracePt t="36891" x="3694113" y="5197475"/>
          <p14:tracePt t="36908" x="3309938" y="5197475"/>
          <p14:tracePt t="36925" x="2916238" y="5197475"/>
          <p14:tracePt t="36942" x="2584450" y="5197475"/>
          <p14:tracePt t="36958" x="2436813" y="5197475"/>
          <p14:tracePt t="36959" x="2297113" y="5197475"/>
          <p14:tracePt t="36975" x="2192338" y="5197475"/>
          <p14:tracePt t="36991" x="2043113" y="5180013"/>
          <p14:tracePt t="37008" x="2008188" y="5162550"/>
          <p14:tracePt t="37025" x="2008188" y="5154613"/>
          <p14:tracePt t="37041" x="2008188" y="5137150"/>
          <p14:tracePt t="37063" x="2000250" y="5119688"/>
          <p14:tracePt t="37074" x="2000250" y="5110163"/>
          <p14:tracePt t="37091" x="1990725" y="5092700"/>
          <p14:tracePt t="37108" x="1990725" y="5084763"/>
          <p14:tracePt t="37108" x="1965325" y="5075238"/>
          <p14:tracePt t="37125" x="1965325" y="5057775"/>
          <p14:tracePt t="37141" x="1947863" y="5040313"/>
          <p14:tracePt t="37177" x="1947863" y="5032375"/>
          <p14:tracePt t="37186" x="1947863" y="5022850"/>
          <p14:tracePt t="37204" x="1955800" y="5014913"/>
          <p14:tracePt t="37221" x="1955800" y="4997450"/>
          <p14:tracePt t="37238" x="1955800" y="4979988"/>
          <p14:tracePt t="37247" x="1955800" y="4962525"/>
          <p14:tracePt t="37274" x="1955800" y="4945063"/>
          <p14:tracePt t="37300" x="1955800" y="4927600"/>
          <p14:tracePt t="37334" x="1955800" y="4918075"/>
          <p14:tracePt t="37361" x="1955800" y="4910138"/>
          <p14:tracePt t="37396" x="1955800" y="4900613"/>
          <p14:tracePt t="37553" x="1955800" y="4883150"/>
          <p14:tracePt t="37597" x="1965325" y="4883150"/>
          <p14:tracePt t="37677" x="1982788" y="4865688"/>
          <p14:tracePt t="37851" x="2000250" y="4865688"/>
          <p14:tracePt t="37878" x="2008188" y="4865688"/>
          <p14:tracePt t="37886" x="2017713" y="4865688"/>
          <p14:tracePt t="37895" x="2025650" y="4865688"/>
          <p14:tracePt t="37908" x="2043113" y="4865688"/>
          <p14:tracePt t="37925" x="2070100" y="4865688"/>
          <p14:tracePt t="37941" x="2087563" y="4875213"/>
          <p14:tracePt t="37958" x="2112963" y="4875213"/>
          <p14:tracePt t="37974" x="2139950" y="4883150"/>
          <p14:tracePt t="37975" x="2165350" y="4883150"/>
          <p14:tracePt t="37992" x="2182813" y="4900613"/>
          <p14:tracePt t="38008" x="2209800" y="4900613"/>
          <p14:tracePt t="38009" x="2244725" y="4910138"/>
          <p14:tracePt t="38025" x="2270125" y="4918075"/>
          <p14:tracePt t="38026" x="2305050" y="4927600"/>
          <p14:tracePt t="38041" x="2357438" y="4935538"/>
          <p14:tracePt t="38058" x="2454275" y="4962525"/>
          <p14:tracePt t="38075" x="2559050" y="4987925"/>
          <p14:tracePt t="38091" x="2681288" y="4987925"/>
          <p14:tracePt t="38109" x="2786063" y="4987925"/>
          <p14:tracePt t="38125" x="2873375" y="4987925"/>
          <p14:tracePt t="38141" x="2978150" y="4987925"/>
          <p14:tracePt t="38159" x="3109913" y="4987925"/>
          <p14:tracePt t="38175" x="3187700" y="4987925"/>
          <p14:tracePt t="38176" x="3257550" y="4987925"/>
          <p14:tracePt t="38192" x="3449638" y="4979988"/>
          <p14:tracePt t="38208" x="3519488" y="4979988"/>
          <p14:tracePt t="38225" x="3711575" y="4970463"/>
          <p14:tracePt t="38242" x="3843338" y="4962525"/>
          <p14:tracePt t="38258" x="3921125" y="4953000"/>
          <p14:tracePt t="38275" x="3956050" y="4945063"/>
          <p14:tracePt t="38291" x="4000500" y="4927600"/>
          <p14:tracePt t="38308" x="4035425" y="4910138"/>
          <p14:tracePt t="38324" x="4060825" y="4883150"/>
          <p14:tracePt t="38325" x="4078288" y="4883150"/>
          <p14:tracePt t="38342" x="4113213" y="4865688"/>
          <p14:tracePt t="38342" x="4157663" y="4848225"/>
          <p14:tracePt t="38358" x="4200525" y="4822825"/>
          <p14:tracePt t="38359" x="4252913" y="4805363"/>
          <p14:tracePt t="38375" x="4297363" y="4795838"/>
          <p14:tracePt t="38391" x="4375150" y="4795838"/>
          <p14:tracePt t="38408" x="4402138" y="4787900"/>
          <p14:tracePt t="38425" x="4410075" y="4787900"/>
          <p14:tracePt t="38647" x="4427538" y="4770438"/>
          <p14:tracePt t="38700" x="4454525" y="4770438"/>
          <p14:tracePt t="38708" x="4479925" y="4770438"/>
          <p14:tracePt t="38717" x="4497388" y="4770438"/>
          <p14:tracePt t="38726" x="4524375" y="4770438"/>
          <p14:tracePt t="38742" x="4549775" y="4770438"/>
          <p14:tracePt t="38758" x="4576763" y="4770438"/>
          <p14:tracePt t="38775" x="4611688" y="4770438"/>
          <p14:tracePt t="38791" x="4646613" y="4760913"/>
          <p14:tracePt t="39068" x="4654550" y="4760913"/>
          <p14:tracePt t="39129" x="4664075" y="4770438"/>
          <p14:tracePt t="39138" x="4681538" y="4787900"/>
          <p14:tracePt t="39146" x="4699000" y="4787900"/>
          <p14:tracePt t="39158" x="4706938" y="4787900"/>
          <p14:tracePt t="39175" x="4751388" y="4805363"/>
          <p14:tracePt t="39191" x="4794250" y="4813300"/>
          <p14:tracePt t="39208" x="4829175" y="4822825"/>
          <p14:tracePt t="39209" x="4873625" y="4830763"/>
          <p14:tracePt t="39225" x="5030788" y="4857750"/>
          <p14:tracePt t="39241" x="5100638" y="4865688"/>
          <p14:tracePt t="39242" x="5187950" y="4865688"/>
          <p14:tracePt t="39259" x="5292725" y="4865688"/>
          <p14:tracePt t="39259" x="5397500" y="4865688"/>
          <p14:tracePt t="39275" x="5484813" y="4865688"/>
          <p14:tracePt t="39291" x="5667375" y="4865688"/>
          <p14:tracePt t="39308" x="5842000" y="4865688"/>
          <p14:tracePt t="39325" x="5991225" y="4865688"/>
          <p14:tracePt t="39341" x="6122988" y="4865688"/>
          <p14:tracePt t="39358" x="6192838" y="4865688"/>
          <p14:tracePt t="39375" x="6218238" y="4865688"/>
          <p14:tracePt t="39375" x="6245225" y="4865688"/>
          <p14:tracePt t="39392" x="6315075" y="4865688"/>
          <p14:tracePt t="39408" x="6340475" y="4857750"/>
          <p14:tracePt t="39409" x="6367463" y="4848225"/>
          <p14:tracePt t="39425" x="6375400" y="4848225"/>
          <p14:tracePt t="39441" x="6454775" y="4848225"/>
          <p14:tracePt t="39458" x="6559550" y="4848225"/>
          <p14:tracePt t="39475" x="6707188" y="4848225"/>
          <p14:tracePt t="39491" x="6838950" y="4848225"/>
          <p14:tracePt t="39508" x="7004050" y="4848225"/>
          <p14:tracePt t="39525" x="7161213" y="4848225"/>
          <p14:tracePt t="39541" x="7248525" y="4848225"/>
          <p14:tracePt t="39542" x="7318375" y="4848225"/>
          <p14:tracePt t="39559" x="7467600" y="4848225"/>
          <p14:tracePt t="39575" x="7545388" y="4848225"/>
          <p14:tracePt t="39575" x="7597775" y="4848225"/>
          <p14:tracePt t="39591" x="7659688" y="4848225"/>
          <p14:tracePt t="39592" x="7720013" y="4848225"/>
          <p14:tracePt t="39608" x="7781925" y="4848225"/>
          <p14:tracePt t="39625" x="7894638" y="4848225"/>
          <p14:tracePt t="39641" x="8061325" y="4848225"/>
          <p14:tracePt t="39658" x="8235950" y="4848225"/>
          <p14:tracePt t="39674" x="8435975" y="4848225"/>
          <p14:tracePt t="39691" x="8672513" y="4848225"/>
          <p14:tracePt t="39708" x="8899525" y="4848225"/>
          <p14:tracePt t="39725" x="9004300" y="4848225"/>
          <p14:tracePt t="39726" x="9091613" y="4848225"/>
          <p14:tracePt t="39742" x="9213850" y="4848225"/>
          <p14:tracePt t="39758" x="9231313" y="4848225"/>
          <p14:tracePt t="39759" x="9240838" y="4848225"/>
          <p14:tracePt t="39864" x="9231313" y="4848225"/>
          <p14:tracePt t="39881" x="9205913" y="4848225"/>
          <p14:tracePt t="39891" x="9196388" y="4848225"/>
          <p14:tracePt t="39898" x="9188450" y="4865688"/>
          <p14:tracePt t="39909" x="9161463" y="4875213"/>
          <p14:tracePt t="39925" x="9144000" y="4875213"/>
          <p14:tracePt t="39926" x="9109075" y="4883150"/>
          <p14:tracePt t="39941" x="9064625" y="4910138"/>
          <p14:tracePt t="39942" x="8969375" y="4927600"/>
          <p14:tracePt t="39958" x="8864600" y="4953000"/>
          <p14:tracePt t="39975" x="8645525" y="4997450"/>
          <p14:tracePt t="39991" x="8366125" y="5032375"/>
          <p14:tracePt t="40008" x="8034338" y="5084763"/>
          <p14:tracePt t="40025" x="7589838" y="5145088"/>
          <p14:tracePt t="40041" x="7038975" y="5180013"/>
          <p14:tracePt t="40058" x="6532563" y="5241925"/>
          <p14:tracePt t="40075" x="6026150" y="5302250"/>
          <p14:tracePt t="40092" x="5607050" y="5381625"/>
          <p14:tracePt t="40108" x="5432425" y="5407025"/>
          <p14:tracePt t="40109" x="5292725" y="5416550"/>
          <p14:tracePt t="40125" x="5160963" y="5424488"/>
          <p14:tracePt t="40141" x="4968875" y="5441950"/>
          <p14:tracePt t="40158" x="4838700" y="5441950"/>
          <p14:tracePt t="40175" x="4741863" y="5441950"/>
          <p14:tracePt t="40191" x="4654550" y="5451475"/>
          <p14:tracePt t="40208" x="4567238" y="5451475"/>
          <p14:tracePt t="40225" x="4489450" y="5451475"/>
          <p14:tracePt t="40241" x="4349750" y="5459413"/>
          <p14:tracePt t="40259" x="4183063" y="5495925"/>
          <p14:tracePt t="40275" x="4035425" y="5538788"/>
          <p14:tracePt t="40292" x="3948113" y="5556250"/>
          <p14:tracePt t="40292" x="3868738" y="5591175"/>
          <p14:tracePt t="40308" x="3798888" y="5618163"/>
          <p14:tracePt t="40325" x="3763963" y="5626100"/>
          <p14:tracePt t="40341" x="3738563" y="5626100"/>
          <p14:tracePt t="40358" x="3711575" y="5635625"/>
          <p14:tracePt t="40375" x="3676650" y="5661025"/>
          <p14:tracePt t="40391" x="3633788" y="5695950"/>
          <p14:tracePt t="40408" x="3589338" y="5713413"/>
          <p14:tracePt t="40425" x="3554413" y="5740400"/>
          <p14:tracePt t="40441" x="3546475" y="5740400"/>
          <p14:tracePt t="40511" x="3536950" y="5740400"/>
          <p14:tracePt t="40520" x="3519488" y="5748338"/>
          <p14:tracePt t="40528" x="3502025" y="5757863"/>
          <p14:tracePt t="40541" x="3467100" y="5765800"/>
          <p14:tracePt t="40558" x="3389313" y="5775325"/>
          <p14:tracePt t="40575" x="3292475" y="5800725"/>
          <p14:tracePt t="40591" x="3197225" y="5827713"/>
          <p14:tracePt t="40609" x="3074988" y="5880100"/>
          <p14:tracePt t="40625" x="3021013" y="5915025"/>
          <p14:tracePt t="40626" x="2951163" y="5957888"/>
          <p14:tracePt t="40641" x="2898775" y="6002338"/>
          <p14:tracePt t="40658" x="2776538" y="6062663"/>
          <p14:tracePt t="40675" x="2628900" y="6132513"/>
          <p14:tracePt t="40691" x="2497138" y="6202363"/>
          <p14:tracePt t="40708" x="2462213" y="6229350"/>
          <p14:tracePt t="40725" x="2401888" y="6264275"/>
          <p14:tracePt t="40741" x="2332038" y="6307138"/>
          <p14:tracePt t="40758" x="2279650" y="6334125"/>
          <p14:tracePt t="40774" x="2252663" y="6359525"/>
          <p14:tracePt t="40775" x="2235200" y="6376988"/>
          <p14:tracePt t="40792" x="2192338" y="6411913"/>
          <p14:tracePt t="40808" x="2165350" y="6421438"/>
          <p14:tracePt t="40810" x="2157413" y="6438900"/>
          <p14:tracePt t="40825" x="2130425" y="6464300"/>
          <p14:tracePt t="40841" x="2095500" y="6499225"/>
          <p14:tracePt t="40858" x="2052638" y="6543675"/>
          <p14:tracePt t="40875" x="2008188" y="6586538"/>
          <p14:tracePt t="40891" x="1920875" y="6648450"/>
          <p14:tracePt t="40908" x="1816100" y="6726238"/>
        </p14:tracePtLst>
      </p14:laserTraceLst>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368F5-506E-CB0D-434A-D9A1FC50BB62}"/>
              </a:ext>
            </a:extLst>
          </p:cNvPr>
          <p:cNvSpPr>
            <a:spLocks noGrp="1"/>
          </p:cNvSpPr>
          <p:nvPr>
            <p:ph type="title"/>
          </p:nvPr>
        </p:nvSpPr>
        <p:spPr>
          <a:xfrm>
            <a:off x="2047763" y="2042804"/>
            <a:ext cx="7886700" cy="2364470"/>
          </a:xfrm>
        </p:spPr>
        <p:txBody>
          <a:bodyPr/>
          <a:lstStyle/>
          <a:p>
            <a:pPr algn="ctr"/>
            <a:r>
              <a:rPr lang="en-US" dirty="0"/>
              <a:t>Achievements recorded so far on the implementation of IFH in Nigeria.</a:t>
            </a:r>
          </a:p>
        </p:txBody>
      </p:sp>
    </p:spTree>
    <p:extLst>
      <p:ext uri="{BB962C8B-B14F-4D97-AF65-F5344CB8AC3E}">
        <p14:creationId xmlns:p14="http://schemas.microsoft.com/office/powerpoint/2010/main" val="3504836279"/>
      </p:ext>
    </p:extLst>
  </p:cSld>
  <p:clrMapOvr>
    <a:masterClrMapping/>
  </p:clrMapOvr>
  <mc:AlternateContent xmlns:mc="http://schemas.openxmlformats.org/markup-compatibility/2006" xmlns:p14="http://schemas.microsoft.com/office/powerpoint/2010/main">
    <mc:Choice Requires="p14">
      <p:transition spd="slow" p14:dur="2000" advTm="2705"/>
    </mc:Choice>
    <mc:Fallback xmlns="">
      <p:transition spd="slow" advTm="2705"/>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1621" y="1028701"/>
            <a:ext cx="10201523" cy="675715"/>
          </a:xfrm>
        </p:spPr>
        <p:txBody>
          <a:bodyPr>
            <a:normAutofit fontScale="90000"/>
          </a:bodyPr>
          <a:lstStyle/>
          <a:p>
            <a:r>
              <a:rPr lang="en-GB" b="1" dirty="0">
                <a:latin typeface="+mn-lt"/>
              </a:rPr>
              <a:t>School of Nursing Curriculum Development -1</a:t>
            </a:r>
          </a:p>
        </p:txBody>
      </p:sp>
      <p:sp>
        <p:nvSpPr>
          <p:cNvPr id="3" name="Content Placeholder 2"/>
          <p:cNvSpPr>
            <a:spLocks noGrp="1"/>
          </p:cNvSpPr>
          <p:nvPr>
            <p:ph idx="1"/>
          </p:nvPr>
        </p:nvSpPr>
        <p:spPr>
          <a:xfrm>
            <a:off x="803082" y="1948070"/>
            <a:ext cx="10535478" cy="4301654"/>
          </a:xfrm>
        </p:spPr>
        <p:txBody>
          <a:bodyPr>
            <a:normAutofit/>
          </a:bodyPr>
          <a:lstStyle/>
          <a:p>
            <a:pPr>
              <a:buNone/>
            </a:pPr>
            <a:r>
              <a:rPr lang="en-GB" sz="2400" dirty="0">
                <a:effectLst>
                  <a:outerShdw blurRad="38100" dist="38100" dir="2700000" algn="tl">
                    <a:srgbClr val="000000">
                      <a:alpha val="43137"/>
                    </a:srgbClr>
                  </a:outerShdw>
                </a:effectLst>
              </a:rPr>
              <a:t>GST 201 – INTRODUCTION TO ISLAMIC PERSPECTIVE IN NURSING.</a:t>
            </a:r>
          </a:p>
          <a:p>
            <a:r>
              <a:rPr lang="en-GB" sz="2400" dirty="0"/>
              <a:t>History of Islamic Nursing</a:t>
            </a:r>
          </a:p>
          <a:p>
            <a:r>
              <a:rPr lang="en-GB" sz="2400" dirty="0"/>
              <a:t>Significance of Nursing care in Islam</a:t>
            </a:r>
          </a:p>
          <a:p>
            <a:r>
              <a:rPr lang="en-GB" sz="2400" dirty="0"/>
              <a:t>Ethical conduct of a Muslim Nurse</a:t>
            </a:r>
          </a:p>
          <a:p>
            <a:r>
              <a:rPr lang="en-GB" sz="2400" dirty="0"/>
              <a:t>Qualities of a good Nurse in Islam</a:t>
            </a:r>
          </a:p>
          <a:p>
            <a:r>
              <a:rPr lang="en-GB" sz="2400" dirty="0"/>
              <a:t>Nurse-Patient Relationship in Islam</a:t>
            </a:r>
          </a:p>
          <a:p>
            <a:r>
              <a:rPr lang="en-GB" sz="2400" dirty="0"/>
              <a:t>Female Nurse in Islam</a:t>
            </a:r>
          </a:p>
          <a:p>
            <a:r>
              <a:rPr lang="en-GB" sz="2400" dirty="0" err="1"/>
              <a:t>Hijab</a:t>
            </a:r>
            <a:r>
              <a:rPr lang="en-GB" sz="2400" dirty="0"/>
              <a:t> and Nursing in Islam</a:t>
            </a:r>
          </a:p>
        </p:txBody>
      </p:sp>
    </p:spTree>
  </p:cSld>
  <p:clrMapOvr>
    <a:masterClrMapping/>
  </p:clrMapOvr>
  <mc:AlternateContent xmlns:mc="http://schemas.openxmlformats.org/markup-compatibility/2006" xmlns:p14="http://schemas.microsoft.com/office/powerpoint/2010/main">
    <mc:Choice Requires="p14">
      <p:transition spd="slow" p14:dur="2000" advTm="26451"/>
    </mc:Choice>
    <mc:Fallback xmlns="">
      <p:transition spd="slow" advTm="26451"/>
    </mc:Fallback>
  </mc:AlternateContent>
  <p:extLst>
    <p:ext uri="{3A86A75C-4F4B-4683-9AE1-C65F6400EC91}">
      <p14:laserTraceLst xmlns:p14="http://schemas.microsoft.com/office/powerpoint/2010/main">
        <p14:tracePtLst>
          <p14:tracePt t="8058" x="2349500" y="6648450"/>
          <p14:tracePt t="8068" x="2462213" y="6543675"/>
          <p14:tracePt t="8081" x="2576513" y="6411913"/>
          <p14:tracePt t="8098" x="2776538" y="6167438"/>
          <p14:tracePt t="8114" x="2968625" y="5932488"/>
          <p14:tracePt t="8132" x="3092450" y="5757863"/>
          <p14:tracePt t="8147" x="3197225" y="5635625"/>
          <p14:tracePt t="8164" x="3292475" y="5521325"/>
          <p14:tracePt t="8181" x="3302000" y="5495925"/>
          <p14:tracePt t="8182" x="3309938" y="5486400"/>
          <p14:tracePt t="8198" x="3319463" y="5459413"/>
          <p14:tracePt t="8199" x="3336925" y="5424488"/>
          <p14:tracePt t="8214" x="3379788" y="5372100"/>
          <p14:tracePt t="8232" x="3467100" y="5241925"/>
          <p14:tracePt t="8248" x="3554413" y="5110163"/>
          <p14:tracePt t="8264" x="3616325" y="5014913"/>
          <p14:tracePt t="8281" x="3641725" y="4979988"/>
          <p14:tracePt t="8298" x="3668713" y="4945063"/>
          <p14:tracePt t="8314" x="3729038" y="4875213"/>
          <p14:tracePt t="8331" x="3763963" y="4822825"/>
          <p14:tracePt t="8332" x="3825875" y="4770438"/>
          <p14:tracePt t="8348" x="3878263" y="4718050"/>
          <p14:tracePt t="8349" x="3930650" y="4665663"/>
          <p14:tracePt t="8365" x="3983038" y="4613275"/>
          <p14:tracePt t="8365" x="4035425" y="4560888"/>
          <p14:tracePt t="8382" x="4105275" y="4498975"/>
          <p14:tracePt t="8382" x="4175125" y="4429125"/>
          <p14:tracePt t="8398" x="4270375" y="4351338"/>
          <p14:tracePt t="8414" x="4584700" y="4141788"/>
          <p14:tracePt t="8431" x="4916488" y="3905250"/>
          <p14:tracePt t="8448" x="5327650" y="3678238"/>
          <p14:tracePt t="8465" x="5807075" y="3424238"/>
          <p14:tracePt t="8481" x="6192838" y="3267075"/>
          <p14:tracePt t="8497" x="6350000" y="3197225"/>
          <p14:tracePt t="8515" x="6838950" y="3049588"/>
          <p14:tracePt t="8532" x="7100888" y="2979738"/>
          <p14:tracePt t="8548" x="7240588" y="2927350"/>
          <p14:tracePt t="8549" x="7345363" y="2917825"/>
          <p14:tracePt t="8564" x="7440613" y="2892425"/>
          <p14:tracePt t="8581" x="7624763" y="2847975"/>
          <p14:tracePt t="8597" x="7781925" y="2822575"/>
          <p14:tracePt t="8614" x="7912100" y="2805113"/>
          <p14:tracePt t="8631" x="8078788" y="2760663"/>
          <p14:tracePt t="8648" x="8226425" y="2725738"/>
          <p14:tracePt t="8664" x="8340725" y="2698750"/>
          <p14:tracePt t="8681" x="8375650" y="2690813"/>
          <p14:tracePt t="8681" x="8410575" y="2673350"/>
          <p14:tracePt t="8698" x="8445500" y="2673350"/>
          <p14:tracePt t="8715" x="8462963" y="2655888"/>
          <p14:tracePt t="8715" x="8480425" y="2655888"/>
          <p14:tracePt t="8811" x="8470900" y="2655888"/>
          <p14:tracePt t="8820" x="8470900" y="2663825"/>
          <p14:tracePt t="8831" x="8453438" y="2681288"/>
          <p14:tracePt t="8847" x="8428038" y="2708275"/>
          <p14:tracePt t="8865" x="8383588" y="2733675"/>
          <p14:tracePt t="8882" x="8348663" y="2778125"/>
          <p14:tracePt t="8898" x="8323263" y="2787650"/>
          <p14:tracePt t="8899" x="8296275" y="2805113"/>
          <p14:tracePt t="8916" x="8288338" y="2822575"/>
          <p14:tracePt t="8931" x="8270875" y="2822575"/>
          <p14:tracePt t="8948" x="8253413" y="2840038"/>
          <p14:tracePt t="8964" x="8226425" y="2865438"/>
          <p14:tracePt t="8986" x="8208963" y="2874963"/>
          <p14:tracePt t="8997" x="8191500" y="2882900"/>
          <p14:tracePt t="9015" x="8166100" y="2909888"/>
          <p14:tracePt t="9031" x="8139113" y="2917825"/>
          <p14:tracePt t="9031" x="8121650" y="2935288"/>
          <p14:tracePt t="9048" x="8096250" y="2944813"/>
          <p14:tracePt t="9049" x="8069263" y="2962275"/>
          <p14:tracePt t="9065" x="8061325" y="2962275"/>
          <p14:tracePt t="9065" x="8043863" y="2970213"/>
          <p14:tracePt t="9081" x="8016875" y="2997200"/>
          <p14:tracePt t="9097" x="7991475" y="3005138"/>
          <p14:tracePt t="9115" x="7894638" y="3049588"/>
          <p14:tracePt t="9131" x="7807325" y="3101975"/>
          <p14:tracePt t="9148" x="7694613" y="3162300"/>
          <p14:tracePt t="9164" x="7554913" y="3214688"/>
          <p14:tracePt t="9181" x="7440613" y="3276600"/>
          <p14:tracePt t="9198" x="7310438" y="3346450"/>
          <p14:tracePt t="9215" x="7231063" y="3371850"/>
          <p14:tracePt t="9231" x="7223125" y="3381375"/>
          <p14:tracePt t="9232" x="7188200" y="3398838"/>
          <p14:tracePt t="9248" x="7178675" y="3398838"/>
          <p14:tracePt t="9249" x="7170738" y="3406775"/>
          <p14:tracePt t="9264" x="7161213" y="3406775"/>
          <p14:tracePt t="9281" x="7126288" y="3406775"/>
          <p14:tracePt t="9297" x="7100888" y="3433763"/>
          <p14:tracePt t="9315" x="7048500" y="3459163"/>
          <p14:tracePt t="9331" x="7031038" y="3468688"/>
          <p14:tracePt t="9348" x="6978650" y="3494088"/>
          <p14:tracePt t="9364" x="6943725" y="3521075"/>
          <p14:tracePt t="9381" x="6926263" y="3529013"/>
          <p14:tracePt t="9398" x="6873875" y="3538538"/>
          <p14:tracePt t="9415" x="6864350" y="3546475"/>
          <p14:tracePt t="9416" x="6846888" y="3546475"/>
          <p14:tracePt t="9431" x="6829425" y="3556000"/>
          <p14:tracePt t="9448" x="6777038" y="3590925"/>
          <p14:tracePt t="9464" x="6672263" y="3643313"/>
          <p14:tracePt t="9481" x="6559550" y="3703638"/>
          <p14:tracePt t="9497" x="6445250" y="3756025"/>
          <p14:tracePt t="9514" x="6315075" y="3817938"/>
          <p14:tracePt t="9531" x="6227763" y="3860800"/>
          <p14:tracePt t="9548" x="6183313" y="3887788"/>
          <p14:tracePt t="9565" x="6148388" y="3905250"/>
          <p14:tracePt t="9566" x="6113463" y="3922713"/>
          <p14:tracePt t="9581" x="6078538" y="3940175"/>
          <p14:tracePt t="9582" x="6034088" y="3957638"/>
          <p14:tracePt t="9598" x="5981700" y="3992563"/>
          <p14:tracePt t="9599" x="5929313" y="4017963"/>
          <p14:tracePt t="9615" x="5859463" y="4052888"/>
          <p14:tracePt t="9631" x="5754688" y="4097338"/>
          <p14:tracePt t="9648" x="5624513" y="4159250"/>
          <p14:tracePt t="9665" x="5475288" y="4237038"/>
          <p14:tracePt t="9681" x="5353050" y="4306888"/>
          <p14:tracePt t="9698" x="5222875" y="4386263"/>
          <p14:tracePt t="9714" x="5100638" y="4473575"/>
          <p14:tracePt t="9731" x="5038725" y="4516438"/>
          <p14:tracePt t="9731" x="4986338" y="4543425"/>
          <p14:tracePt t="9748" x="4838700" y="4638675"/>
          <p14:tracePt t="9765" x="4706938" y="4725988"/>
          <p14:tracePt t="9782" x="4646613" y="4770438"/>
          <p14:tracePt t="9782" x="4576763" y="4795838"/>
          <p14:tracePt t="9798" x="4524375" y="4830763"/>
          <p14:tracePt t="9814" x="4454525" y="4883150"/>
          <p14:tracePt t="9831" x="4367213" y="4935538"/>
          <p14:tracePt t="9848" x="4297363" y="4987925"/>
          <p14:tracePt t="9864" x="4252913" y="5014913"/>
          <p14:tracePt t="9881" x="4175125" y="5057775"/>
          <p14:tracePt t="9897" x="4148138" y="5084763"/>
          <p14:tracePt t="9898" x="4105275" y="5119688"/>
          <p14:tracePt t="9914" x="4078288" y="5145088"/>
          <p14:tracePt t="9915" x="4060825" y="5154613"/>
          <p14:tracePt t="9931" x="4043363" y="5180013"/>
          <p14:tracePt t="9932" x="4017963" y="5207000"/>
          <p14:tracePt t="9948" x="3990975" y="5232400"/>
          <p14:tracePt t="9964" x="3965575" y="5276850"/>
          <p14:tracePt t="9981" x="3930650" y="5302250"/>
          <p14:tracePt t="9998" x="3886200" y="5346700"/>
          <p14:tracePt t="10014" x="3816350" y="5407025"/>
          <p14:tracePt t="10031" x="3738563" y="5476875"/>
          <p14:tracePt t="10048" x="3703638" y="5538788"/>
          <p14:tracePt t="10065" x="3624263" y="5600700"/>
          <p14:tracePt t="10081" x="3616325" y="5626100"/>
          <p14:tracePt t="10082" x="3606800" y="5635625"/>
          <p14:tracePt t="10098" x="3581400" y="5670550"/>
          <p14:tracePt t="10114" x="3571875" y="5678488"/>
          <p14:tracePt t="10132" x="3554413" y="5688013"/>
          <p14:tracePt t="10150" x="3529013" y="5705475"/>
          <p14:tracePt t="10164" x="3511550" y="5730875"/>
          <p14:tracePt t="10181" x="3484563" y="5757863"/>
          <p14:tracePt t="10198" x="3449638" y="5800725"/>
          <p14:tracePt t="10214" x="3432175" y="5810250"/>
          <p14:tracePt t="10231" x="3406775" y="5835650"/>
          <p14:tracePt t="10248" x="3379788" y="5862638"/>
          <p14:tracePt t="10265" x="3371850" y="5870575"/>
          <p14:tracePt t="10281" x="3362325" y="5880100"/>
          <p14:tracePt t="10298" x="3344863" y="5888038"/>
          <p14:tracePt t="10298" x="3344863" y="5897563"/>
          <p14:tracePt t="10342" x="3336925" y="5915025"/>
          <p14:tracePt t="10491" x="3327400" y="5915025"/>
          <p14:tracePt t="10535" x="3319463" y="5915025"/>
          <p14:tracePt t="10543" x="3319463" y="5905500"/>
          <p14:tracePt t="10561" x="3309938" y="5905500"/>
          <p14:tracePt t="10570" x="3292475" y="5897563"/>
          <p14:tracePt t="10581" x="3292475" y="5888038"/>
          <p14:tracePt t="10597" x="3267075" y="5880100"/>
          <p14:tracePt t="10614" x="3249613" y="5862638"/>
          <p14:tracePt t="10631" x="3232150" y="5862638"/>
          <p14:tracePt t="10648" x="3214688" y="5835650"/>
          <p14:tracePt t="10665" x="3170238" y="5810250"/>
          <p14:tracePt t="10681" x="3144838" y="5792788"/>
          <p14:tracePt t="10698" x="3100388" y="5775325"/>
          <p14:tracePt t="10715" x="3092450" y="5740400"/>
          <p14:tracePt t="10731" x="3074988" y="5695950"/>
          <p14:tracePt t="10748" x="3057525" y="5661025"/>
          <p14:tracePt t="10764" x="3030538" y="5618163"/>
          <p14:tracePt t="10781" x="3003550" y="5591175"/>
          <p14:tracePt t="10782" x="2995613" y="5573713"/>
          <p14:tracePt t="10798" x="2995613" y="5530850"/>
          <p14:tracePt t="10815" x="2986088" y="5513388"/>
          <p14:tracePt t="10815" x="2960688" y="5486400"/>
          <p14:tracePt t="10831" x="2951163" y="5459413"/>
          <p14:tracePt t="10847" x="2925763" y="5407025"/>
          <p14:tracePt t="10864" x="2898775" y="5364163"/>
          <p14:tracePt t="10881" x="2855913" y="5311775"/>
          <p14:tracePt t="10898" x="2838450" y="5267325"/>
          <p14:tracePt t="10914" x="2794000" y="5162550"/>
          <p14:tracePt t="10931" x="2751138" y="5067300"/>
          <p14:tracePt t="10947" x="2733675" y="4987925"/>
          <p14:tracePt t="10948" x="2716213" y="4918075"/>
          <p14:tracePt t="10965" x="2706688" y="4857750"/>
          <p14:tracePt t="10965" x="2698750" y="4778375"/>
          <p14:tracePt t="10981" x="2681288" y="4718050"/>
          <p14:tracePt t="10982" x="2654300" y="4665663"/>
          <p14:tracePt t="10998" x="2636838" y="4586288"/>
          <p14:tracePt t="10999" x="2611438" y="4525963"/>
          <p14:tracePt t="11014" x="2601913" y="4464050"/>
          <p14:tracePt t="11031" x="2566988" y="4368800"/>
          <p14:tracePt t="11048" x="2524125" y="4237038"/>
          <p14:tracePt t="11064" x="2479675" y="4097338"/>
          <p14:tracePt t="11081" x="2436813" y="3957638"/>
          <p14:tracePt t="11098" x="2392363" y="3835400"/>
          <p14:tracePt t="11114" x="2374900" y="3713163"/>
          <p14:tracePt t="11131" x="2374900" y="3590925"/>
          <p14:tracePt t="11148" x="2366963" y="3529013"/>
          <p14:tracePt t="11148" x="2357438" y="3511550"/>
          <p14:tracePt t="11164" x="2349500" y="3494088"/>
          <p14:tracePt t="11165" x="2339975" y="3468688"/>
          <p14:tracePt t="11181" x="2322513" y="3433763"/>
          <p14:tracePt t="11198" x="2314575" y="3389313"/>
          <p14:tracePt t="11215" x="2314575" y="3354388"/>
          <p14:tracePt t="11231" x="2287588" y="3319463"/>
          <p14:tracePt t="11248" x="2287588" y="3302000"/>
          <p14:tracePt t="11264" x="2270125" y="3276600"/>
          <p14:tracePt t="11281" x="2262188" y="3241675"/>
          <p14:tracePt t="11298" x="2262188" y="3224213"/>
          <p14:tracePt t="11315" x="2244725" y="3206750"/>
          <p14:tracePt t="11331" x="2244725" y="3197225"/>
          <p14:tracePt t="11332" x="2244725" y="3179763"/>
          <p14:tracePt t="11348" x="2244725" y="3162300"/>
          <p14:tracePt t="11364" x="2217738" y="3144838"/>
          <p14:tracePt t="11381" x="2209800" y="3119438"/>
          <p14:tracePt t="11398" x="2200275" y="3101975"/>
          <p14:tracePt t="11414" x="2182813" y="3084513"/>
          <p14:tracePt t="11431" x="2157413" y="3040063"/>
          <p14:tracePt t="11448" x="2130425" y="3014663"/>
          <p14:tracePt t="11464" x="2105025" y="2987675"/>
          <p14:tracePt t="11481" x="2087563" y="2970213"/>
          <p14:tracePt t="11481" x="2070100" y="2962275"/>
          <p14:tracePt t="11498" x="2035175" y="2944813"/>
          <p14:tracePt t="11514" x="2025650" y="2927350"/>
          <p14:tracePt t="11515" x="2008188" y="2917825"/>
          <p14:tracePt t="11531" x="1982788" y="2900363"/>
          <p14:tracePt t="11548" x="1955800" y="2882900"/>
          <p14:tracePt t="11564" x="1920875" y="2874963"/>
          <p14:tracePt t="11581" x="1895475" y="2840038"/>
          <p14:tracePt t="11598" x="1860550" y="2830513"/>
          <p14:tracePt t="11614" x="1825625" y="2813050"/>
          <p14:tracePt t="11631" x="1808163" y="2805113"/>
          <p14:tracePt t="11648" x="1781175" y="2805113"/>
          <p14:tracePt t="11665" x="1763713" y="2805113"/>
          <p14:tracePt t="11681" x="1755775" y="2787650"/>
          <p14:tracePt t="11952" x="1746250" y="2787650"/>
          <p14:tracePt t="13099" x="1728788" y="2787650"/>
          <p14:tracePt t="13116" x="1720850" y="2787650"/>
          <p14:tracePt t="13125" x="1711325" y="2787650"/>
          <p14:tracePt t="13133" x="1693863" y="2787650"/>
          <p14:tracePt t="13148" x="1668463" y="2787650"/>
          <p14:tracePt t="13164" x="1651000" y="2787650"/>
          <p14:tracePt t="13181" x="1624013" y="2787650"/>
          <p14:tracePt t="13198" x="1606550" y="2787650"/>
          <p14:tracePt t="13265" x="1598613" y="2787650"/>
          <p14:tracePt t="13431" x="1589088" y="2795588"/>
          <p14:tracePt t="13441" x="1571625" y="2795588"/>
          <p14:tracePt t="13449" x="1563688" y="2795588"/>
          <p14:tracePt t="13464" x="1554163" y="2795588"/>
          <p14:tracePt t="13481" x="1536700" y="2795588"/>
          <p14:tracePt t="13497" x="1519238" y="2795588"/>
          <p14:tracePt t="13514" x="1511300" y="2795588"/>
          <p14:tracePt t="13652" x="1519238" y="2795588"/>
          <p14:tracePt t="13667" x="1546225" y="2795588"/>
          <p14:tracePt t="13676" x="1563688" y="2795588"/>
          <p14:tracePt t="13685" x="1589088" y="2795588"/>
          <p14:tracePt t="13698" x="1606550" y="2795588"/>
          <p14:tracePt t="13714" x="1651000" y="2795588"/>
          <p14:tracePt t="13731" x="1711325" y="2795588"/>
          <p14:tracePt t="13747" x="1763713" y="2805113"/>
          <p14:tracePt t="13748" x="1808163" y="2813050"/>
          <p14:tracePt t="13765" x="1947863" y="2847975"/>
          <p14:tracePt t="13781" x="2025650" y="2865438"/>
          <p14:tracePt t="13782" x="2095500" y="2892425"/>
          <p14:tracePt t="13797" x="2192338" y="2909888"/>
          <p14:tracePt t="13814" x="2366963" y="2962275"/>
          <p14:tracePt t="13831" x="2566988" y="3014663"/>
          <p14:tracePt t="13847" x="2759075" y="3049588"/>
          <p14:tracePt t="13864" x="2968625" y="3084513"/>
          <p14:tracePt t="13881" x="3205163" y="3109913"/>
          <p14:tracePt t="13898" x="3476625" y="3136900"/>
          <p14:tracePt t="13914" x="3738563" y="3136900"/>
          <p14:tracePt t="13931" x="3868738" y="3136900"/>
          <p14:tracePt t="13931" x="4017963" y="3144838"/>
          <p14:tracePt t="13948" x="4130675" y="3144838"/>
          <p14:tracePt t="13949" x="4244975" y="3154363"/>
          <p14:tracePt t="13964" x="4367213" y="3154363"/>
          <p14:tracePt t="13965" x="4462463" y="3154363"/>
          <p14:tracePt t="13981" x="4559300" y="3171825"/>
          <p14:tracePt t="13997" x="4681538" y="3189288"/>
          <p14:tracePt t="14014" x="4716463" y="3189288"/>
          <p14:tracePt t="14031" x="4733925" y="3189288"/>
          <p14:tracePt t="14048" x="4751388" y="3189288"/>
          <p14:tracePt t="14070" x="4768850" y="3189288"/>
          <p14:tracePt t="14175" x="4768850" y="3197225"/>
          <p14:tracePt t="14183" x="4759325" y="3197225"/>
          <p14:tracePt t="14201" x="4759325" y="3206750"/>
          <p14:tracePt t="14210" x="4741863" y="3224213"/>
          <p14:tracePt t="14218" x="4733925" y="3224213"/>
          <p14:tracePt t="14231" x="4724400" y="3241675"/>
          <p14:tracePt t="14247" x="4672013" y="3249613"/>
          <p14:tracePt t="14264" x="4646613" y="3276600"/>
          <p14:tracePt t="14281" x="4629150" y="3284538"/>
          <p14:tracePt t="14282" x="4602163" y="3294063"/>
          <p14:tracePt t="14298" x="4567238" y="3311525"/>
          <p14:tracePt t="14315" x="4532313" y="3319463"/>
          <p14:tracePt t="14315" x="4506913" y="3319463"/>
          <p14:tracePt t="14331" x="4497388" y="3328988"/>
          <p14:tracePt t="14332" x="4462463" y="3336925"/>
          <p14:tracePt t="14348" x="4427538" y="3346450"/>
          <p14:tracePt t="14364" x="4314825" y="3371850"/>
          <p14:tracePt t="14381" x="4210050" y="3398838"/>
          <p14:tracePt t="14397" x="4113213" y="3406775"/>
          <p14:tracePt t="14414" x="4025900" y="3406775"/>
          <p14:tracePt t="14431" x="3921125" y="3406775"/>
          <p14:tracePt t="14447" x="3790950" y="3406775"/>
          <p14:tracePt t="14464" x="3659188" y="3406775"/>
          <p14:tracePt t="14481" x="3598863" y="3406775"/>
          <p14:tracePt t="14482" x="3519488" y="3406775"/>
          <p14:tracePt t="14498" x="3449638" y="3406775"/>
          <p14:tracePt t="14499" x="3389313" y="3406775"/>
          <p14:tracePt t="14514" x="3319463" y="3406775"/>
          <p14:tracePt t="14531" x="3170238" y="3406775"/>
          <p14:tracePt t="14548" x="3038475" y="3406775"/>
          <p14:tracePt t="14564" x="2890838" y="3406775"/>
          <p14:tracePt t="14581" x="2768600" y="3406775"/>
          <p14:tracePt t="14598" x="2724150" y="3406775"/>
          <p14:tracePt t="14614" x="2698750" y="3406775"/>
          <p14:tracePt t="14632" x="2654300" y="3406775"/>
          <p14:tracePt t="14648" x="2636838" y="3406775"/>
          <p14:tracePt t="14648" x="2628900" y="3389313"/>
          <p14:tracePt t="14664" x="2619375" y="3389313"/>
          <p14:tracePt t="14665" x="2593975" y="3389313"/>
          <p14:tracePt t="14681" x="2566988" y="3381375"/>
          <p14:tracePt t="14697" x="2524125" y="3363913"/>
          <p14:tracePt t="14714" x="2471738" y="3363913"/>
          <p14:tracePt t="14735" x="2454275" y="3363913"/>
          <p14:tracePt t="14815" x="2444750" y="3363913"/>
          <p14:tracePt t="14822" x="2427288" y="3363913"/>
          <p14:tracePt t="14832" x="2409825" y="3363913"/>
          <p14:tracePt t="14847" x="2392363" y="3363913"/>
          <p14:tracePt t="14864" x="2366963" y="3363913"/>
          <p14:tracePt t="14881" x="2332038" y="3363913"/>
          <p14:tracePt t="14898" x="2297113" y="3363913"/>
          <p14:tracePt t="14914" x="2270125" y="3363913"/>
          <p14:tracePt t="14931" x="2227263" y="3363913"/>
          <p14:tracePt t="14948" x="2200275" y="3363913"/>
          <p14:tracePt t="14964" x="2165350" y="3363913"/>
          <p14:tracePt t="14981" x="2122488" y="3363913"/>
          <p14:tracePt t="14998" x="2095500" y="3363913"/>
          <p14:tracePt t="15014" x="2070100" y="3363913"/>
          <p14:tracePt t="15015" x="2060575" y="3363913"/>
          <p14:tracePt t="15031" x="2035175" y="3363913"/>
          <p14:tracePt t="15048" x="2008188" y="3363913"/>
          <p14:tracePt t="15064" x="1965325" y="3363913"/>
          <p14:tracePt t="15081" x="1955800" y="3363913"/>
          <p14:tracePt t="15470" x="1965325" y="3363913"/>
          <p14:tracePt t="15479" x="1982788" y="3363913"/>
          <p14:tracePt t="15488" x="1990725" y="3363913"/>
          <p14:tracePt t="15498" x="2017713" y="3363913"/>
          <p14:tracePt t="15515" x="2052638" y="3363913"/>
          <p14:tracePt t="15531" x="2078038" y="3363913"/>
          <p14:tracePt t="15532" x="2095500" y="3363913"/>
          <p14:tracePt t="15548" x="2139950" y="3363913"/>
          <p14:tracePt t="15549" x="2200275" y="3363913"/>
          <p14:tracePt t="15565" x="2270125" y="3363913"/>
          <p14:tracePt t="15581" x="2392363" y="3363913"/>
          <p14:tracePt t="15598" x="2497138" y="3363913"/>
          <p14:tracePt t="15614" x="2628900" y="3363913"/>
          <p14:tracePt t="15631" x="2776538" y="3363913"/>
          <p14:tracePt t="15648" x="2908300" y="3363913"/>
          <p14:tracePt t="15664" x="3013075" y="3363913"/>
          <p14:tracePt t="15681" x="3074988" y="3363913"/>
          <p14:tracePt t="15682" x="3117850" y="3363913"/>
          <p14:tracePt t="15698" x="3205163" y="3363913"/>
          <p14:tracePt t="15714" x="3249613" y="3363913"/>
          <p14:tracePt t="15715" x="3302000" y="3363913"/>
          <p14:tracePt t="15731" x="3319463" y="3363913"/>
          <p14:tracePt t="15732" x="3344863" y="3363913"/>
          <p14:tracePt t="15748" x="3379788" y="3363913"/>
          <p14:tracePt t="15764" x="3449638" y="3363913"/>
          <p14:tracePt t="15781" x="3554413" y="3363913"/>
          <p14:tracePt t="15798" x="3721100" y="3363913"/>
          <p14:tracePt t="15814" x="3895725" y="3363913"/>
          <p14:tracePt t="15831" x="4078288" y="3363913"/>
          <p14:tracePt t="15847" x="4262438" y="3363913"/>
          <p14:tracePt t="15865" x="4402138" y="3363913"/>
          <p14:tracePt t="15882" x="4479925" y="3363913"/>
          <p14:tracePt t="15882" x="4549775" y="3363913"/>
          <p14:tracePt t="15898" x="4629150" y="3363913"/>
          <p14:tracePt t="15898" x="4699000" y="3363913"/>
          <p14:tracePt t="15914" x="4768850" y="3363913"/>
          <p14:tracePt t="15931" x="4873625" y="3363913"/>
          <p14:tracePt t="15948" x="4978400" y="3363913"/>
          <p14:tracePt t="15964" x="5100638" y="3363913"/>
          <p14:tracePt t="15981" x="5187950" y="3363913"/>
          <p14:tracePt t="15997" x="5265738" y="3363913"/>
          <p14:tracePt t="16014" x="5318125" y="3363913"/>
          <p14:tracePt t="16031" x="5327650" y="3363913"/>
          <p14:tracePt t="16048" x="5345113" y="3363913"/>
          <p14:tracePt t="16118" x="5345113" y="3371850"/>
          <p14:tracePt t="16144" x="5345113" y="3381375"/>
          <p14:tracePt t="16152" x="5345113" y="3389313"/>
          <p14:tracePt t="16170" x="5335588" y="3398838"/>
          <p14:tracePt t="16181" x="5327650" y="3416300"/>
          <p14:tracePt t="16198" x="5318125" y="3424238"/>
          <p14:tracePt t="16214" x="5310188" y="3441700"/>
          <p14:tracePt t="16231" x="5292725" y="3451225"/>
          <p14:tracePt t="16231" x="5292725" y="3459163"/>
          <p14:tracePt t="16248" x="5265738" y="3476625"/>
          <p14:tracePt t="16248" x="5248275" y="3494088"/>
          <p14:tracePt t="16264" x="5248275" y="3503613"/>
          <p14:tracePt t="16281" x="5205413" y="3538538"/>
          <p14:tracePt t="16297" x="5170488" y="3563938"/>
          <p14:tracePt t="16315" x="5118100" y="3581400"/>
          <p14:tracePt t="16331" x="5038725" y="3625850"/>
          <p14:tracePt t="16348" x="4926013" y="3678238"/>
          <p14:tracePt t="16364" x="4786313" y="3721100"/>
          <p14:tracePt t="16381" x="4689475" y="3730625"/>
          <p14:tracePt t="16382" x="4619625" y="3748088"/>
          <p14:tracePt t="16398" x="4445000" y="3808413"/>
          <p14:tracePt t="16415" x="4357688" y="3825875"/>
          <p14:tracePt t="16416" x="4279900" y="3852863"/>
          <p14:tracePt t="16431" x="4210050" y="3860800"/>
          <p14:tracePt t="16432" x="4113213" y="3870325"/>
          <p14:tracePt t="16447" x="4043363" y="3887788"/>
          <p14:tracePt t="16464" x="3913188" y="3887788"/>
          <p14:tracePt t="16481" x="3773488" y="3887788"/>
          <p14:tracePt t="16497" x="3659188" y="3887788"/>
          <p14:tracePt t="16514" x="3536950" y="3887788"/>
          <p14:tracePt t="16531" x="3362325" y="3887788"/>
          <p14:tracePt t="16547" x="3187700" y="3887788"/>
          <p14:tracePt t="16565" x="2995613" y="3887788"/>
          <p14:tracePt t="16581" x="2908300" y="3887788"/>
          <p14:tracePt t="16582" x="2838450" y="3887788"/>
          <p14:tracePt t="16597" x="2768600" y="3887788"/>
          <p14:tracePt t="16614" x="2628900" y="3887788"/>
          <p14:tracePt t="16631" x="2549525" y="3878263"/>
          <p14:tracePt t="16647" x="2497138" y="3878263"/>
          <p14:tracePt t="16664" x="2444750" y="3870325"/>
          <p14:tracePt t="16681" x="2409825" y="3852863"/>
          <p14:tracePt t="16698" x="2357438" y="3843338"/>
          <p14:tracePt t="16714" x="2322513" y="3843338"/>
          <p14:tracePt t="16731" x="2287588" y="3835400"/>
          <p14:tracePt t="16748" x="2235200" y="3808413"/>
          <p14:tracePt t="16765" x="2227263" y="3808413"/>
          <p14:tracePt t="16781" x="2209800" y="3808413"/>
          <p14:tracePt t="16992" x="2217738" y="3808413"/>
          <p14:tracePt t="17028" x="2235200" y="3808413"/>
          <p14:tracePt t="17036" x="2244725" y="3808413"/>
          <p14:tracePt t="17048" x="2262188" y="3808413"/>
          <p14:tracePt t="17064" x="2305050" y="3808413"/>
          <p14:tracePt t="17081" x="2349500" y="3808413"/>
          <p14:tracePt t="17098" x="2374900" y="3808413"/>
          <p14:tracePt t="17098" x="2409825" y="3808413"/>
          <p14:tracePt t="17114" x="2444750" y="3808413"/>
          <p14:tracePt t="17115" x="2479675" y="3808413"/>
          <p14:tracePt t="17131" x="2532063" y="3808413"/>
          <p14:tracePt t="17147" x="2636838" y="3808413"/>
          <p14:tracePt t="17164" x="2706688" y="3817938"/>
          <p14:tracePt t="17181" x="2811463" y="3817938"/>
          <p14:tracePt t="17197" x="2960688" y="3817938"/>
          <p14:tracePt t="17214" x="3109913" y="3817938"/>
          <p14:tracePt t="17231" x="3267075" y="3817938"/>
          <p14:tracePt t="17247" x="3354388" y="3817938"/>
          <p14:tracePt t="17248" x="3441700" y="3817938"/>
          <p14:tracePt t="17264" x="3589338" y="3817938"/>
          <p14:tracePt t="17281" x="3651250" y="3817938"/>
          <p14:tracePt t="17282" x="3721100" y="3817938"/>
          <p14:tracePt t="17298" x="3798888" y="3817938"/>
          <p14:tracePt t="17299" x="3851275" y="3817938"/>
          <p14:tracePt t="17314" x="3913188" y="3817938"/>
          <p14:tracePt t="17331" x="4035425" y="3817938"/>
          <p14:tracePt t="17348" x="4148138" y="3817938"/>
          <p14:tracePt t="17365" x="4252913" y="3817938"/>
          <p14:tracePt t="17381" x="4357688" y="3817938"/>
          <p14:tracePt t="17398" x="4462463" y="3817938"/>
          <p14:tracePt t="17414" x="4567238" y="3817938"/>
          <p14:tracePt t="17431" x="4629150" y="3817938"/>
          <p14:tracePt t="17432" x="4689475" y="3817938"/>
          <p14:tracePt t="17447" x="4741863" y="3817938"/>
          <p14:tracePt t="17448" x="4803775" y="3817938"/>
          <p14:tracePt t="17464" x="4864100" y="3817938"/>
          <p14:tracePt t="17465" x="4926013" y="3817938"/>
          <p14:tracePt t="17481" x="4995863" y="3817938"/>
          <p14:tracePt t="17497" x="5118100" y="3817938"/>
          <p14:tracePt t="17514" x="5230813" y="3817938"/>
          <p14:tracePt t="17531" x="5327650" y="3817938"/>
          <p14:tracePt t="17548" x="5370513" y="3817938"/>
          <p14:tracePt t="17565" x="5405438" y="3817938"/>
          <p14:tracePt t="17581" x="5457825" y="3817938"/>
          <p14:tracePt t="17597" x="5475288" y="3817938"/>
          <p14:tracePt t="17598" x="5492750" y="3825875"/>
          <p14:tracePt t="17615" x="5527675" y="3843338"/>
          <p14:tracePt t="17631" x="5554663" y="3852863"/>
          <p14:tracePt t="17632" x="5580063" y="3852863"/>
          <p14:tracePt t="17648" x="5607050" y="3860800"/>
          <p14:tracePt t="17649" x="5624513" y="3860800"/>
          <p14:tracePt t="17664" x="5632450" y="3860800"/>
          <p14:tracePt t="17681" x="5641975" y="3870325"/>
          <p14:tracePt t="17697" x="5649913" y="3870325"/>
          <p14:tracePt t="17746" x="5649913" y="3887788"/>
          <p14:tracePt t="17885" x="5649913" y="3905250"/>
          <p14:tracePt t="17911" x="5641975" y="3913188"/>
          <p14:tracePt t="17955" x="5641975" y="3922713"/>
          <p14:tracePt t="17964" x="5632450" y="3922713"/>
          <p14:tracePt t="18043" x="5624513" y="3940175"/>
          <p14:tracePt t="18086" x="5614988" y="3948113"/>
          <p14:tracePt t="18095" x="5597525" y="3948113"/>
          <p14:tracePt t="18103" x="5597525" y="3957638"/>
          <p14:tracePt t="18114" x="5580063" y="3965575"/>
          <p14:tracePt t="18131" x="5572125" y="3975100"/>
          <p14:tracePt t="18148" x="5562600" y="3975100"/>
          <p14:tracePt t="18175" x="5554663" y="3983038"/>
          <p14:tracePt t="18253" x="5545138" y="4000500"/>
          <p14:tracePt t="18305" x="5537200" y="4000500"/>
          <p14:tracePt t="18314" x="5527675" y="4000500"/>
          <p14:tracePt t="18322" x="5519738" y="4017963"/>
          <p14:tracePt t="18341" x="5492750" y="4027488"/>
          <p14:tracePt t="18348" x="5475288" y="4027488"/>
          <p14:tracePt t="18364" x="5457825" y="4027488"/>
          <p14:tracePt t="18381" x="5432425" y="4044950"/>
          <p14:tracePt t="18398" x="5397500" y="4044950"/>
          <p14:tracePt t="18414" x="5362575" y="4062413"/>
          <p14:tracePt t="18431" x="5292725" y="4079875"/>
          <p14:tracePt t="18448" x="5230813" y="4097338"/>
          <p14:tracePt t="18464" x="5187950" y="4105275"/>
          <p14:tracePt t="18481" x="5143500" y="4105275"/>
          <p14:tracePt t="18498" x="5118100" y="4105275"/>
          <p14:tracePt t="18514" x="5108575" y="4105275"/>
          <p14:tracePt t="18515" x="5100638" y="4105275"/>
          <p14:tracePt t="18532" x="5083175" y="4105275"/>
          <p14:tracePt t="18533" x="5073650" y="4105275"/>
          <p14:tracePt t="18547" x="5056188" y="4105275"/>
          <p14:tracePt t="18564" x="5021263" y="4105275"/>
          <p14:tracePt t="18581" x="4968875" y="4124325"/>
          <p14:tracePt t="18598" x="4899025" y="4149725"/>
          <p14:tracePt t="18614" x="4803775" y="4176713"/>
          <p14:tracePt t="18631" x="4681538" y="4211638"/>
          <p14:tracePt t="18647" x="4646613" y="4219575"/>
          <p14:tracePt t="18665" x="4594225" y="4237038"/>
          <p14:tracePt t="18682" x="4584700" y="4237038"/>
          <p14:tracePt t="18698" x="4576763" y="4237038"/>
          <p14:tracePt t="18714" x="4549775" y="4246563"/>
          <p14:tracePt t="18734" x="4541838" y="4246563"/>
          <p14:tracePt t="18751" x="4514850" y="4264025"/>
          <p14:tracePt t="18778" x="4497388" y="4271963"/>
          <p14:tracePt t="18795" x="4479925" y="4281488"/>
          <p14:tracePt t="18803" x="4471988" y="4281488"/>
          <p14:tracePt t="18814" x="4454525" y="4281488"/>
          <p14:tracePt t="18832" x="4427538" y="4289425"/>
          <p14:tracePt t="18848" x="4392613" y="4316413"/>
          <p14:tracePt t="18874" x="4375150" y="4316413"/>
          <p14:tracePt t="18883" x="4367213" y="4324350"/>
          <p14:tracePt t="18898" x="4357688" y="4324350"/>
          <p14:tracePt t="18914" x="4332288" y="4351338"/>
          <p14:tracePt t="18931" x="4297363" y="4368800"/>
          <p14:tracePt t="18947" x="4287838" y="4376738"/>
          <p14:tracePt t="18964" x="4252913" y="4386263"/>
          <p14:tracePt t="18981" x="4200525" y="4403725"/>
          <p14:tracePt t="18997" x="4192588" y="4411663"/>
          <p14:tracePt t="18998" x="4183063" y="4411663"/>
          <p14:tracePt t="19015" x="4148138" y="4421188"/>
          <p14:tracePt t="19031" x="4122738" y="4421188"/>
          <p14:tracePt t="19032" x="4113213" y="4421188"/>
          <p14:tracePt t="19048" x="4078288" y="4421188"/>
          <p14:tracePt t="19049" x="4043363" y="4421188"/>
          <p14:tracePt t="19064" x="4008438" y="4421188"/>
          <p14:tracePt t="19081" x="3921125" y="4421188"/>
          <p14:tracePt t="19097" x="3816350" y="4421188"/>
          <p14:tracePt t="19114" x="3686175" y="4411663"/>
          <p14:tracePt t="19131" x="3519488" y="4376738"/>
          <p14:tracePt t="19148" x="3362325" y="4333875"/>
          <p14:tracePt t="19164" x="3214688" y="4289425"/>
          <p14:tracePt t="19181" x="3074988" y="4254500"/>
          <p14:tracePt t="19198" x="2978150" y="4246563"/>
          <p14:tracePt t="19214" x="2960688" y="4237038"/>
          <p14:tracePt t="19215" x="2943225" y="4229100"/>
          <p14:tracePt t="19231" x="2933700" y="4229100"/>
          <p14:tracePt t="19248" x="2916238" y="4211638"/>
          <p14:tracePt t="19264" x="2898775" y="4211638"/>
          <p14:tracePt t="19338" x="2890838" y="4211638"/>
          <p14:tracePt t="19347" x="2881313" y="4211638"/>
          <p14:tracePt t="19355" x="2873375" y="4219575"/>
          <p14:tracePt t="19365" x="2846388" y="4229100"/>
          <p14:tracePt t="19381" x="2828925" y="4237038"/>
          <p14:tracePt t="19382" x="2828925" y="4254500"/>
          <p14:tracePt t="19398" x="2811463" y="4264025"/>
          <p14:tracePt t="19399" x="2786063" y="4289425"/>
          <p14:tracePt t="19414" x="2768600" y="4289425"/>
          <p14:tracePt t="19431" x="2751138" y="4306888"/>
          <p14:tracePt t="19447" x="2741613" y="4333875"/>
          <p14:tracePt t="19464" x="2724150" y="4351338"/>
          <p14:tracePt t="19481" x="2716213" y="4351338"/>
          <p14:tracePt t="19497" x="2716213" y="4359275"/>
          <p14:tracePt t="19547" x="2706688" y="4368800"/>
          <p14:tracePt t="19556" x="2706688" y="4386263"/>
          <p14:tracePt t="19565" x="2706688" y="4411663"/>
          <p14:tracePt t="19581" x="2698750" y="4411663"/>
          <p14:tracePt t="19598" x="2698750" y="4446588"/>
          <p14:tracePt t="19614" x="2698750" y="4491038"/>
          <p14:tracePt t="19631" x="2681288" y="4533900"/>
          <p14:tracePt t="19648" x="2681288" y="4551363"/>
          <p14:tracePt t="19664" x="2681288" y="4578350"/>
          <p14:tracePt t="19681" x="2681288" y="4595813"/>
          <p14:tracePt t="19697" x="2698750" y="4595813"/>
          <p14:tracePt t="19698" x="2706688" y="4613275"/>
          <p14:tracePt t="19714" x="2733675" y="4621213"/>
          <p14:tracePt t="19776" x="2751138" y="4621213"/>
          <p14:tracePt t="19784" x="2776538" y="4621213"/>
          <p14:tracePt t="19792" x="2794000" y="4621213"/>
          <p14:tracePt t="19814" x="2838450" y="4621213"/>
          <p14:tracePt t="19831" x="2925763" y="4621213"/>
          <p14:tracePt t="19847" x="3057525" y="4621213"/>
          <p14:tracePt t="19864" x="3222625" y="4638675"/>
          <p14:tracePt t="19881" x="3414713" y="4673600"/>
          <p14:tracePt t="19898" x="3616325" y="4673600"/>
          <p14:tracePt t="19914" x="3703638" y="4673600"/>
          <p14:tracePt t="19915" x="3790950" y="4673600"/>
          <p14:tracePt t="19931" x="3868738" y="4683125"/>
          <p14:tracePt t="19932" x="3930650" y="4691063"/>
          <p14:tracePt t="19947" x="3973513" y="4700588"/>
          <p14:tracePt t="19964" x="4070350" y="4725988"/>
          <p14:tracePt t="19981" x="4105275" y="4735513"/>
          <p14:tracePt t="19998" x="4148138" y="4735513"/>
          <p14:tracePt t="20014" x="4192588" y="4735513"/>
          <p14:tracePt t="20031" x="4227513" y="4735513"/>
          <p14:tracePt t="20047" x="4244975" y="4735513"/>
          <p14:tracePt t="20048" x="4252913" y="4735513"/>
          <p14:tracePt t="20065" x="4287838" y="4725988"/>
          <p14:tracePt t="20081" x="4305300" y="4718050"/>
          <p14:tracePt t="20098" x="4322763" y="4718050"/>
          <p14:tracePt t="20099" x="4332288" y="4700588"/>
          <p14:tracePt t="20114" x="4340225" y="4700588"/>
          <p14:tracePt t="20131" x="4357688" y="4700588"/>
          <p14:tracePt t="20147" x="4384675" y="4708525"/>
          <p14:tracePt t="20164" x="4427538" y="4718050"/>
          <p14:tracePt t="20181" x="4471988" y="4735513"/>
          <p14:tracePt t="20197" x="4514850" y="4743450"/>
          <p14:tracePt t="20214" x="4549775" y="4752975"/>
          <p14:tracePt t="20231" x="4576763" y="4760913"/>
          <p14:tracePt t="20231" x="4594225" y="4770438"/>
          <p14:tracePt t="20248" x="4602163" y="4770438"/>
          <p14:tracePt t="20291" x="4602163" y="4778375"/>
          <p14:tracePt t="20800" x="4611688" y="4778375"/>
          <p14:tracePt t="21035" x="4602163" y="4795838"/>
          <p14:tracePt t="21044" x="4584700" y="4813300"/>
          <p14:tracePt t="21052" x="4576763" y="4822825"/>
          <p14:tracePt t="21064" x="4549775" y="4848225"/>
          <p14:tracePt t="21081" x="4497388" y="4900613"/>
          <p14:tracePt t="21097" x="4445000" y="4935538"/>
          <p14:tracePt t="21114" x="4392613" y="4962525"/>
          <p14:tracePt t="21115" x="4332288" y="4997450"/>
          <p14:tracePt t="21131" x="4287838" y="5005388"/>
          <p14:tracePt t="21132" x="4210050" y="5032375"/>
          <p14:tracePt t="21147" x="4130675" y="5049838"/>
          <p14:tracePt t="21164" x="3983038" y="5084763"/>
          <p14:tracePt t="21181" x="3798888" y="5137150"/>
          <p14:tracePt t="21198" x="3598863" y="5189538"/>
          <p14:tracePt t="21214" x="3424238" y="5232400"/>
          <p14:tracePt t="21231" x="3240088" y="5276850"/>
          <p14:tracePt t="21247" x="3057525" y="5337175"/>
          <p14:tracePt t="21264" x="2873375" y="5381625"/>
          <p14:tracePt t="21281" x="2768600" y="5416550"/>
          <p14:tracePt t="21281" x="2681288" y="5451475"/>
          <p14:tracePt t="21298" x="2479675" y="5503863"/>
          <p14:tracePt t="21314" x="2392363" y="5530850"/>
          <p14:tracePt t="21315" x="2366963" y="5530850"/>
          <p14:tracePt t="21331" x="2357438" y="5538788"/>
          <p14:tracePt t="21332" x="2332038" y="5548313"/>
          <p14:tracePt t="21347" x="2287588" y="5556250"/>
          <p14:tracePt t="21364" x="2244725" y="5556250"/>
          <p14:tracePt t="21381" x="2217738" y="5556250"/>
          <p14:tracePt t="21438" x="2200275" y="5556250"/>
          <p14:tracePt t="21447" x="2200275" y="5548313"/>
          <p14:tracePt t="21551" x="2182813" y="5548313"/>
          <p14:tracePt t="21586" x="2182813" y="5538788"/>
          <p14:tracePt t="21657" x="2182813" y="5530850"/>
          <p14:tracePt t="21665" x="2192338" y="5530850"/>
          <p14:tracePt t="21674" x="2192338" y="5521325"/>
          <p14:tracePt t="21691" x="2192338" y="5513388"/>
          <p14:tracePt t="21700" x="2192338" y="5503863"/>
          <p14:tracePt t="21717" x="2192338" y="5486400"/>
          <p14:tracePt t="21731" x="2209800" y="5486400"/>
          <p14:tracePt t="21748" x="2217738" y="5468938"/>
          <p14:tracePt t="21779" x="2217738" y="5459413"/>
          <p14:tracePt t="21805" x="2227263" y="5451475"/>
          <p14:tracePt t="21822" x="2235200" y="5441950"/>
          <p14:tracePt t="21840" x="2252663" y="5434013"/>
          <p14:tracePt t="21849" x="2270125" y="5424488"/>
          <p14:tracePt t="21858" x="2279650" y="5407025"/>
          <p14:tracePt t="21866" x="2297113" y="5407025"/>
          <p14:tracePt t="21881" x="2305050" y="5407025"/>
          <p14:tracePt t="21898" x="2314575" y="5407025"/>
          <p14:tracePt t="21914" x="2332038" y="5407025"/>
          <p14:tracePt t="21931" x="2374900" y="5407025"/>
          <p14:tracePt t="21947" x="2419350" y="5407025"/>
          <p14:tracePt t="21964" x="2532063" y="5407025"/>
          <p14:tracePt t="21981" x="2619375" y="5407025"/>
          <p14:tracePt t="21981" x="2724150" y="5407025"/>
          <p14:tracePt t="21998" x="2960688" y="5407025"/>
          <p14:tracePt t="22014" x="3092450" y="5407025"/>
          <p14:tracePt t="22031" x="3336925" y="5407025"/>
          <p14:tracePt t="22047" x="3494088" y="5407025"/>
          <p14:tracePt t="22064" x="3598863" y="5407025"/>
          <p14:tracePt t="22081" x="3686175" y="5407025"/>
          <p14:tracePt t="22098" x="3763963" y="5407025"/>
          <p14:tracePt t="22114" x="3808413" y="5407025"/>
          <p14:tracePt t="22131" x="3903663" y="5407025"/>
          <p14:tracePt t="22147" x="3973513" y="5407025"/>
          <p14:tracePt t="22148" x="4043363" y="5407025"/>
          <p14:tracePt t="22165" x="4252913" y="5407025"/>
          <p14:tracePt t="22181" x="4340225" y="5407025"/>
          <p14:tracePt t="22182" x="4410075" y="5407025"/>
          <p14:tracePt t="22197" x="4497388" y="5407025"/>
          <p14:tracePt t="22214" x="4602163" y="5407025"/>
          <p14:tracePt t="22231" x="4629150" y="5407025"/>
          <p14:tracePt t="22248" x="4646613" y="5407025"/>
          <p14:tracePt t="22497" x="4646613" y="5416550"/>
          <p14:tracePt t="22514" x="4637088" y="5424488"/>
          <p14:tracePt t="22522" x="4629150" y="5434013"/>
          <p14:tracePt t="22532" x="4629150" y="5441950"/>
          <p14:tracePt t="22548" x="4611688" y="5468938"/>
          <p14:tracePt t="22549" x="4594225" y="5476875"/>
          <p14:tracePt t="22564" x="4584700" y="5486400"/>
          <p14:tracePt t="22581" x="4541838" y="5530850"/>
          <p14:tracePt t="22597" x="4497388" y="5548313"/>
          <p14:tracePt t="22614" x="4454525" y="5573713"/>
          <p14:tracePt t="22631" x="4402138" y="5591175"/>
          <p14:tracePt t="22647" x="4297363" y="5618163"/>
          <p14:tracePt t="22664" x="4130675" y="5643563"/>
          <p14:tracePt t="22681" x="3913188" y="5670550"/>
          <p14:tracePt t="22698" x="3763963" y="5670550"/>
          <p14:tracePt t="22698" x="3624263" y="5670550"/>
          <p14:tracePt t="22714" x="3476625" y="5670550"/>
          <p14:tracePt t="22715" x="3336925" y="5670550"/>
          <p14:tracePt t="22731" x="3187700" y="5670550"/>
          <p14:tracePt t="22747" x="2916238" y="5670550"/>
          <p14:tracePt t="22764" x="2698750" y="5670550"/>
          <p14:tracePt t="22781" x="2524125" y="5670550"/>
          <p14:tracePt t="22798" x="2374900" y="5670550"/>
          <p14:tracePt t="22814" x="2332038" y="5670550"/>
          <p14:tracePt t="22831" x="2287588" y="5670550"/>
          <p14:tracePt t="22848" x="2270125" y="5670550"/>
          <p14:tracePt t="22864" x="2252663" y="5670550"/>
          <p14:tracePt t="22881" x="2227263" y="5670550"/>
          <p14:tracePt t="22882" x="2217738" y="5670550"/>
          <p14:tracePt t="22943" x="2209800" y="5670550"/>
          <p14:tracePt t="22951" x="2200275" y="5653088"/>
          <p14:tracePt t="22964" x="2200275" y="5643563"/>
          <p14:tracePt t="22981" x="2192338" y="5643563"/>
          <p14:tracePt t="23021" x="2192338" y="5635625"/>
          <p14:tracePt t="23031" x="2200275" y="5626100"/>
          <p14:tracePt t="23039" x="2227263" y="5608638"/>
          <p14:tracePt t="23057" x="2244725" y="5608638"/>
          <p14:tracePt t="23065" x="2270125" y="5600700"/>
          <p14:tracePt t="23081" x="2314575" y="5591175"/>
          <p14:tracePt t="23097" x="2409825" y="5573713"/>
          <p14:tracePt t="23114" x="2489200" y="5573713"/>
          <p14:tracePt t="23131" x="2576513" y="5565775"/>
          <p14:tracePt t="23147" x="2671763" y="5556250"/>
          <p14:tracePt t="23164" x="2820988" y="5513388"/>
          <p14:tracePt t="23181" x="2960688" y="5468938"/>
          <p14:tracePt t="23197" x="2986088" y="5468938"/>
          <p14:tracePt t="23198" x="3013075" y="5459413"/>
          <p14:tracePt t="23215" x="3021013" y="5459413"/>
          <p14:tracePt t="23231" x="3030538" y="5459413"/>
          <p14:tracePt t="23345" x="3030538" y="5468938"/>
          <p14:tracePt t="23362" x="3003550" y="5486400"/>
          <p14:tracePt t="23371" x="2995613" y="5495925"/>
          <p14:tracePt t="23382" x="2995613" y="5503863"/>
          <p14:tracePt t="23398" x="2986088" y="5513388"/>
          <p14:tracePt t="23398" x="2968625" y="5521325"/>
          <p14:tracePt t="23414" x="2960688" y="5521325"/>
          <p14:tracePt t="23431" x="2925763" y="5565775"/>
          <p14:tracePt t="23447" x="2863850" y="5591175"/>
          <p14:tracePt t="23464" x="2838450" y="5608638"/>
          <p14:tracePt t="23481" x="2811463" y="5653088"/>
          <p14:tracePt t="23498" x="2786063" y="5688013"/>
          <p14:tracePt t="23514" x="2751138" y="5730875"/>
          <p14:tracePt t="23531" x="2716213" y="5783263"/>
          <p14:tracePt t="23547" x="2698750" y="5792788"/>
          <p14:tracePt t="23548" x="2671763" y="5818188"/>
          <p14:tracePt t="23565" x="2619375" y="5880100"/>
          <p14:tracePt t="23581" x="2593975" y="5897563"/>
          <p14:tracePt t="23582" x="2566988" y="5922963"/>
          <p14:tracePt t="23598" x="2541588" y="5949950"/>
          <p14:tracePt t="23614" x="2524125" y="5975350"/>
          <p14:tracePt t="23631" x="2506663" y="5984875"/>
          <p14:tracePt t="23678" x="2479675" y="5992813"/>
          <p14:tracePt t="23686" x="2471738" y="6010275"/>
          <p14:tracePt t="23697" x="2462213" y="6019800"/>
          <p14:tracePt t="23714" x="2427288" y="6037263"/>
          <p14:tracePt t="23731" x="2409825" y="6054725"/>
          <p14:tracePt t="23732" x="2384425" y="6062663"/>
          <p14:tracePt t="23748" x="2357438" y="6089650"/>
          <p14:tracePt t="23748" x="2332038" y="6107113"/>
          <p14:tracePt t="23764" x="2305050" y="6132513"/>
          <p14:tracePt t="23765" x="2287588" y="6159500"/>
          <p14:tracePt t="23781" x="2279650" y="6167438"/>
          <p14:tracePt t="23797" x="2227263" y="6237288"/>
          <p14:tracePt t="23814" x="2147888" y="6316663"/>
          <p14:tracePt t="23831" x="2070100" y="6411913"/>
          <p14:tracePt t="23848" x="1982788" y="6534150"/>
          <p14:tracePt t="23864" x="1920875" y="6638925"/>
          <p14:tracePt t="23881" x="1885950" y="6735763"/>
          <p14:tracePt t="23897" x="1878013" y="6761163"/>
          <p14:tracePt t="23898" x="1878013" y="6778625"/>
          <p14:tracePt t="23915" x="1860550" y="6805613"/>
          <p14:tracePt t="23931" x="1860550" y="6813550"/>
          <p14:tracePt t="23932" x="1860550" y="6823075"/>
          <p14:tracePt t="23948" x="1860550" y="6840538"/>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3DE5D-4D80-1D73-E985-CECBDAE79517}"/>
              </a:ext>
            </a:extLst>
          </p:cNvPr>
          <p:cNvSpPr>
            <a:spLocks noGrp="1"/>
          </p:cNvSpPr>
          <p:nvPr>
            <p:ph type="title"/>
          </p:nvPr>
        </p:nvSpPr>
        <p:spPr>
          <a:xfrm>
            <a:off x="838200" y="365126"/>
            <a:ext cx="10515600" cy="1042256"/>
          </a:xfrm>
        </p:spPr>
        <p:txBody>
          <a:bodyPr>
            <a:normAutofit/>
          </a:bodyPr>
          <a:lstStyle/>
          <a:p>
            <a:r>
              <a:rPr lang="en-GB" sz="4000" dirty="0">
                <a:latin typeface="+mn-lt"/>
              </a:rPr>
              <a:t>Why the need for Ibadah-Friendly Hospitals (IFH)?</a:t>
            </a:r>
            <a:endParaRPr lang="en-NG" sz="4000" dirty="0">
              <a:latin typeface="+mn-lt"/>
            </a:endParaRPr>
          </a:p>
        </p:txBody>
      </p:sp>
      <p:sp>
        <p:nvSpPr>
          <p:cNvPr id="3" name="Content Placeholder 2">
            <a:extLst>
              <a:ext uri="{FF2B5EF4-FFF2-40B4-BE49-F238E27FC236}">
                <a16:creationId xmlns:a16="http://schemas.microsoft.com/office/drawing/2014/main" id="{42F6C3B1-34D6-4041-7FE6-622BA3F97165}"/>
              </a:ext>
            </a:extLst>
          </p:cNvPr>
          <p:cNvSpPr>
            <a:spLocks noGrp="1"/>
          </p:cNvSpPr>
          <p:nvPr>
            <p:ph idx="1"/>
          </p:nvPr>
        </p:nvSpPr>
        <p:spPr>
          <a:xfrm>
            <a:off x="349857" y="1407381"/>
            <a:ext cx="11521440" cy="5160396"/>
          </a:xfrm>
        </p:spPr>
        <p:txBody>
          <a:bodyPr>
            <a:normAutofit lnSpcReduction="10000"/>
          </a:bodyPr>
          <a:lstStyle/>
          <a:p>
            <a:r>
              <a:rPr lang="en-GB" dirty="0"/>
              <a:t>Some studies in the Muslim world found that over 30% of hospitalized patients do not perform the five daily prayers consistently.</a:t>
            </a:r>
          </a:p>
          <a:p>
            <a:r>
              <a:rPr lang="en-GB" dirty="0"/>
              <a:t> Another study estimates that up to 80% of patients in the ward do not perform their salat in one of the government hospitals in Malaysia; and in Nigeria 31.3% of patients reported not praying while on admission (Salisu et al.)</a:t>
            </a:r>
          </a:p>
          <a:p>
            <a:pPr marL="0" indent="0">
              <a:buNone/>
            </a:pPr>
            <a:r>
              <a:rPr lang="en-GB" dirty="0"/>
              <a:t>The major reasons being: </a:t>
            </a:r>
          </a:p>
          <a:p>
            <a:pPr marL="514350" indent="-514350">
              <a:buAutoNum type="arabicPeriod"/>
            </a:pPr>
            <a:r>
              <a:rPr lang="en-GB" dirty="0"/>
              <a:t>Ignorance from the patients and relatives regarding performing prayers while ill.</a:t>
            </a:r>
          </a:p>
          <a:p>
            <a:pPr marL="514350" indent="-514350">
              <a:buAutoNum type="arabicPeriod"/>
            </a:pPr>
            <a:r>
              <a:rPr lang="en-GB" dirty="0"/>
              <a:t>Inability of the hospital management to provide the basic facilities which assist patients in performing Salat (obligatory prayers).</a:t>
            </a:r>
          </a:p>
          <a:p>
            <a:pPr marL="514350" indent="-514350">
              <a:buAutoNum type="arabicPeriod"/>
            </a:pPr>
            <a:r>
              <a:rPr lang="en-GB" dirty="0"/>
              <a:t>Lack of support by the medical staff on duty.</a:t>
            </a:r>
          </a:p>
          <a:p>
            <a:endParaRPr lang="en-NG" dirty="0"/>
          </a:p>
        </p:txBody>
      </p:sp>
    </p:spTree>
    <p:extLst>
      <p:ext uri="{BB962C8B-B14F-4D97-AF65-F5344CB8AC3E}">
        <p14:creationId xmlns:p14="http://schemas.microsoft.com/office/powerpoint/2010/main" val="1267269027"/>
      </p:ext>
    </p:extLst>
  </p:cSld>
  <p:clrMapOvr>
    <a:masterClrMapping/>
  </p:clrMapOvr>
  <mc:AlternateContent xmlns:mc="http://schemas.openxmlformats.org/markup-compatibility/2006" xmlns:p14="http://schemas.microsoft.com/office/powerpoint/2010/main">
    <mc:Choice Requires="p14">
      <p:transition spd="slow" p14:dur="2000" advTm="56264"/>
    </mc:Choice>
    <mc:Fallback xmlns="">
      <p:transition spd="slow" advTm="56264"/>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543" y="1028700"/>
            <a:ext cx="10304890" cy="628650"/>
          </a:xfrm>
        </p:spPr>
        <p:txBody>
          <a:bodyPr>
            <a:normAutofit fontScale="90000"/>
          </a:bodyPr>
          <a:lstStyle/>
          <a:p>
            <a:r>
              <a:rPr lang="en-GB" b="1" dirty="0">
                <a:latin typeface="+mn-lt"/>
              </a:rPr>
              <a:t> School of Nursing Curriculum Development -2</a:t>
            </a:r>
            <a:endParaRPr lang="en-GB" dirty="0">
              <a:latin typeface="+mn-lt"/>
            </a:endParaRPr>
          </a:p>
        </p:txBody>
      </p:sp>
      <p:sp>
        <p:nvSpPr>
          <p:cNvPr id="3" name="Content Placeholder 2"/>
          <p:cNvSpPr>
            <a:spLocks noGrp="1"/>
          </p:cNvSpPr>
          <p:nvPr>
            <p:ph idx="1"/>
          </p:nvPr>
        </p:nvSpPr>
        <p:spPr>
          <a:xfrm>
            <a:off x="755374" y="2178657"/>
            <a:ext cx="10718358" cy="4071068"/>
          </a:xfrm>
        </p:spPr>
        <p:txBody>
          <a:bodyPr>
            <a:normAutofit/>
          </a:bodyPr>
          <a:lstStyle/>
          <a:p>
            <a:pPr>
              <a:buNone/>
            </a:pPr>
            <a:r>
              <a:rPr lang="en-GB" sz="2400" dirty="0">
                <a:effectLst>
                  <a:outerShdw blurRad="38100" dist="38100" dir="2700000" algn="tl">
                    <a:srgbClr val="000000">
                      <a:alpha val="43137"/>
                    </a:srgbClr>
                  </a:outerShdw>
                </a:effectLst>
              </a:rPr>
              <a:t>GST 202 - APPLICATION  OF ISLAMIC PERSPECTIVES IN NURSING MANAGEMENT.</a:t>
            </a:r>
          </a:p>
          <a:p>
            <a:r>
              <a:rPr lang="en-GB" sz="2400" dirty="0"/>
              <a:t>Care of patient in Islamic Nursing</a:t>
            </a:r>
          </a:p>
          <a:p>
            <a:r>
              <a:rPr lang="en-GB" sz="2400" dirty="0"/>
              <a:t>Care of critically ill patient in Islam</a:t>
            </a:r>
          </a:p>
          <a:p>
            <a:r>
              <a:rPr lang="en-GB" sz="2400" dirty="0"/>
              <a:t>Care of Dead patient(Last office) in Islam</a:t>
            </a:r>
          </a:p>
          <a:p>
            <a:r>
              <a:rPr lang="en-GB" sz="2400" dirty="0"/>
              <a:t>Blood transfusion and other related procedures in Islam</a:t>
            </a:r>
          </a:p>
          <a:p>
            <a:r>
              <a:rPr lang="en-GB" sz="2400" dirty="0"/>
              <a:t>Prayers and other obligations of patients in Islam and Nurse responsibility.</a:t>
            </a:r>
          </a:p>
        </p:txBody>
      </p:sp>
    </p:spTree>
  </p:cSld>
  <p:clrMapOvr>
    <a:masterClrMapping/>
  </p:clrMapOvr>
  <mc:AlternateContent xmlns:mc="http://schemas.openxmlformats.org/markup-compatibility/2006" xmlns:p14="http://schemas.microsoft.com/office/powerpoint/2010/main">
    <mc:Choice Requires="p14">
      <p:transition spd="slow" p14:dur="2000" advTm="24987"/>
    </mc:Choice>
    <mc:Fallback xmlns="">
      <p:transition spd="slow" advTm="24987"/>
    </mc:Fallback>
  </mc:AlternateContent>
  <p:extLst>
    <p:ext uri="{3A86A75C-4F4B-4683-9AE1-C65F6400EC91}">
      <p14:laserTraceLst xmlns:p14="http://schemas.microsoft.com/office/powerpoint/2010/main">
        <p14:tracePtLst>
          <p14:tracePt t="10031" x="1501775" y="6788150"/>
          <p14:tracePt t="10045" x="1501775" y="6726238"/>
          <p14:tracePt t="10061" x="1501775" y="6621463"/>
          <p14:tracePt t="10076" x="1501775" y="6508750"/>
          <p14:tracePt t="10094" x="1501775" y="6403975"/>
          <p14:tracePt t="10113" x="1501775" y="6299200"/>
          <p14:tracePt t="10127" x="1501775" y="6254750"/>
          <p14:tracePt t="10129" x="1501775" y="6211888"/>
          <p14:tracePt t="10143" x="1501775" y="6159500"/>
          <p14:tracePt t="10145" x="1501775" y="6115050"/>
          <p14:tracePt t="10160" x="1501775" y="6072188"/>
          <p14:tracePt t="10176" x="1501775" y="5984875"/>
          <p14:tracePt t="10192" x="1501775" y="5905500"/>
          <p14:tracePt t="10209" x="1501775" y="5870575"/>
          <p14:tracePt t="10226" x="1501775" y="5818188"/>
          <p14:tracePt t="10243" x="1501775" y="5783263"/>
          <p14:tracePt t="10259" x="1501775" y="5740400"/>
          <p14:tracePt t="10276" x="1519238" y="5695950"/>
          <p14:tracePt t="10293" x="1519238" y="5688013"/>
          <p14:tracePt t="10294" x="1528763" y="5670550"/>
          <p14:tracePt t="10309" x="1536700" y="5635625"/>
          <p14:tracePt t="10310" x="1554163" y="5608638"/>
          <p14:tracePt t="10328" x="1563688" y="5583238"/>
          <p14:tracePt t="10343" x="1563688" y="5565775"/>
          <p14:tracePt t="10359" x="1581150" y="5530850"/>
          <p14:tracePt t="10376" x="1598613" y="5495925"/>
          <p14:tracePt t="10393" x="1641475" y="5434013"/>
          <p14:tracePt t="10409" x="1720850" y="5329238"/>
          <p14:tracePt t="10426" x="1798638" y="5224463"/>
          <p14:tracePt t="10443" x="1860550" y="5154613"/>
          <p14:tracePt t="10444" x="1912938" y="5092700"/>
          <p14:tracePt t="10460" x="2025650" y="4953000"/>
          <p14:tracePt t="10476" x="2078038" y="4900613"/>
          <p14:tracePt t="10477" x="2147888" y="4840288"/>
          <p14:tracePt t="10493" x="2209800" y="4770438"/>
          <p14:tracePt t="10510" x="2322513" y="4665663"/>
          <p14:tracePt t="10526" x="2427288" y="4551363"/>
          <p14:tracePt t="10543" x="2549525" y="4446588"/>
          <p14:tracePt t="10559" x="2698750" y="4316413"/>
          <p14:tracePt t="10576" x="2846388" y="4202113"/>
          <p14:tracePt t="10592" x="3003550" y="4087813"/>
          <p14:tracePt t="10609" x="3135313" y="4000500"/>
          <p14:tracePt t="10626" x="3284538" y="3905250"/>
          <p14:tracePt t="10644" x="3441700" y="3800475"/>
          <p14:tracePt t="10660" x="3519488" y="3738563"/>
          <p14:tracePt t="10660" x="3616325" y="3686175"/>
          <p14:tracePt t="10676" x="3711575" y="3625850"/>
          <p14:tracePt t="10693" x="3868738" y="3511550"/>
          <p14:tracePt t="10709" x="4025900" y="3406775"/>
          <p14:tracePt t="10726" x="4175125" y="3319463"/>
          <p14:tracePt t="10743" x="4305300" y="3259138"/>
          <p14:tracePt t="10759" x="4419600" y="3189288"/>
          <p14:tracePt t="10776" x="4454525" y="3162300"/>
          <p14:tracePt t="10793" x="4471988" y="3154363"/>
          <p14:tracePt t="10793" x="4497388" y="3136900"/>
          <p14:tracePt t="10810" x="4524375" y="3119438"/>
          <p14:tracePt t="10826" x="4541838" y="3109913"/>
          <p14:tracePt t="10827" x="4559300" y="3109913"/>
          <p14:tracePt t="10843" x="4594225" y="3101975"/>
          <p14:tracePt t="10844" x="4629150" y="3092450"/>
          <p14:tracePt t="10859" x="4689475" y="3084513"/>
          <p14:tracePt t="10876" x="4846638" y="3049588"/>
          <p14:tracePt t="10893" x="4995863" y="3005138"/>
          <p14:tracePt t="10909" x="5135563" y="2979738"/>
          <p14:tracePt t="10926" x="5275263" y="2944813"/>
          <p14:tracePt t="10943" x="5362575" y="2927350"/>
          <p14:tracePt t="10959" x="5387975" y="2927350"/>
          <p14:tracePt t="10976" x="5397500" y="2927350"/>
          <p14:tracePt t="11028" x="5414963" y="2927350"/>
          <p14:tracePt t="11036" x="5440363" y="2935288"/>
          <p14:tracePt t="11045" x="5457825" y="2944813"/>
          <p14:tracePt t="11059" x="5475288" y="2952750"/>
          <p14:tracePt t="11076" x="5510213" y="2970213"/>
          <p14:tracePt t="11093" x="5537200" y="2987675"/>
          <p14:tracePt t="11194" x="5537200" y="3005138"/>
          <p14:tracePt t="11203" x="5537200" y="3014663"/>
          <p14:tracePt t="11212" x="5537200" y="3022600"/>
          <p14:tracePt t="11226" x="5519738" y="3040063"/>
          <p14:tracePt t="11243" x="5475288" y="3084513"/>
          <p14:tracePt t="11259" x="5449888" y="3109913"/>
          <p14:tracePt t="11276" x="5440363" y="3127375"/>
          <p14:tracePt t="11293" x="5422900" y="3154363"/>
          <p14:tracePt t="11309" x="5380038" y="3189288"/>
          <p14:tracePt t="11326" x="5345113" y="3224213"/>
          <p14:tracePt t="11343" x="5335588" y="3232150"/>
          <p14:tracePt t="11344" x="5318125" y="3249613"/>
          <p14:tracePt t="11359" x="5292725" y="3267075"/>
          <p14:tracePt t="11360" x="5275263" y="3276600"/>
          <p14:tracePt t="11376" x="5257800" y="3284538"/>
          <p14:tracePt t="11392" x="5222875" y="3302000"/>
          <p14:tracePt t="11409" x="5195888" y="3346450"/>
          <p14:tracePt t="11426" x="5153025" y="3363913"/>
          <p14:tracePt t="11442" x="5118100" y="3398838"/>
          <p14:tracePt t="11459" x="5083175" y="3416300"/>
          <p14:tracePt t="11476" x="5038725" y="3441700"/>
          <p14:tracePt t="11492" x="5021263" y="3441700"/>
          <p14:tracePt t="11493" x="4995863" y="3441700"/>
          <p14:tracePt t="11510" x="4960938" y="3451225"/>
          <p14:tracePt t="11526" x="4933950" y="3459163"/>
          <p14:tracePt t="11527" x="4926013" y="3459163"/>
          <p14:tracePt t="11543" x="4891088" y="3459163"/>
          <p14:tracePt t="11544" x="4846638" y="3459163"/>
          <p14:tracePt t="11559" x="4803775" y="3459163"/>
          <p14:tracePt t="11576" x="4681538" y="3459163"/>
          <p14:tracePt t="11593" x="4549775" y="3459163"/>
          <p14:tracePt t="11609" x="4392613" y="3459163"/>
          <p14:tracePt t="11626" x="4217988" y="3459163"/>
          <p14:tracePt t="11643" x="4000500" y="3459163"/>
          <p14:tracePt t="11659" x="3746500" y="3459163"/>
          <p14:tracePt t="11675" x="3624263" y="3459163"/>
          <p14:tracePt t="11676" x="3494088" y="3459163"/>
          <p14:tracePt t="11693" x="3257550" y="3459163"/>
          <p14:tracePt t="11710" x="3144838" y="3459163"/>
          <p14:tracePt t="11710" x="3030538" y="3459163"/>
          <p14:tracePt t="11726" x="2908300" y="3459163"/>
          <p14:tracePt t="11742" x="2706688" y="3459163"/>
          <p14:tracePt t="11759" x="2489200" y="3459163"/>
          <p14:tracePt t="11776" x="2270125" y="3459163"/>
          <p14:tracePt t="11792" x="2095500" y="3459163"/>
          <p14:tracePt t="11809" x="1965325" y="3459163"/>
          <p14:tracePt t="11826" x="1860550" y="3459163"/>
          <p14:tracePt t="11843" x="1790700" y="3459163"/>
          <p14:tracePt t="11860" x="1755775" y="3459163"/>
          <p14:tracePt t="11876" x="1728788" y="3459163"/>
          <p14:tracePt t="11877" x="1720850" y="3459163"/>
          <p14:tracePt t="11893" x="1711325" y="3459163"/>
          <p14:tracePt t="11894" x="1693863" y="3459163"/>
          <p14:tracePt t="11909" x="1676400" y="3459163"/>
          <p14:tracePt t="11926" x="1651000" y="3459163"/>
          <p14:tracePt t="11943" x="1633538" y="3459163"/>
          <p14:tracePt t="11959" x="1624013" y="3459163"/>
          <p14:tracePt t="11976" x="1616075" y="3459163"/>
          <p14:tracePt t="11993" x="1598613" y="3459163"/>
          <p14:tracePt t="12427" x="1606550" y="3459163"/>
          <p14:tracePt t="12445" x="1624013" y="3459163"/>
          <p14:tracePt t="12472" x="1641475" y="3459163"/>
          <p14:tracePt t="12480" x="1651000" y="3459163"/>
          <p14:tracePt t="12489" x="1658938" y="3459163"/>
          <p14:tracePt t="12497" x="1676400" y="3459163"/>
          <p14:tracePt t="12509" x="1693863" y="3459163"/>
          <p14:tracePt t="12526" x="1738313" y="3459163"/>
          <p14:tracePt t="12543" x="1755775" y="3476625"/>
          <p14:tracePt t="12544" x="1781175" y="3486150"/>
          <p14:tracePt t="12560" x="1833563" y="3494088"/>
          <p14:tracePt t="12576" x="1851025" y="3503613"/>
          <p14:tracePt t="12577" x="1878013" y="3511550"/>
          <p14:tracePt t="12593" x="1903413" y="3529013"/>
          <p14:tracePt t="12609" x="1947863" y="3529013"/>
          <p14:tracePt t="12626" x="1990725" y="3538538"/>
          <p14:tracePt t="12643" x="2052638" y="3546475"/>
          <p14:tracePt t="12659" x="2147888" y="3581400"/>
          <p14:tracePt t="12676" x="2262188" y="3598863"/>
          <p14:tracePt t="12693" x="2374900" y="3598863"/>
          <p14:tracePt t="12709" x="2462213" y="3598863"/>
          <p14:tracePt t="12726" x="2479675" y="3598863"/>
          <p14:tracePt t="12726" x="2514600" y="3598863"/>
          <p14:tracePt t="12743" x="2559050" y="3598863"/>
          <p14:tracePt t="12744" x="2601913" y="3598863"/>
          <p14:tracePt t="12759" x="2646363" y="3598863"/>
          <p14:tracePt t="12760" x="2706688" y="3598863"/>
          <p14:tracePt t="12776" x="2768600" y="3598863"/>
          <p14:tracePt t="12792" x="2855913" y="3598863"/>
          <p14:tracePt t="12809" x="2978150" y="3598863"/>
          <p14:tracePt t="12826" x="3092450" y="3598863"/>
          <p14:tracePt t="12843" x="3197225" y="3598863"/>
          <p14:tracePt t="12859" x="3292475" y="3598863"/>
          <p14:tracePt t="12876" x="3406775" y="3598863"/>
          <p14:tracePt t="12893" x="3484563" y="3598863"/>
          <p14:tracePt t="12893" x="3571875" y="3598863"/>
          <p14:tracePt t="12909" x="3641725" y="3598863"/>
          <p14:tracePt t="12910" x="3729038" y="3598863"/>
          <p14:tracePt t="12926" x="3833813" y="3598863"/>
          <p14:tracePt t="12927" x="3930650" y="3598863"/>
          <p14:tracePt t="12943" x="4035425" y="3598863"/>
          <p14:tracePt t="12943" x="4148138" y="3598863"/>
          <p14:tracePt t="12959" x="4252913" y="3598863"/>
          <p14:tracePt t="12976" x="4445000" y="3598863"/>
          <p14:tracePt t="12992" x="4602163" y="3598863"/>
          <p14:tracePt t="13009" x="4768850" y="3598863"/>
          <p14:tracePt t="13026" x="4856163" y="3598863"/>
          <p14:tracePt t="13043" x="4899025" y="3598863"/>
          <p14:tracePt t="13059" x="4926013" y="3598863"/>
          <p14:tracePt t="13060" x="4933950" y="3598863"/>
          <p14:tracePt t="13076" x="4951413" y="3598863"/>
          <p14:tracePt t="13076" x="4978400" y="3598863"/>
          <p14:tracePt t="13093" x="5013325" y="3598863"/>
          <p14:tracePt t="13109" x="5038725" y="3598863"/>
          <p14:tracePt t="13110" x="5056188" y="3598863"/>
          <p14:tracePt t="13126" x="5083175" y="3598863"/>
          <p14:tracePt t="13143" x="5143500" y="3598863"/>
          <p14:tracePt t="13159" x="5187950" y="3616325"/>
          <p14:tracePt t="13176" x="5195888" y="3616325"/>
          <p14:tracePt t="13215" x="5205413" y="3616325"/>
          <p14:tracePt t="13224" x="5222875" y="3633788"/>
          <p14:tracePt t="13233" x="5230813" y="3660775"/>
          <p14:tracePt t="13243" x="5257800" y="3668713"/>
          <p14:tracePt t="13260" x="5292725" y="3686175"/>
          <p14:tracePt t="13276" x="5300663" y="3686175"/>
          <p14:tracePt t="13276" x="5310188" y="3703638"/>
          <p14:tracePt t="13294" x="5318125" y="3703638"/>
          <p14:tracePt t="13312" x="5318125" y="3713163"/>
          <p14:tracePt t="13338" x="5318125" y="3721100"/>
          <p14:tracePt t="13346" x="5318125" y="3730625"/>
          <p14:tracePt t="13359" x="5318125" y="3748088"/>
          <p14:tracePt t="13381" x="5318125" y="3773488"/>
          <p14:tracePt t="13393" x="5300663" y="3783013"/>
          <p14:tracePt t="13409" x="5300663" y="3817938"/>
          <p14:tracePt t="13426" x="5275263" y="3860800"/>
          <p14:tracePt t="13443" x="5240338" y="3895725"/>
          <p14:tracePt t="13460" x="5222875" y="3922713"/>
          <p14:tracePt t="13460" x="5213350" y="3930650"/>
          <p14:tracePt t="13476" x="5213350" y="3948113"/>
          <p14:tracePt t="13493" x="5170488" y="3983038"/>
          <p14:tracePt t="13509" x="5143500" y="4010025"/>
          <p14:tracePt t="13526" x="5108575" y="4052888"/>
          <p14:tracePt t="13543" x="5083175" y="4052888"/>
          <p14:tracePt t="13559" x="5030788" y="4087813"/>
          <p14:tracePt t="13576" x="4986338" y="4124325"/>
          <p14:tracePt t="13593" x="4960938" y="4124325"/>
          <p14:tracePt t="13610" x="4908550" y="4141788"/>
          <p14:tracePt t="13626" x="4856163" y="4159250"/>
          <p14:tracePt t="13627" x="4811713" y="4167188"/>
          <p14:tracePt t="13643" x="4751388" y="4176713"/>
          <p14:tracePt t="13644" x="4672013" y="4194175"/>
          <p14:tracePt t="13659" x="4602163" y="4194175"/>
          <p14:tracePt t="13676" x="4437063" y="4194175"/>
          <p14:tracePt t="13693" x="4262438" y="4194175"/>
          <p14:tracePt t="13709" x="4070350" y="4194175"/>
          <p14:tracePt t="13726" x="3851275" y="4194175"/>
          <p14:tracePt t="13742" x="3606800" y="4184650"/>
          <p14:tracePt t="13759" x="3414713" y="4149725"/>
          <p14:tracePt t="13776" x="3327400" y="4132263"/>
          <p14:tracePt t="13776" x="3249613" y="4097338"/>
          <p14:tracePt t="13793" x="3082925" y="4052888"/>
          <p14:tracePt t="13809" x="3003550" y="4044950"/>
          <p14:tracePt t="13810" x="2943225" y="4017963"/>
          <p14:tracePt t="13826" x="2881313" y="4010025"/>
          <p14:tracePt t="13843" x="2768600" y="3983038"/>
          <p14:tracePt t="13859" x="2671763" y="3948113"/>
          <p14:tracePt t="13876" x="2566988" y="3922713"/>
          <p14:tracePt t="13892" x="2514600" y="3922713"/>
          <p14:tracePt t="13909" x="2436813" y="3913188"/>
          <p14:tracePt t="13926" x="2401888" y="3905250"/>
          <p14:tracePt t="13943" x="2374900" y="3887788"/>
          <p14:tracePt t="13943" x="2349500" y="3887788"/>
          <p14:tracePt t="13960" x="2339975" y="3878263"/>
          <p14:tracePt t="13960" x="2332038" y="3878263"/>
          <p14:tracePt t="13977" x="2314575" y="3878263"/>
          <p14:tracePt t="14178" x="2322513" y="3878263"/>
          <p14:tracePt t="14186" x="2332038" y="3878263"/>
          <p14:tracePt t="14203" x="2349500" y="3878263"/>
          <p14:tracePt t="14213" x="2374900" y="3887788"/>
          <p14:tracePt t="14226" x="2384425" y="3895725"/>
          <p14:tracePt t="14243" x="2436813" y="3905250"/>
          <p14:tracePt t="14259" x="2471738" y="3913188"/>
          <p14:tracePt t="14276" x="2532063" y="3913188"/>
          <p14:tracePt t="14292" x="2541588" y="3913188"/>
          <p14:tracePt t="14293" x="2566988" y="3913188"/>
          <p14:tracePt t="14309" x="2593975" y="3913188"/>
          <p14:tracePt t="14310" x="2619375" y="3913188"/>
          <p14:tracePt t="14326" x="2654300" y="3913188"/>
          <p14:tracePt t="14326" x="2689225" y="3913188"/>
          <p14:tracePt t="14342" x="2724150" y="3913188"/>
          <p14:tracePt t="14359" x="2820988" y="3913188"/>
          <p14:tracePt t="14376" x="2943225" y="3913188"/>
          <p14:tracePt t="14392" x="3074988" y="3913188"/>
          <p14:tracePt t="14409" x="3205163" y="3913188"/>
          <p14:tracePt t="14425" x="3336925" y="3913188"/>
          <p14:tracePt t="14443" x="3459163" y="3913188"/>
          <p14:tracePt t="14459" x="3529013" y="3913188"/>
          <p14:tracePt t="14476" x="3554413" y="3913188"/>
          <p14:tracePt t="14476" x="3571875" y="3913188"/>
          <p14:tracePt t="14493" x="3606800" y="3913188"/>
          <p14:tracePt t="14509" x="3633788" y="3913188"/>
          <p14:tracePt t="14526" x="3711575" y="3913188"/>
          <p14:tracePt t="14543" x="3816350" y="3913188"/>
          <p14:tracePt t="14559" x="3930650" y="3913188"/>
          <p14:tracePt t="14576" x="4070350" y="3913188"/>
          <p14:tracePt t="14592" x="4210050" y="3913188"/>
          <p14:tracePt t="14609" x="4357688" y="3913188"/>
          <p14:tracePt t="14626" x="4506913" y="3913188"/>
          <p14:tracePt t="14642" x="4576763" y="3913188"/>
          <p14:tracePt t="14643" x="4637088" y="3913188"/>
          <p14:tracePt t="14659" x="4699000" y="3913188"/>
          <p14:tracePt t="14660" x="4759325" y="3913188"/>
          <p14:tracePt t="14676" x="4829175" y="3913188"/>
          <p14:tracePt t="14677" x="4891088" y="3913188"/>
          <p14:tracePt t="14692" x="4960938" y="3913188"/>
          <p14:tracePt t="14709" x="5108575" y="3913188"/>
          <p14:tracePt t="14726" x="5283200" y="3913188"/>
          <p14:tracePt t="14743" x="5484813" y="3913188"/>
          <p14:tracePt t="14759" x="5702300" y="3913188"/>
          <p14:tracePt t="14776" x="5876925" y="3913188"/>
          <p14:tracePt t="14792" x="6026150" y="3913188"/>
          <p14:tracePt t="14809" x="6078538" y="3913188"/>
          <p14:tracePt t="14834" x="6078538" y="3905250"/>
          <p14:tracePt t="14860" x="6078538" y="3887788"/>
          <p14:tracePt t="14869" x="6069013" y="3887788"/>
          <p14:tracePt t="14878" x="6051550" y="3878263"/>
          <p14:tracePt t="14892" x="6008688" y="3843338"/>
          <p14:tracePt t="14909" x="5807075" y="3773488"/>
          <p14:tracePt t="14926" x="5554663" y="3703638"/>
          <p14:tracePt t="14942" x="5230813" y="3651250"/>
          <p14:tracePt t="14959" x="4916488" y="3608388"/>
          <p14:tracePt t="14976" x="4699000" y="3608388"/>
          <p14:tracePt t="14992" x="4619625" y="3608388"/>
          <p14:tracePt t="14993" x="4602163" y="3608388"/>
          <p14:tracePt t="15010" x="4576763" y="3608388"/>
          <p14:tracePt t="15026" x="4549775" y="3625850"/>
          <p14:tracePt t="15042" x="4549775" y="3643313"/>
          <p14:tracePt t="15059" x="4532313" y="3686175"/>
          <p14:tracePt t="15076" x="4541838" y="3738563"/>
          <p14:tracePt t="15092" x="4567238" y="3783013"/>
          <p14:tracePt t="15109" x="4619625" y="3817938"/>
          <p14:tracePt t="15126" x="4716463" y="3870325"/>
          <p14:tracePt t="15142" x="4916488" y="3905250"/>
          <p14:tracePt t="15159" x="5118100" y="3905250"/>
          <p14:tracePt t="15175" x="5205413" y="3905250"/>
          <p14:tracePt t="15176" x="5275263" y="3905250"/>
          <p14:tracePt t="15192" x="5335588" y="3905250"/>
          <p14:tracePt t="15193" x="5353050" y="3895725"/>
          <p14:tracePt t="15209" x="5362575" y="3895725"/>
          <p14:tracePt t="15236" x="5362575" y="3887788"/>
          <p14:tracePt t="15245" x="5345113" y="3870325"/>
          <p14:tracePt t="15259" x="5335588" y="3860800"/>
          <p14:tracePt t="15276" x="5248275" y="3825875"/>
          <p14:tracePt t="15293" x="5083175" y="3783013"/>
          <p14:tracePt t="15309" x="4856163" y="3748088"/>
          <p14:tracePt t="15326" x="4681538" y="3748088"/>
          <p14:tracePt t="15342" x="4629150" y="3748088"/>
          <p14:tracePt t="15343" x="4576763" y="3748088"/>
          <p14:tracePt t="15359" x="4567238" y="3748088"/>
          <p14:tracePt t="15375" x="4567238" y="3756025"/>
          <p14:tracePt t="15392" x="4584700" y="3800475"/>
          <p14:tracePt t="15409" x="4637088" y="3825875"/>
          <p14:tracePt t="15426" x="4733925" y="3852863"/>
          <p14:tracePt t="15442" x="4846638" y="3878263"/>
          <p14:tracePt t="15459" x="4995863" y="3887788"/>
          <p14:tracePt t="15476" x="5153025" y="3887788"/>
          <p14:tracePt t="15492" x="5240338" y="3887788"/>
          <p14:tracePt t="15560" x="5213350" y="3887788"/>
          <p14:tracePt t="15569" x="5195888" y="3887788"/>
          <p14:tracePt t="15578" x="5170488" y="3887788"/>
          <p14:tracePt t="15595" x="5153025" y="3895725"/>
          <p14:tracePt t="15648" x="5153025" y="3913188"/>
          <p14:tracePt t="15657" x="5160963" y="3913188"/>
          <p14:tracePt t="15665" x="5178425" y="3913188"/>
          <p14:tracePt t="15676" x="5195888" y="3922713"/>
          <p14:tracePt t="15692" x="5292725" y="3940175"/>
          <p14:tracePt t="15709" x="5353050" y="3948113"/>
          <p14:tracePt t="15710" x="5440363" y="3957638"/>
          <p14:tracePt t="15726" x="5519738" y="3957638"/>
          <p14:tracePt t="15727" x="5580063" y="3957638"/>
          <p14:tracePt t="15779" x="5580063" y="3965575"/>
          <p14:tracePt t="15788" x="5562600" y="3992563"/>
          <p14:tracePt t="15797" x="5545138" y="4000500"/>
          <p14:tracePt t="15809" x="5510213" y="4017963"/>
          <p14:tracePt t="15825" x="5387975" y="4070350"/>
          <p14:tracePt t="15842" x="5178425" y="4132263"/>
          <p14:tracePt t="15859" x="4943475" y="4176713"/>
          <p14:tracePt t="15876" x="4846638" y="4194175"/>
          <p14:tracePt t="15876" x="4759325" y="4194175"/>
          <p14:tracePt t="15892" x="4689475" y="4194175"/>
          <p14:tracePt t="15893" x="4664075" y="4184650"/>
          <p14:tracePt t="15909" x="4654550" y="4176713"/>
          <p14:tracePt t="15925" x="4654550" y="4167188"/>
          <p14:tracePt t="15943" x="4654550" y="4132263"/>
          <p14:tracePt t="15959" x="4646613" y="4097338"/>
          <p14:tracePt t="15976" x="4646613" y="4062413"/>
          <p14:tracePt t="15993" x="4689475" y="4035425"/>
          <p14:tracePt t="16010" x="4759325" y="3992563"/>
          <p14:tracePt t="16026" x="4873625" y="3948113"/>
          <p14:tracePt t="16043" x="4951413" y="3940175"/>
          <p14:tracePt t="16043" x="5038725" y="3940175"/>
          <p14:tracePt t="16059" x="5135563" y="3940175"/>
          <p14:tracePt t="16060" x="5240338" y="3965575"/>
          <p14:tracePt t="16076" x="5345113" y="3992563"/>
          <p14:tracePt t="16077" x="5414963" y="4010025"/>
          <p14:tracePt t="16093" x="5432425" y="4035425"/>
          <p14:tracePt t="16094" x="5449888" y="4044950"/>
          <p14:tracePt t="16109" x="5467350" y="4070350"/>
          <p14:tracePt t="16126" x="5475288" y="4105275"/>
          <p14:tracePt t="16142" x="5475288" y="4132263"/>
          <p14:tracePt t="16159" x="5440363" y="4159250"/>
          <p14:tracePt t="16176" x="5387975" y="4184650"/>
          <p14:tracePt t="16193" x="5345113" y="4184650"/>
          <p14:tracePt t="16209" x="5222875" y="4184650"/>
          <p14:tracePt t="16226" x="5108575" y="4184650"/>
          <p14:tracePt t="16243" x="5083175" y="4167188"/>
          <p14:tracePt t="16243" x="5073650" y="4141788"/>
          <p14:tracePt t="16259" x="5056188" y="4114800"/>
          <p14:tracePt t="16260" x="5048250" y="4105275"/>
          <p14:tracePt t="16276" x="5048250" y="4079875"/>
          <p14:tracePt t="16293" x="5073650" y="4027488"/>
          <p14:tracePt t="16309" x="5135563" y="3975100"/>
          <p14:tracePt t="16326" x="5222875" y="3940175"/>
          <p14:tracePt t="16343" x="5345113" y="3930650"/>
          <p14:tracePt t="16359" x="5449888" y="3930650"/>
          <p14:tracePt t="16376" x="5510213" y="3957638"/>
          <p14:tracePt t="16392" x="5519738" y="3965575"/>
          <p14:tracePt t="16393" x="5519738" y="3992563"/>
          <p14:tracePt t="16410" x="5510213" y="4027488"/>
          <p14:tracePt t="16426" x="5510213" y="4044950"/>
          <p14:tracePt t="16427" x="5502275" y="4062413"/>
          <p14:tracePt t="16444" x="5449888" y="4097338"/>
          <p14:tracePt t="16459" x="5422900" y="4105275"/>
          <p14:tracePt t="16476" x="5283200" y="4114800"/>
          <p14:tracePt t="16493" x="5108575" y="4114800"/>
          <p14:tracePt t="16509" x="4986338" y="4114800"/>
          <p14:tracePt t="16525" x="4891088" y="4070350"/>
          <p14:tracePt t="16542" x="4856163" y="4010025"/>
          <p14:tracePt t="16559" x="4856163" y="3992563"/>
          <p14:tracePt t="16576" x="4856163" y="3940175"/>
          <p14:tracePt t="16593" x="4873625" y="3930650"/>
          <p14:tracePt t="16594" x="4891088" y="3930650"/>
          <p14:tracePt t="16609" x="4899025" y="3922713"/>
          <p14:tracePt t="16610" x="4916488" y="3922713"/>
          <p14:tracePt t="16636" x="4933950" y="3922713"/>
          <p14:tracePt t="16645" x="4960938" y="3930650"/>
          <p14:tracePt t="16663" x="4960938" y="3948113"/>
          <p14:tracePt t="16676" x="4978400" y="3948113"/>
          <p14:tracePt t="16693" x="4986338" y="3965575"/>
          <p14:tracePt t="16709" x="4968875" y="3983038"/>
          <p14:tracePt t="16733" x="4943475" y="3992563"/>
          <p14:tracePt t="16743" x="4926013" y="3992563"/>
          <p14:tracePt t="16760" x="4908550" y="3992563"/>
          <p14:tracePt t="16760" x="4881563" y="3992563"/>
          <p14:tracePt t="16776" x="4864100" y="3992563"/>
          <p14:tracePt t="16777" x="4856163" y="3992563"/>
          <p14:tracePt t="16793" x="4838700" y="3983038"/>
          <p14:tracePt t="16809" x="4838700" y="3948113"/>
          <p14:tracePt t="16826" x="4838700" y="3930650"/>
          <p14:tracePt t="16843" x="4856163" y="3913188"/>
          <p14:tracePt t="16859" x="4891088" y="3895725"/>
          <p14:tracePt t="16876" x="4908550" y="3895725"/>
          <p14:tracePt t="16893" x="4916488" y="3905250"/>
          <p14:tracePt t="16909" x="4926013" y="3913188"/>
          <p14:tracePt t="16910" x="4933950" y="3922713"/>
          <p14:tracePt t="16926" x="4951413" y="3957638"/>
          <p14:tracePt t="16943" x="4943475" y="3975100"/>
          <p14:tracePt t="16959" x="4933950" y="3992563"/>
          <p14:tracePt t="16960" x="4916488" y="4000500"/>
          <p14:tracePt t="16976" x="4899025" y="4000500"/>
          <p14:tracePt t="16993" x="4846638" y="4017963"/>
          <p14:tracePt t="17009" x="4821238" y="4017963"/>
          <p14:tracePt t="17026" x="4811713" y="4017963"/>
          <p14:tracePt t="17043" x="4803775" y="4010025"/>
          <p14:tracePt t="17059" x="4803775" y="3983038"/>
          <p14:tracePt t="17076" x="4803775" y="3948113"/>
          <p14:tracePt t="17093" x="4803775" y="3940175"/>
          <p14:tracePt t="17249" x="4794250" y="3940175"/>
          <p14:tracePt t="17266" x="4786313" y="3940175"/>
          <p14:tracePt t="17276" x="4768850" y="3922713"/>
          <p14:tracePt t="17293" x="4768850" y="3905250"/>
          <p14:tracePt t="17302" x="4751388" y="3895725"/>
          <p14:tracePt t="17328" x="4741863" y="3887788"/>
          <p14:tracePt t="17336" x="4724400" y="3887788"/>
          <p14:tracePt t="17345" x="4716463" y="3887788"/>
          <p14:tracePt t="17359" x="4706938" y="3887788"/>
          <p14:tracePt t="17376" x="4664075" y="3887788"/>
          <p14:tracePt t="17393" x="4619625" y="3887788"/>
          <p14:tracePt t="17409" x="4594225" y="3887788"/>
          <p14:tracePt t="17426" x="4594225" y="3878263"/>
          <p14:tracePt t="17443" x="4594225" y="3860800"/>
          <p14:tracePt t="17460" x="4576763" y="3843338"/>
          <p14:tracePt t="17476" x="4576763" y="3835400"/>
          <p14:tracePt t="17477" x="4576763" y="3825875"/>
          <p14:tracePt t="17493" x="4567238" y="3817938"/>
          <p14:tracePt t="17494" x="4559300" y="3808413"/>
          <p14:tracePt t="17509" x="4559300" y="3800475"/>
          <p14:tracePt t="17556" x="4567238" y="3800475"/>
          <p14:tracePt t="17564" x="4584700" y="3817938"/>
          <p14:tracePt t="17576" x="4619625" y="3843338"/>
          <p14:tracePt t="17592" x="4759325" y="3948113"/>
          <p14:tracePt t="17609" x="4881563" y="4010025"/>
          <p14:tracePt t="17610" x="5003800" y="4052888"/>
          <p14:tracePt t="17626" x="5265738" y="4105275"/>
          <p14:tracePt t="17643" x="5527675" y="4124325"/>
          <p14:tracePt t="17659" x="5649913" y="4124325"/>
          <p14:tracePt t="17660" x="5737225" y="4124325"/>
          <p14:tracePt t="17676" x="5807075" y="4124325"/>
          <p14:tracePt t="17692" x="5851525" y="4097338"/>
          <p14:tracePt t="17709" x="5851525" y="4070350"/>
          <p14:tracePt t="17726" x="5842000" y="4035425"/>
          <p14:tracePt t="17743" x="5807075" y="3983038"/>
          <p14:tracePt t="17759" x="5764213" y="3965575"/>
          <p14:tracePt t="17776" x="5641975" y="3940175"/>
          <p14:tracePt t="17792" x="5545138" y="3913188"/>
          <p14:tracePt t="17793" x="5440363" y="3905250"/>
          <p14:tracePt t="17810" x="5257800" y="3905250"/>
          <p14:tracePt t="17826" x="5153025" y="3905250"/>
          <p14:tracePt t="17827" x="5091113" y="3905250"/>
          <p14:tracePt t="17843" x="5065713" y="3913188"/>
          <p14:tracePt t="17844" x="5056188" y="3922713"/>
          <p14:tracePt t="17914" x="5056188" y="3940175"/>
          <p14:tracePt t="17932" x="5056188" y="3965575"/>
          <p14:tracePt t="17941" x="5030788" y="3992563"/>
          <p14:tracePt t="17949" x="5030788" y="4010025"/>
          <p14:tracePt t="17960" x="5021263" y="4035425"/>
          <p14:tracePt t="17976" x="4926013" y="4141788"/>
          <p14:tracePt t="17993" x="4821238" y="4254500"/>
          <p14:tracePt t="18009" x="4776788" y="4298950"/>
          <p14:tracePt t="18010" x="4724400" y="4341813"/>
          <p14:tracePt t="18025" x="4672013" y="4386263"/>
          <p14:tracePt t="18042" x="4637088" y="4403725"/>
          <p14:tracePt t="18059" x="4549775" y="4438650"/>
          <p14:tracePt t="18076" x="4392613" y="4481513"/>
          <p14:tracePt t="18092" x="4200525" y="4533900"/>
          <p14:tracePt t="18109" x="3948113" y="4603750"/>
          <p14:tracePt t="18126" x="3668713" y="4673600"/>
          <p14:tracePt t="18143" x="3502025" y="4718050"/>
          <p14:tracePt t="18143" x="3354388" y="4743450"/>
          <p14:tracePt t="18160" x="3092450" y="4760913"/>
          <p14:tracePt t="18176" x="2978150" y="4760913"/>
          <p14:tracePt t="18177" x="2873375" y="4760913"/>
          <p14:tracePt t="18193" x="2786063" y="4778375"/>
          <p14:tracePt t="18209" x="2619375" y="4795838"/>
          <p14:tracePt t="18226" x="2514600" y="4813300"/>
          <p14:tracePt t="18242" x="2462213" y="4813300"/>
          <p14:tracePt t="18259" x="2444750" y="4813300"/>
          <p14:tracePt t="18276" x="2409825" y="4813300"/>
          <p14:tracePt t="18292" x="2392363" y="4805363"/>
          <p14:tracePt t="18309" x="2366963" y="4787900"/>
          <p14:tracePt t="18309" x="2339975" y="4778375"/>
          <p14:tracePt t="18326" x="2314575" y="4760913"/>
          <p14:tracePt t="18327" x="2297113" y="4752975"/>
          <p14:tracePt t="18343" x="2287588" y="4743450"/>
          <p14:tracePt t="18343" x="2270125" y="4735513"/>
          <p14:tracePt t="18359" x="2270125" y="4718050"/>
          <p14:tracePt t="18360" x="2270125" y="4708525"/>
          <p14:tracePt t="18376" x="2262188" y="4700588"/>
          <p14:tracePt t="18393" x="2262188" y="4683125"/>
          <p14:tracePt t="18409" x="2252663" y="4656138"/>
          <p14:tracePt t="18426" x="2252663" y="4638675"/>
          <p14:tracePt t="18443" x="2252663" y="4630738"/>
          <p14:tracePt t="18459" x="2252663" y="4621213"/>
          <p14:tracePt t="18476" x="2252663" y="4613275"/>
          <p14:tracePt t="18493" x="2252663" y="4595813"/>
          <p14:tracePt t="18518" x="2252663" y="4568825"/>
          <p14:tracePt t="18536" x="2262188" y="4551363"/>
          <p14:tracePt t="18561" x="2270125" y="4551363"/>
          <p14:tracePt t="18571" x="2287588" y="4533900"/>
          <p14:tracePt t="18588" x="2287588" y="4525963"/>
          <p14:tracePt t="18596" x="2305050" y="4516438"/>
          <p14:tracePt t="18623" x="2314575" y="4508500"/>
          <p14:tracePt t="18631" x="2322513" y="4491038"/>
          <p14:tracePt t="18643" x="2332038" y="4491038"/>
          <p14:tracePt t="18659" x="2357438" y="4473575"/>
          <p14:tracePt t="18676" x="2401888" y="4473575"/>
          <p14:tracePt t="18692" x="2419350" y="4473575"/>
          <p14:tracePt t="18693" x="2454275" y="4473575"/>
          <p14:tracePt t="18709" x="2497138" y="4473575"/>
          <p14:tracePt t="18726" x="2628900" y="4473575"/>
          <p14:tracePt t="18743" x="2820988" y="4473575"/>
          <p14:tracePt t="18759" x="3021013" y="4473575"/>
          <p14:tracePt t="18776" x="3214688" y="4473575"/>
          <p14:tracePt t="18793" x="3406775" y="4481513"/>
          <p14:tracePt t="18809" x="3589338" y="4516438"/>
          <p14:tracePt t="18826" x="3738563" y="4560888"/>
          <p14:tracePt t="18843" x="3816350" y="4586288"/>
          <p14:tracePt t="18843" x="3886200" y="4595813"/>
          <p14:tracePt t="18860" x="4043363" y="4621213"/>
          <p14:tracePt t="18876" x="4130675" y="4621213"/>
          <p14:tracePt t="18877" x="4217988" y="4621213"/>
          <p14:tracePt t="18893" x="4305300" y="4621213"/>
          <p14:tracePt t="18909" x="4462463" y="4621213"/>
          <p14:tracePt t="18926" x="4637088" y="4621213"/>
          <p14:tracePt t="18943" x="4829175" y="4621213"/>
          <p14:tracePt t="18959" x="5030788" y="4621213"/>
          <p14:tracePt t="18976" x="5240338" y="4621213"/>
          <p14:tracePt t="18992" x="5440363" y="4621213"/>
          <p14:tracePt t="19009" x="5684838" y="4621213"/>
          <p14:tracePt t="19026" x="5964238" y="4621213"/>
          <p14:tracePt t="19042" x="6086475" y="4621213"/>
          <p14:tracePt t="19059" x="6367463" y="4621213"/>
          <p14:tracePt t="19060" x="6507163" y="4621213"/>
          <p14:tracePt t="19076" x="6654800" y="4621213"/>
          <p14:tracePt t="19093" x="6916738" y="4621213"/>
          <p14:tracePt t="19109" x="7213600" y="4621213"/>
          <p14:tracePt t="19126" x="7537450" y="4621213"/>
          <p14:tracePt t="19143" x="7851775" y="4621213"/>
          <p14:tracePt t="19159" x="8156575" y="4621213"/>
          <p14:tracePt t="19176" x="8401050" y="4621213"/>
          <p14:tracePt t="19192" x="8488363" y="4621213"/>
          <p14:tracePt t="19193" x="8567738" y="4613275"/>
          <p14:tracePt t="19209" x="8585200" y="4613275"/>
          <p14:tracePt t="19323" x="8575675" y="4621213"/>
          <p14:tracePt t="19341" x="8558213" y="4621213"/>
          <p14:tracePt t="19349" x="8532813" y="4648200"/>
          <p14:tracePt t="19359" x="8515350" y="4656138"/>
          <p14:tracePt t="19376" x="8480425" y="4673600"/>
          <p14:tracePt t="19393" x="8453438" y="4691063"/>
          <p14:tracePt t="19409" x="8323263" y="4752975"/>
          <p14:tracePt t="19410" x="8218488" y="4778375"/>
          <p14:tracePt t="19426" x="8113713" y="4805363"/>
          <p14:tracePt t="19442" x="7886700" y="4865688"/>
          <p14:tracePt t="19459" x="7694613" y="4918075"/>
          <p14:tracePt t="19476" x="7554913" y="4953000"/>
          <p14:tracePt t="19493" x="7519988" y="4953000"/>
          <p14:tracePt t="19509" x="7475538" y="4953000"/>
          <p14:tracePt t="19526" x="7423150" y="4962525"/>
          <p14:tracePt t="19543" x="7318375" y="4962525"/>
          <p14:tracePt t="19560" x="7188200" y="4962525"/>
          <p14:tracePt t="19576" x="7118350" y="4962525"/>
          <p14:tracePt t="19577" x="7038975" y="4962525"/>
          <p14:tracePt t="19593" x="6969125" y="4962525"/>
          <p14:tracePt t="19594" x="6891338" y="4962525"/>
          <p14:tracePt t="19609" x="6804025" y="4962525"/>
          <p14:tracePt t="19626" x="6619875" y="4962525"/>
          <p14:tracePt t="19642" x="6402388" y="4962525"/>
          <p14:tracePt t="19659" x="6122988" y="4962525"/>
          <p14:tracePt t="19676" x="5851525" y="4962525"/>
          <p14:tracePt t="19693" x="5545138" y="4962525"/>
          <p14:tracePt t="19709" x="5370513" y="4962525"/>
          <p14:tracePt t="19709" x="5213350" y="4962525"/>
          <p14:tracePt t="19726" x="4846638" y="4970463"/>
          <p14:tracePt t="19743" x="4689475" y="4970463"/>
          <p14:tracePt t="19744" x="4532313" y="4970463"/>
          <p14:tracePt t="19759" x="4384675" y="4970463"/>
          <p14:tracePt t="19760" x="4244975" y="4970463"/>
          <p14:tracePt t="19776" x="4113213" y="4970463"/>
          <p14:tracePt t="19793" x="3913188" y="4970463"/>
          <p14:tracePt t="19809" x="3790950" y="4970463"/>
          <p14:tracePt t="19826" x="3773488" y="4970463"/>
          <p14:tracePt t="19842" x="3763963" y="4970463"/>
          <p14:tracePt t="19859" x="3756025" y="4970463"/>
          <p14:tracePt t="19876" x="3721100" y="4979988"/>
          <p14:tracePt t="19892" x="3711575" y="4987925"/>
          <p14:tracePt t="19893" x="3676650" y="4997450"/>
          <p14:tracePt t="19910" x="3563938" y="5014913"/>
          <p14:tracePt t="19926" x="3502025" y="5022850"/>
          <p14:tracePt t="19927" x="3432175" y="5022850"/>
          <p14:tracePt t="19942" x="3344863" y="5022850"/>
          <p14:tracePt t="19959" x="3152775" y="5022850"/>
          <p14:tracePt t="19976" x="2978150" y="5022850"/>
          <p14:tracePt t="19993" x="2846388" y="5022850"/>
          <p14:tracePt t="20009" x="2776538" y="5022850"/>
          <p14:tracePt t="20025" x="2741613" y="5022850"/>
          <p14:tracePt t="20042" x="2724150" y="5022850"/>
          <p14:tracePt t="20059" x="2706688" y="5022850"/>
          <p14:tracePt t="20076" x="2698750" y="5022850"/>
          <p14:tracePt t="20076" x="2681288" y="5022850"/>
          <p14:tracePt t="20092" x="2654300" y="5022850"/>
          <p14:tracePt t="20093" x="2646363" y="5022850"/>
          <p14:tracePt t="20109" x="2619375" y="5022850"/>
          <p14:tracePt t="20125" x="2584450" y="5032375"/>
          <p14:tracePt t="20143" x="2514600" y="5032375"/>
          <p14:tracePt t="20159" x="2436813" y="5032375"/>
          <p14:tracePt t="20175" x="2392363" y="5032375"/>
          <p14:tracePt t="20192" x="2374900" y="5032375"/>
          <p14:tracePt t="20209" x="2374900" y="5040313"/>
          <p14:tracePt t="20232" x="2374900" y="5049838"/>
          <p14:tracePt t="20276" x="2384425" y="5049838"/>
          <p14:tracePt t="20303" x="2384425" y="5057775"/>
          <p14:tracePt t="20311" x="2401888" y="5057775"/>
          <p14:tracePt t="20320" x="2427288" y="5067300"/>
          <p14:tracePt t="20329" x="2427288" y="5075238"/>
          <p14:tracePt t="20342" x="2444750" y="5075238"/>
          <p14:tracePt t="20359" x="2514600" y="5092700"/>
          <p14:tracePt t="20376" x="2636838" y="5102225"/>
          <p14:tracePt t="20392" x="2794000" y="5102225"/>
          <p14:tracePt t="20409" x="2968625" y="5102225"/>
          <p14:tracePt t="20426" x="3057525" y="5102225"/>
          <p14:tracePt t="20427" x="3162300" y="5102225"/>
          <p14:tracePt t="20442" x="3257550" y="5102225"/>
          <p14:tracePt t="20443" x="3362325" y="5102225"/>
          <p14:tracePt t="20459" x="3467100" y="5102225"/>
          <p14:tracePt t="20460" x="3563938" y="5102225"/>
          <p14:tracePt t="20476" x="3668713" y="5102225"/>
          <p14:tracePt t="20492" x="3886200" y="5102225"/>
          <p14:tracePt t="20509" x="4122738" y="5102225"/>
          <p14:tracePt t="20526" x="4375150" y="5102225"/>
          <p14:tracePt t="20542" x="4637088" y="5102225"/>
          <p14:tracePt t="20559" x="4899025" y="5102225"/>
          <p14:tracePt t="20576" x="5135563" y="5102225"/>
          <p14:tracePt t="20592" x="5335588" y="5102225"/>
          <p14:tracePt t="20609" x="5537200" y="5102225"/>
          <p14:tracePt t="20626" x="5649913" y="5102225"/>
          <p14:tracePt t="20627" x="5754688" y="5102225"/>
          <p14:tracePt t="20642" x="5868988" y="5102225"/>
          <p14:tracePt t="20659" x="6086475" y="5102225"/>
          <p14:tracePt t="20675" x="6280150" y="5102225"/>
          <p14:tracePt t="20692" x="6427788" y="5102225"/>
          <p14:tracePt t="20709" x="6489700" y="5102225"/>
          <p14:tracePt t="20725" x="6515100" y="5102225"/>
          <p14:tracePt t="20742" x="6567488" y="5102225"/>
          <p14:tracePt t="20759" x="6611938" y="5102225"/>
          <p14:tracePt t="20776" x="6619875" y="5102225"/>
          <p14:tracePt t="20776" x="6629400" y="5102225"/>
          <p14:tracePt t="20793" x="6689725" y="5102225"/>
          <p14:tracePt t="20809" x="6734175" y="5102225"/>
          <p14:tracePt t="20810" x="6777038" y="5102225"/>
          <p14:tracePt t="20825" x="6829425" y="5102225"/>
          <p14:tracePt t="20842" x="6951663" y="5102225"/>
          <p14:tracePt t="20859" x="7056438" y="5102225"/>
          <p14:tracePt t="20875" x="7143750" y="5102225"/>
          <p14:tracePt t="20892" x="7223125" y="5102225"/>
          <p14:tracePt t="20909" x="7265988" y="5102225"/>
          <p14:tracePt t="20926" x="7310438" y="5102225"/>
          <p14:tracePt t="20943" x="7327900" y="5102225"/>
          <p14:tracePt t="20959" x="7335838" y="5102225"/>
          <p14:tracePt t="21046" x="7345363" y="5102225"/>
          <p14:tracePt t="21195" x="7335838" y="5102225"/>
          <p14:tracePt t="21204" x="7318375" y="5102225"/>
          <p14:tracePt t="21221" x="7300913" y="5102225"/>
          <p14:tracePt t="21239" x="7292975" y="5102225"/>
          <p14:tracePt t="21247" x="7275513" y="5102225"/>
          <p14:tracePt t="21259" x="7258050" y="5102225"/>
          <p14:tracePt t="21275" x="7213600" y="5110163"/>
          <p14:tracePt t="21292" x="7178675" y="5110163"/>
          <p14:tracePt t="21293" x="7126288" y="5110163"/>
          <p14:tracePt t="21310" x="6996113" y="5110163"/>
          <p14:tracePt t="21326" x="6926263" y="5137150"/>
          <p14:tracePt t="21327" x="6856413" y="5145088"/>
          <p14:tracePt t="21343" x="6777038" y="5162550"/>
          <p14:tracePt t="21359" x="6654800" y="5197475"/>
          <p14:tracePt t="21376" x="6602413" y="5214938"/>
          <p14:tracePt t="21392" x="6559550" y="5214938"/>
          <p14:tracePt t="21409" x="6532563" y="5224463"/>
          <p14:tracePt t="21426" x="6472238" y="5232400"/>
          <p14:tracePt t="21442" x="6357938" y="5249863"/>
          <p14:tracePt t="21459" x="6200775" y="5267325"/>
          <p14:tracePt t="21475" x="6130925" y="5284788"/>
          <p14:tracePt t="21476" x="6034088" y="5302250"/>
          <p14:tracePt t="21492" x="5921375" y="5311775"/>
          <p14:tracePt t="21493" x="5816600" y="5329238"/>
          <p14:tracePt t="21509" x="5702300" y="5329238"/>
          <p14:tracePt t="21526" x="5502275" y="5329238"/>
          <p14:tracePt t="21542" x="5327650" y="5329238"/>
          <p14:tracePt t="21559" x="5187950" y="5329238"/>
          <p14:tracePt t="21575" x="5056188" y="5329238"/>
          <p14:tracePt t="21592" x="4908550" y="5329238"/>
          <p14:tracePt t="21610" x="4751388" y="5329238"/>
          <p14:tracePt t="21625" x="4559300" y="5329238"/>
          <p14:tracePt t="21643" x="4462463" y="5329238"/>
          <p14:tracePt t="21643" x="4375150" y="5329238"/>
          <p14:tracePt t="21659" x="4235450" y="5329238"/>
          <p14:tracePt t="21676" x="4192588" y="5329238"/>
          <p14:tracePt t="21677" x="4183063" y="5329238"/>
          <p14:tracePt t="21816" x="4183063" y="5319713"/>
          <p14:tracePt t="21834" x="4183063" y="5311775"/>
          <p14:tracePt t="21843" x="4183063" y="5294313"/>
          <p14:tracePt t="21851" x="4192588" y="5294313"/>
          <p14:tracePt t="21861" x="4210050" y="5276850"/>
          <p14:tracePt t="21876" x="4217988" y="5249863"/>
          <p14:tracePt t="21892" x="4262438" y="5224463"/>
          <p14:tracePt t="21909" x="4287838" y="5207000"/>
          <p14:tracePt t="21925" x="4340225" y="5162550"/>
          <p14:tracePt t="21942" x="4357688" y="5154613"/>
          <p14:tracePt t="21959" x="4419600" y="5127625"/>
          <p14:tracePt t="21976" x="4454525" y="5127625"/>
          <p14:tracePt t="21992" x="4497388" y="5119688"/>
          <p14:tracePt t="21993" x="4559300" y="5102225"/>
          <p14:tracePt t="22009" x="4637088" y="5075238"/>
          <p14:tracePt t="22010" x="4716463" y="5067300"/>
          <p14:tracePt t="22026" x="4776788" y="5049838"/>
          <p14:tracePt t="22026" x="4856163" y="5022850"/>
          <p14:tracePt t="22042" x="4943475" y="5005388"/>
          <p14:tracePt t="22059" x="5065713" y="4970463"/>
          <p14:tracePt t="22076" x="5100638" y="4953000"/>
          <p14:tracePt t="22093" x="5108575" y="4953000"/>
          <p14:tracePt t="22211" x="5118100" y="4953000"/>
          <p14:tracePt t="22228" x="5126038" y="4935538"/>
          <p14:tracePt t="22237" x="5153025" y="4927600"/>
          <p14:tracePt t="22254" x="5160963" y="4910138"/>
          <p14:tracePt t="22262" x="5178425" y="4900613"/>
          <p14:tracePt t="22276" x="5205413" y="4900613"/>
          <p14:tracePt t="22292" x="5248275" y="4900613"/>
          <p14:tracePt t="22309" x="5292725" y="4900613"/>
          <p14:tracePt t="22326" x="5327650" y="4900613"/>
          <p14:tracePt t="22342" x="5345113" y="4900613"/>
          <p14:tracePt t="22343" x="5362575" y="4900613"/>
          <p14:tracePt t="22359" x="5414963" y="4910138"/>
          <p14:tracePt t="22376" x="5440363" y="4910138"/>
          <p14:tracePt t="22377" x="5484813" y="4918075"/>
          <p14:tracePt t="22392" x="5545138" y="4935538"/>
          <p14:tracePt t="22409" x="5676900" y="4962525"/>
          <p14:tracePt t="22426" x="5799138" y="4979988"/>
          <p14:tracePt t="22442" x="5946775" y="5005388"/>
          <p14:tracePt t="22459" x="5981700" y="5005388"/>
          <p14:tracePt t="22476" x="6034088" y="5005388"/>
          <p14:tracePt t="22492" x="6069013" y="5005388"/>
          <p14:tracePt t="22509" x="6086475" y="5005388"/>
          <p14:tracePt t="22526" x="6130925" y="5005388"/>
          <p14:tracePt t="22543" x="6148388" y="5005388"/>
          <p14:tracePt t="22543" x="6165850" y="5005388"/>
          <p14:tracePt t="22560" x="6200775" y="5005388"/>
          <p14:tracePt t="22560" x="6245225" y="5005388"/>
          <p14:tracePt t="22576" x="6288088" y="5005388"/>
          <p14:tracePt t="22593" x="6392863" y="5005388"/>
          <p14:tracePt t="22609" x="6515100" y="5005388"/>
          <p14:tracePt t="22626" x="6629400" y="5005388"/>
          <p14:tracePt t="22642" x="6751638" y="5005388"/>
          <p14:tracePt t="22659" x="6864350" y="5005388"/>
          <p14:tracePt t="22676" x="6986588" y="5005388"/>
          <p14:tracePt t="22693" x="7118350" y="5005388"/>
          <p14:tracePt t="22709" x="7248525" y="5005388"/>
          <p14:tracePt t="22726" x="7440613" y="5005388"/>
          <p14:tracePt t="22742" x="7527925" y="5005388"/>
          <p14:tracePt t="22759" x="7685088" y="5005388"/>
          <p14:tracePt t="22776" x="7807325" y="5005388"/>
          <p14:tracePt t="22793" x="7834313" y="5005388"/>
          <p14:tracePt t="22954" x="7816850" y="5005388"/>
          <p14:tracePt t="22963" x="7807325" y="5005388"/>
          <p14:tracePt t="22971" x="7781925" y="5014913"/>
          <p14:tracePt t="22980" x="7772400" y="5032375"/>
          <p14:tracePt t="22993" x="7747000" y="5040313"/>
          <p14:tracePt t="23009" x="7712075" y="5067300"/>
          <p14:tracePt t="23026" x="7624763" y="5102225"/>
          <p14:tracePt t="23042" x="7537450" y="5119688"/>
          <p14:tracePt t="23059" x="7519988" y="5127625"/>
          <p14:tracePt t="23060" x="7475538" y="5145088"/>
          <p14:tracePt t="23076" x="7432675" y="5154613"/>
          <p14:tracePt t="23077" x="7370763" y="5180013"/>
          <p14:tracePt t="23093" x="7300913" y="5197475"/>
          <p14:tracePt t="23109" x="7161213" y="5241925"/>
          <p14:tracePt t="23125" x="7038975" y="5276850"/>
          <p14:tracePt t="23143" x="6916738" y="5311775"/>
          <p14:tracePt t="23159" x="6873875" y="5329238"/>
          <p14:tracePt t="23176" x="6838950" y="5354638"/>
          <p14:tracePt t="23192" x="6734175" y="5372100"/>
          <p14:tracePt t="23209" x="6550025" y="5434013"/>
          <p14:tracePt t="23226" x="6323013" y="5495925"/>
          <p14:tracePt t="23244" x="6016625" y="5591175"/>
          <p14:tracePt t="23259" x="5868988" y="5643563"/>
          <p14:tracePt t="23260" x="5719763" y="5678488"/>
          <p14:tracePt t="23276" x="5545138" y="5730875"/>
          <p14:tracePt t="23293" x="5213350" y="5827713"/>
          <p14:tracePt t="23309" x="4960938" y="5897563"/>
          <p14:tracePt t="23326" x="4751388" y="5957888"/>
          <p14:tracePt t="23342" x="4559300" y="6010275"/>
          <p14:tracePt t="23359" x="4384675" y="6080125"/>
          <p14:tracePt t="23376" x="4244975" y="6167438"/>
          <p14:tracePt t="23393" x="4113213" y="6272213"/>
          <p14:tracePt t="23410" x="3983038" y="6369050"/>
          <p14:tracePt t="23426" x="3930650" y="6411913"/>
          <p14:tracePt t="23427" x="3860800" y="6456363"/>
          <p14:tracePt t="23443" x="3816350" y="6491288"/>
          <p14:tracePt t="23459" x="3711575" y="6578600"/>
          <p14:tracePt t="23476" x="3571875" y="6683375"/>
          <p14:tracePt t="23493" x="3397250" y="6770688"/>
          <p14:tracePt t="23509" x="3214688" y="6848475"/>
        </p14:tracePtLst>
      </p14:laserTraceLst>
    </p:ext>
  </p:extLs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4CFC2-DD60-70D0-FB51-52DA92D0FE19}"/>
              </a:ext>
            </a:extLst>
          </p:cNvPr>
          <p:cNvSpPr>
            <a:spLocks noGrp="1"/>
          </p:cNvSpPr>
          <p:nvPr>
            <p:ph type="title"/>
          </p:nvPr>
        </p:nvSpPr>
        <p:spPr/>
        <p:txBody>
          <a:bodyPr/>
          <a:lstStyle/>
          <a:p>
            <a:r>
              <a:rPr lang="en-GB" dirty="0">
                <a:latin typeface="+mn-lt"/>
              </a:rPr>
              <a:t>IMAN IBADAH FRIENDLY HOSPITAL PACK (PROTOTYPE)</a:t>
            </a:r>
            <a:endParaRPr lang="en-NG" dirty="0">
              <a:latin typeface="+mn-lt"/>
            </a:endParaRPr>
          </a:p>
        </p:txBody>
      </p:sp>
      <p:pic>
        <p:nvPicPr>
          <p:cNvPr id="5" name="Content Placeholder 4">
            <a:extLst>
              <a:ext uri="{FF2B5EF4-FFF2-40B4-BE49-F238E27FC236}">
                <a16:creationId xmlns:a16="http://schemas.microsoft.com/office/drawing/2014/main" id="{98031FCC-C296-E26A-7465-A0C313C532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37969" y="1607599"/>
            <a:ext cx="9159901" cy="4885276"/>
          </a:xfrm>
        </p:spPr>
      </p:pic>
    </p:spTree>
    <p:extLst>
      <p:ext uri="{BB962C8B-B14F-4D97-AF65-F5344CB8AC3E}">
        <p14:creationId xmlns:p14="http://schemas.microsoft.com/office/powerpoint/2010/main" val="2939908413"/>
      </p:ext>
    </p:extLst>
  </p:cSld>
  <p:clrMapOvr>
    <a:masterClrMapping/>
  </p:clrMapOvr>
  <mc:AlternateContent xmlns:mc="http://schemas.openxmlformats.org/markup-compatibility/2006" xmlns:p14="http://schemas.microsoft.com/office/powerpoint/2010/main">
    <mc:Choice Requires="p14">
      <p:transition spd="slow" p14:dur="2000" advTm="43017"/>
    </mc:Choice>
    <mc:Fallback xmlns="">
      <p:transition spd="slow" advTm="43017"/>
    </mc:Fallback>
  </mc:AlternateContent>
  <p:extLst>
    <p:ext uri="{3A86A75C-4F4B-4683-9AE1-C65F6400EC91}">
      <p14:laserTraceLst xmlns:p14="http://schemas.microsoft.com/office/powerpoint/2010/main">
        <p14:tracePtLst>
          <p14:tracePt t="9757" x="3021013" y="6778625"/>
          <p14:tracePt t="9766" x="3144838" y="6691313"/>
          <p14:tracePt t="9776" x="3292475" y="6586538"/>
          <p14:tracePt t="9793" x="3441700" y="6491288"/>
          <p14:tracePt t="9794" x="3616325" y="6376988"/>
          <p14:tracePt t="9810" x="3833813" y="6211888"/>
          <p14:tracePt t="9811" x="4017963" y="6072188"/>
          <p14:tracePt t="9828" x="4200525" y="5915025"/>
          <p14:tracePt t="9828" x="4419600" y="5748338"/>
          <p14:tracePt t="9843" x="4689475" y="5548313"/>
          <p14:tracePt t="9860" x="5292725" y="5092700"/>
          <p14:tracePt t="9877" x="5894388" y="4665663"/>
          <p14:tracePt t="9894" x="6427788" y="4184650"/>
          <p14:tracePt t="9911" x="6881813" y="3748088"/>
          <p14:tracePt t="9927" x="7248525" y="3381375"/>
          <p14:tracePt t="9943" x="7502525" y="3092450"/>
          <p14:tracePt t="9960" x="7589838" y="2962275"/>
          <p14:tracePt t="9961" x="7677150" y="2840038"/>
          <p14:tracePt t="9977" x="7729538" y="2752725"/>
          <p14:tracePt t="9978" x="7789863" y="2655888"/>
          <p14:tracePt t="9994" x="7859713" y="2576513"/>
          <p14:tracePt t="9994" x="7929563" y="2489200"/>
          <p14:tracePt t="10010" x="7956550" y="2463800"/>
          <p14:tracePt t="10011" x="7974013" y="2454275"/>
          <p14:tracePt t="10027" x="7991475" y="2428875"/>
          <p14:tracePt t="10043" x="8061325" y="2384425"/>
          <p14:tracePt t="10060" x="8069263" y="2376488"/>
          <p14:tracePt t="10099" x="8078788" y="2376488"/>
          <p14:tracePt t="10107" x="8096250" y="2376488"/>
          <p14:tracePt t="10117" x="8104188" y="2384425"/>
          <p14:tracePt t="10127" x="8139113" y="2393950"/>
          <p14:tracePt t="10143" x="8208963" y="2393950"/>
          <p14:tracePt t="10144" x="8296275" y="2393950"/>
          <p14:tracePt t="10160" x="8393113" y="2393950"/>
          <p14:tracePt t="10161" x="8488363" y="2393950"/>
          <p14:tracePt t="10177" x="8602663" y="2393950"/>
          <p14:tracePt t="10178" x="8707438" y="2393950"/>
          <p14:tracePt t="10194" x="8785225" y="2393950"/>
          <p14:tracePt t="10210" x="8812213" y="2393950"/>
          <p14:tracePt t="10248" x="8802688" y="2393950"/>
          <p14:tracePt t="10265" x="8785225" y="2393950"/>
          <p14:tracePt t="10274" x="8777288" y="2393950"/>
          <p14:tracePt t="10282" x="8767763" y="2393950"/>
          <p14:tracePt t="10293" x="8759825" y="2393950"/>
          <p14:tracePt t="10310" x="8742363" y="2393950"/>
          <p14:tracePt t="10311" x="8724900" y="2393950"/>
          <p14:tracePt t="10327" x="8707438" y="2393950"/>
          <p14:tracePt t="10327" x="8655050" y="2393950"/>
          <p14:tracePt t="10343" x="8602663" y="2393950"/>
          <p14:tracePt t="10345" x="8540750" y="2393950"/>
          <p14:tracePt t="10360" x="8497888" y="2393950"/>
          <p14:tracePt t="10377" x="8401050" y="2376488"/>
          <p14:tracePt t="10394" x="8278813" y="2376488"/>
          <p14:tracePt t="10410" x="8148638" y="2376488"/>
          <p14:tracePt t="10427" x="8016875" y="2376488"/>
          <p14:tracePt t="10444" x="7869238" y="2376488"/>
          <p14:tracePt t="10460" x="7737475" y="2376488"/>
          <p14:tracePt t="10477" x="7632700" y="2376488"/>
          <p14:tracePt t="10494" x="7562850" y="2376488"/>
          <p14:tracePt t="10510" x="7519988" y="2384425"/>
          <p14:tracePt t="10511" x="7485063" y="2393950"/>
          <p14:tracePt t="10527" x="7423150" y="2401888"/>
          <p14:tracePt t="10528" x="7380288" y="2411413"/>
          <p14:tracePt t="10543" x="7353300" y="2428875"/>
          <p14:tracePt t="10560" x="7310438" y="2454275"/>
          <p14:tracePt t="10577" x="7275513" y="2481263"/>
          <p14:tracePt t="10593" x="7231063" y="2506663"/>
          <p14:tracePt t="10610" x="7188200" y="2533650"/>
          <p14:tracePt t="10627" x="7178675" y="2541588"/>
          <p14:tracePt t="10644" x="7170738" y="2541588"/>
          <p14:tracePt t="10660" x="7161213" y="2551113"/>
          <p14:tracePt t="10677" x="7135813" y="2576513"/>
          <p14:tracePt t="10694" x="7118350" y="2603500"/>
          <p14:tracePt t="10695" x="7118350" y="2611438"/>
          <p14:tracePt t="10710" x="7100888" y="2628900"/>
          <p14:tracePt t="10727" x="7083425" y="2663825"/>
          <p14:tracePt t="10744" x="7056438" y="2681288"/>
          <p14:tracePt t="10760" x="7056438" y="2698750"/>
          <p14:tracePt t="10777" x="7038975" y="2725738"/>
          <p14:tracePt t="10793" x="7031038" y="2743200"/>
          <p14:tracePt t="10810" x="6996113" y="2795588"/>
          <p14:tracePt t="10827" x="6978650" y="2840038"/>
          <p14:tracePt t="10843" x="6943725" y="2882900"/>
          <p14:tracePt t="10860" x="6934200" y="2900363"/>
          <p14:tracePt t="10861" x="6934200" y="2917825"/>
          <p14:tracePt t="10877" x="6934200" y="2935288"/>
          <p14:tracePt t="10878" x="6916738" y="2962275"/>
          <p14:tracePt t="10893" x="6916738" y="2979738"/>
          <p14:tracePt t="10910" x="6916738" y="2997200"/>
          <p14:tracePt t="10927" x="6908800" y="3014663"/>
          <p14:tracePt t="10944" x="6908800" y="3032125"/>
          <p14:tracePt t="10960" x="6908800" y="3049588"/>
          <p14:tracePt t="10977" x="6908800" y="3084513"/>
          <p14:tracePt t="10994" x="6916738" y="3101975"/>
          <p14:tracePt t="11010" x="6934200" y="3119438"/>
          <p14:tracePt t="11011" x="6934200" y="3136900"/>
          <p14:tracePt t="11027" x="6943725" y="3144838"/>
          <p14:tracePt t="11027" x="6943725" y="3171825"/>
          <p14:tracePt t="11044" x="6951663" y="3171825"/>
          <p14:tracePt t="11060" x="6969125" y="3189288"/>
          <p14:tracePt t="11077" x="7004050" y="3206750"/>
          <p14:tracePt t="11094" x="7021513" y="3232150"/>
          <p14:tracePt t="11110" x="7073900" y="3259138"/>
          <p14:tracePt t="11127" x="7118350" y="3284538"/>
          <p14:tracePt t="11143" x="7178675" y="3302000"/>
          <p14:tracePt t="11160" x="7258050" y="3311525"/>
          <p14:tracePt t="11177" x="7283450" y="3328988"/>
          <p14:tracePt t="11194" x="7327900" y="3346450"/>
          <p14:tracePt t="11211" x="7362825" y="3346450"/>
          <p14:tracePt t="11227" x="7370763" y="3346450"/>
          <p14:tracePt t="11243" x="7388225" y="3346450"/>
          <p14:tracePt t="11260" x="7432675" y="3328988"/>
          <p14:tracePt t="11277" x="7485063" y="3294063"/>
          <p14:tracePt t="11294" x="7572375" y="3276600"/>
          <p14:tracePt t="11310" x="7650163" y="3241675"/>
          <p14:tracePt t="11327" x="7754938" y="3206750"/>
          <p14:tracePt t="11343" x="7824788" y="3179763"/>
          <p14:tracePt t="11360" x="7851775" y="3154363"/>
          <p14:tracePt t="11360" x="7851775" y="3144838"/>
          <p14:tracePt t="11377" x="7859713" y="3127375"/>
          <p14:tracePt t="11378" x="7886700" y="3101975"/>
          <p14:tracePt t="11394" x="7904163" y="3084513"/>
          <p14:tracePt t="11394" x="7912100" y="3057525"/>
          <p14:tracePt t="11410" x="7939088" y="3032125"/>
          <p14:tracePt t="11427" x="7947025" y="3005138"/>
          <p14:tracePt t="11443" x="7956550" y="2970213"/>
          <p14:tracePt t="11460" x="7956550" y="2917825"/>
          <p14:tracePt t="11477" x="7956550" y="2874963"/>
          <p14:tracePt t="11493" x="7877175" y="2787650"/>
          <p14:tracePt t="11510" x="7772400" y="2698750"/>
          <p14:tracePt t="11527" x="7729538" y="2655888"/>
          <p14:tracePt t="11527" x="7720013" y="2638425"/>
          <p14:tracePt t="11544" x="7685088" y="2586038"/>
          <p14:tracePt t="11561" x="7659688" y="2541588"/>
          <p14:tracePt t="11577" x="7650163" y="2541588"/>
          <p14:tracePt t="11578" x="7632700" y="2541588"/>
          <p14:tracePt t="11594" x="7615238" y="2524125"/>
          <p14:tracePt t="11610" x="7572375" y="2524125"/>
          <p14:tracePt t="11627" x="7554913" y="2524125"/>
          <p14:tracePt t="11644" x="7502525" y="2551113"/>
          <p14:tracePt t="11660" x="7450138" y="2586038"/>
          <p14:tracePt t="11677" x="7415213" y="2620963"/>
          <p14:tracePt t="11693" x="7380288" y="2663825"/>
          <p14:tracePt t="11710" x="7353300" y="2681288"/>
          <p14:tracePt t="11710" x="7345363" y="2690813"/>
          <p14:tracePt t="11727" x="7318375" y="2743200"/>
          <p14:tracePt t="11743" x="7318375" y="2770188"/>
          <p14:tracePt t="11760" x="7318375" y="2805113"/>
          <p14:tracePt t="11761" x="7318375" y="2830513"/>
          <p14:tracePt t="11777" x="7318375" y="2857500"/>
          <p14:tracePt t="11793" x="7327900" y="2927350"/>
          <p14:tracePt t="11810" x="7380288" y="2952750"/>
          <p14:tracePt t="11827" x="7440613" y="2979738"/>
          <p14:tracePt t="11844" x="7537450" y="3005138"/>
          <p14:tracePt t="11860" x="7589838" y="3014663"/>
          <p14:tracePt t="11877" x="7607300" y="3014663"/>
          <p14:tracePt t="11894" x="7632700" y="3005138"/>
          <p14:tracePt t="11911" x="7650163" y="2987675"/>
          <p14:tracePt t="11927" x="7667625" y="2987675"/>
          <p14:tracePt t="11943" x="7685088" y="2987675"/>
          <p14:tracePt t="11960" x="7729538" y="2997200"/>
          <p14:tracePt t="11976" x="7781925" y="3005138"/>
          <p14:tracePt t="11993" x="7912100" y="3032125"/>
          <p14:tracePt t="12011" x="8051800" y="3074988"/>
          <p14:tracePt t="12027" x="8139113" y="3127375"/>
          <p14:tracePt t="12043" x="8191500" y="3136900"/>
          <p14:tracePt t="12060" x="8226425" y="3144838"/>
          <p14:tracePt t="12061" x="8270875" y="3171825"/>
          <p14:tracePt t="12077" x="8288338" y="3171825"/>
          <p14:tracePt t="12078" x="8305800" y="3171825"/>
          <p14:tracePt t="12094" x="8313738" y="3171825"/>
          <p14:tracePt t="12111" x="8331200" y="3171825"/>
          <p14:tracePt t="12112" x="8331200" y="3179763"/>
          <p14:tracePt t="12127" x="8348663" y="3189288"/>
          <p14:tracePt t="12143" x="8383588" y="3197225"/>
          <p14:tracePt t="12160" x="8445500" y="3224213"/>
          <p14:tracePt t="12177" x="8585200" y="3249613"/>
          <p14:tracePt t="12194" x="8707438" y="3284538"/>
          <p14:tracePt t="12210" x="8742363" y="3294063"/>
          <p14:tracePt t="12227" x="8759825" y="3294063"/>
          <p14:tracePt t="12269" x="8759825" y="3276600"/>
          <p14:tracePt t="12278" x="8767763" y="3249613"/>
          <p14:tracePt t="12286" x="8767763" y="3232150"/>
          <p14:tracePt t="12295" x="8785225" y="3206750"/>
          <p14:tracePt t="12310" x="8812213" y="3179763"/>
          <p14:tracePt t="12327" x="8847138" y="3127375"/>
          <p14:tracePt t="12344" x="8855075" y="3119438"/>
          <p14:tracePt t="12360" x="8899525" y="3101975"/>
          <p14:tracePt t="12377" x="8899525" y="3092450"/>
          <p14:tracePt t="12393" x="8916988" y="3084513"/>
          <p14:tracePt t="12418" x="8934450" y="3074988"/>
          <p14:tracePt t="12585" x="8916988" y="3074988"/>
          <p14:tracePt t="12602" x="8916988" y="3084513"/>
          <p14:tracePt t="12610" x="8916988" y="3092450"/>
          <p14:tracePt t="12619" x="8899525" y="3109913"/>
          <p14:tracePt t="12636" x="8899525" y="3127375"/>
          <p14:tracePt t="12645" x="8882063" y="3154363"/>
          <p14:tracePt t="12660" x="8882063" y="3162300"/>
          <p14:tracePt t="12677" x="8882063" y="3197225"/>
          <p14:tracePt t="12693" x="8872538" y="3214688"/>
          <p14:tracePt t="12710" x="8872538" y="3259138"/>
          <p14:tracePt t="12727" x="8847138" y="3294063"/>
          <p14:tracePt t="12743" x="8837613" y="3328988"/>
          <p14:tracePt t="12760" x="8829675" y="3354388"/>
          <p14:tracePt t="12761" x="8829675" y="3371850"/>
          <p14:tracePt t="12777" x="8829675" y="3398838"/>
          <p14:tracePt t="12778" x="8820150" y="3424238"/>
          <p14:tracePt t="12794" x="8820150" y="3451225"/>
          <p14:tracePt t="12794" x="8812213" y="3468688"/>
          <p14:tracePt t="12811" x="8794750" y="3494088"/>
          <p14:tracePt t="12812" x="8794750" y="3511550"/>
          <p14:tracePt t="12827" x="8794750" y="3521075"/>
          <p14:tracePt t="12843" x="8794750" y="3590925"/>
          <p14:tracePt t="12861" x="8785225" y="3668713"/>
          <p14:tracePt t="12876" x="8785225" y="3738563"/>
          <p14:tracePt t="12893" x="8767763" y="3773488"/>
          <p14:tracePt t="12910" x="8742363" y="3825875"/>
          <p14:tracePt t="12926" x="8715375" y="3870325"/>
          <p14:tracePt t="12944" x="8697913" y="3922713"/>
          <p14:tracePt t="12962" x="8689975" y="3940175"/>
          <p14:tracePt t="12977" x="8680450" y="3948113"/>
          <p14:tracePt t="12978" x="8680450" y="3957638"/>
          <p14:tracePt t="13005" x="8662988" y="3965575"/>
          <p14:tracePt t="13153" x="8662988" y="3948113"/>
          <p14:tracePt t="13162" x="8662988" y="3922713"/>
          <p14:tracePt t="13171" x="8662988" y="3905250"/>
          <p14:tracePt t="13179" x="8662988" y="3878263"/>
          <p14:tracePt t="13193" x="8662988" y="3860800"/>
          <p14:tracePt t="13210" x="8680450" y="3808413"/>
          <p14:tracePt t="13227" x="8697913" y="3713163"/>
          <p14:tracePt t="13243" x="8715375" y="3633788"/>
          <p14:tracePt t="13260" x="8732838" y="3556000"/>
          <p14:tracePt t="13276" x="8750300" y="3529013"/>
          <p14:tracePt t="13294" x="8767763" y="3486150"/>
          <p14:tracePt t="13310" x="8767763" y="3468688"/>
          <p14:tracePt t="13311" x="8767763" y="3441700"/>
          <p14:tracePt t="13327" x="8785225" y="3424238"/>
          <p14:tracePt t="13327" x="8794750" y="3398838"/>
          <p14:tracePt t="13344" x="8794750" y="3371850"/>
          <p14:tracePt t="13360" x="8794750" y="3354388"/>
          <p14:tracePt t="13377" x="8802688" y="3319463"/>
          <p14:tracePt t="13393" x="8802688" y="3311525"/>
          <p14:tracePt t="13410" x="8812213" y="3276600"/>
          <p14:tracePt t="13426" x="8829675" y="3249613"/>
          <p14:tracePt t="13443" x="8837613" y="3224213"/>
          <p14:tracePt t="13460" x="8855075" y="3214688"/>
          <p14:tracePt t="13460" x="8872538" y="3189288"/>
          <p14:tracePt t="13477" x="8899525" y="3154363"/>
          <p14:tracePt t="13494" x="8899525" y="3144838"/>
          <p14:tracePt t="13494" x="8916988" y="3127375"/>
          <p14:tracePt t="13510" x="8916988" y="3119438"/>
          <p14:tracePt t="13643" x="8916988" y="3136900"/>
          <p14:tracePt t="13651" x="8916988" y="3144838"/>
          <p14:tracePt t="13661" x="8916988" y="3162300"/>
          <p14:tracePt t="13677" x="8916988" y="3189288"/>
          <p14:tracePt t="13678" x="8899525" y="3214688"/>
          <p14:tracePt t="13693" x="8899525" y="3232150"/>
          <p14:tracePt t="13710" x="8890000" y="3302000"/>
          <p14:tracePt t="13727" x="8882063" y="3363913"/>
          <p14:tracePt t="13743" x="8855075" y="3416300"/>
          <p14:tracePt t="13760" x="8855075" y="3451225"/>
          <p14:tracePt t="13777" x="8847138" y="3511550"/>
          <p14:tracePt t="13793" x="8829675" y="3556000"/>
          <p14:tracePt t="13810" x="8829675" y="3573463"/>
          <p14:tracePt t="13810" x="8829675" y="3581400"/>
          <p14:tracePt t="13827" x="8820150" y="3625850"/>
          <p14:tracePt t="13843" x="8820150" y="3633788"/>
          <p14:tracePt t="13860" x="8802688" y="3660775"/>
          <p14:tracePt t="13877" x="8802688" y="3668713"/>
          <p14:tracePt t="13893" x="8802688" y="3686175"/>
          <p14:tracePt t="13910" x="8785225" y="3695700"/>
          <p14:tracePt t="13927" x="8785225" y="3703638"/>
          <p14:tracePt t="13943" x="8785225" y="3713163"/>
          <p14:tracePt t="13960" x="8785225" y="3721100"/>
          <p14:tracePt t="14072" x="8767763" y="3721100"/>
          <p14:tracePt t="14089" x="8767763" y="3713163"/>
          <p14:tracePt t="14107" x="8767763" y="3703638"/>
          <p14:tracePt t="14160" x="8767763" y="3695700"/>
          <p14:tracePt t="14361" x="8759825" y="3703638"/>
          <p14:tracePt t="14369" x="8750300" y="3713163"/>
          <p14:tracePt t="14379" x="8742363" y="3738563"/>
          <p14:tracePt t="14394" x="8724900" y="3783013"/>
          <p14:tracePt t="14410" x="8689975" y="3913188"/>
          <p14:tracePt t="14427" x="8637588" y="4027488"/>
          <p14:tracePt t="14444" x="8628063" y="4070350"/>
          <p14:tracePt t="14460" x="8628063" y="4087813"/>
          <p14:tracePt t="14477" x="8620125" y="4132263"/>
          <p14:tracePt t="14493" x="8620125" y="4167188"/>
          <p14:tracePt t="14510" x="8628063" y="4184650"/>
          <p14:tracePt t="14511" x="8645525" y="4184650"/>
          <p14:tracePt t="14527" x="8662988" y="4211638"/>
          <p14:tracePt t="14543" x="8662988" y="4219575"/>
          <p14:tracePt t="14544" x="8662988" y="4246563"/>
          <p14:tracePt t="14560" x="8662988" y="4254500"/>
          <p14:tracePt t="14577" x="8662988" y="4281488"/>
          <p14:tracePt t="14593" x="8689975" y="4306888"/>
          <p14:tracePt t="14610" x="8707438" y="4324350"/>
          <p14:tracePt t="14627" x="8707438" y="4341813"/>
          <p14:tracePt t="14649" x="8707438" y="4351338"/>
          <p14:tracePt t="14660" x="8707438" y="4359275"/>
          <p14:tracePt t="14677" x="8724900" y="4386263"/>
          <p14:tracePt t="14702" x="8732838" y="4386263"/>
          <p14:tracePt t="14711" x="8742363" y="4386263"/>
          <p14:tracePt t="14727" x="8750300" y="4403725"/>
          <p14:tracePt t="14743" x="8767763" y="4403725"/>
          <p14:tracePt t="14760" x="8785225" y="4411663"/>
          <p14:tracePt t="14777" x="8794750" y="4429125"/>
          <p14:tracePt t="14793" x="8802688" y="4429125"/>
          <p14:tracePt t="14810" x="8829675" y="4429125"/>
          <p14:tracePt t="14827" x="8855075" y="4421188"/>
          <p14:tracePt t="14844" x="8882063" y="4411663"/>
          <p14:tracePt t="14868" x="8890000" y="4394200"/>
          <p14:tracePt t="14885" x="8916988" y="4386263"/>
          <p14:tracePt t="14902" x="8916988" y="4376738"/>
          <p14:tracePt t="14920" x="8942388" y="4351338"/>
          <p14:tracePt t="14929" x="8942388" y="4341813"/>
          <p14:tracePt t="14944" x="8959850" y="4333875"/>
          <p14:tracePt t="14960" x="8977313" y="4306888"/>
          <p14:tracePt t="14977" x="9004300" y="4281488"/>
          <p14:tracePt t="14993" x="9021763" y="4264025"/>
          <p14:tracePt t="15017" x="9021763" y="4254500"/>
          <p14:tracePt t="15043" x="9021763" y="4246563"/>
          <p14:tracePt t="15060" x="9029700" y="4246563"/>
          <p14:tracePt t="15078" x="9029700" y="4229100"/>
          <p14:tracePt t="15174" x="9029700" y="4211638"/>
          <p14:tracePt t="15201" x="9004300" y="4211638"/>
          <p14:tracePt t="15209" x="9004300" y="4202113"/>
          <p14:tracePt t="15227" x="8994775" y="4202113"/>
          <p14:tracePt t="15235" x="8994775" y="4194175"/>
          <p14:tracePt t="15244" x="8986838" y="4194175"/>
          <p14:tracePt t="15260" x="8977313" y="4184650"/>
          <p14:tracePt t="15277" x="8951913" y="4184650"/>
          <p14:tracePt t="15293" x="8934450" y="4184650"/>
          <p14:tracePt t="15366" x="8916988" y="4184650"/>
          <p14:tracePt t="15384" x="8907463" y="4184650"/>
          <p14:tracePt t="15401" x="8899525" y="4184650"/>
          <p14:tracePt t="15437" x="8890000" y="4184650"/>
          <p14:tracePt t="15445" x="8890000" y="4194175"/>
          <p14:tracePt t="15462" x="8872538" y="4202113"/>
          <p14:tracePt t="15472" x="8864600" y="4219575"/>
          <p14:tracePt t="15489" x="8864600" y="4229100"/>
          <p14:tracePt t="15506" x="8855075" y="4237038"/>
          <p14:tracePt t="15515" x="8847138" y="4246563"/>
          <p14:tracePt t="15527" x="8847138" y="4254500"/>
          <p14:tracePt t="15543" x="8837613" y="4271963"/>
          <p14:tracePt t="15560" x="8837613" y="4289425"/>
          <p14:tracePt t="15578" x="8837613" y="4298950"/>
          <p14:tracePt t="15594" x="8837613" y="4306888"/>
          <p14:tracePt t="15612" x="8837613" y="4333875"/>
          <p14:tracePt t="15629" x="8837613" y="4341813"/>
          <p14:tracePt t="15643" x="8837613" y="4351338"/>
          <p14:tracePt t="15660" x="8872538" y="4376738"/>
          <p14:tracePt t="15677" x="8890000" y="4394200"/>
          <p14:tracePt t="15693" x="8924925" y="4421188"/>
          <p14:tracePt t="15710" x="8942388" y="4421188"/>
          <p14:tracePt t="15726" x="8969375" y="4421188"/>
          <p14:tracePt t="15727" x="8977313" y="4438650"/>
          <p14:tracePt t="15743" x="9012238" y="4438650"/>
          <p14:tracePt t="15761" x="9021763" y="4438650"/>
          <p14:tracePt t="15804" x="9029700" y="4438650"/>
          <p14:tracePt t="15822" x="9039225" y="4438650"/>
          <p14:tracePt t="15830" x="9064625" y="4421188"/>
          <p14:tracePt t="15839" x="9074150" y="4411663"/>
          <p14:tracePt t="15847" x="9091613" y="4403725"/>
          <p14:tracePt t="15860" x="9109075" y="4394200"/>
          <p14:tracePt t="15877" x="9126538" y="4394200"/>
          <p14:tracePt t="15900" x="9126538" y="4376738"/>
          <p14:tracePt t="15918" x="9126538" y="4368800"/>
          <p14:tracePt t="15935" x="9134475" y="4359275"/>
          <p14:tracePt t="15945" x="9134475" y="4351338"/>
          <p14:tracePt t="15960" x="9144000" y="4341813"/>
          <p14:tracePt t="15977" x="9153525" y="4316413"/>
          <p14:tracePt t="15993" x="9161463" y="4281488"/>
          <p14:tracePt t="16010" x="9161463" y="4264025"/>
          <p14:tracePt t="16027" x="9161463" y="4237038"/>
          <p14:tracePt t="16043" x="9161463" y="4211638"/>
          <p14:tracePt t="16060" x="9161463" y="4194175"/>
          <p14:tracePt t="16076" x="9161463" y="4184650"/>
          <p14:tracePt t="16077" x="9153525" y="4184650"/>
          <p14:tracePt t="16094" x="9144000" y="4159250"/>
          <p14:tracePt t="16110" x="9134475" y="4159250"/>
          <p14:tracePt t="16111" x="9117013" y="4159250"/>
          <p14:tracePt t="16127" x="9109075" y="4141788"/>
          <p14:tracePt t="16128" x="9099550" y="4141788"/>
          <p14:tracePt t="16143" x="9099550" y="4132263"/>
          <p14:tracePt t="16160" x="9091613" y="4132263"/>
          <p14:tracePt t="16177" x="9074150" y="4124325"/>
          <p14:tracePt t="16193" x="9047163" y="4097338"/>
          <p14:tracePt t="16210" x="9039225" y="4097338"/>
          <p14:tracePt t="16227" x="9029700" y="4097338"/>
          <p14:tracePt t="16243" x="9012238" y="4097338"/>
          <p14:tracePt t="16260" x="8994775" y="4097338"/>
          <p14:tracePt t="16278" x="8986838" y="4097338"/>
          <p14:tracePt t="16293" x="8977313" y="4097338"/>
          <p14:tracePt t="16310" x="8959850" y="4097338"/>
          <p14:tracePt t="16327" x="8942388" y="4097338"/>
          <p14:tracePt t="16344" x="8924925" y="4097338"/>
          <p14:tracePt t="16360" x="8899525" y="4114800"/>
          <p14:tracePt t="16381" x="8899525" y="4132263"/>
          <p14:tracePt t="16393" x="8899525" y="4141788"/>
          <p14:tracePt t="16410" x="8882063" y="4159250"/>
          <p14:tracePt t="16427" x="8882063" y="4176713"/>
          <p14:tracePt t="16444" x="8872538" y="4202113"/>
          <p14:tracePt t="16460" x="8872538" y="4211638"/>
          <p14:tracePt t="16461" x="8872538" y="4237038"/>
          <p14:tracePt t="16477" x="8872538" y="4264025"/>
          <p14:tracePt t="16478" x="8872538" y="4281488"/>
          <p14:tracePt t="16494" x="8872538" y="4306888"/>
          <p14:tracePt t="16510" x="8916988" y="4359275"/>
          <p14:tracePt t="16527" x="8994775" y="4376738"/>
          <p14:tracePt t="16544" x="9109075" y="4421188"/>
          <p14:tracePt t="16560" x="9248775" y="4446588"/>
          <p14:tracePt t="16577" x="9318625" y="4456113"/>
          <p14:tracePt t="16593" x="9328150" y="4456113"/>
          <p14:tracePt t="16618" x="9328150" y="4446588"/>
          <p14:tracePt t="16628" x="9328150" y="4429125"/>
          <p14:tracePt t="16643" x="9318625" y="4411663"/>
          <p14:tracePt t="16660" x="9293225" y="4368800"/>
          <p14:tracePt t="16677" x="9266238" y="4341813"/>
          <p14:tracePt t="16693" x="9231313" y="4324350"/>
          <p14:tracePt t="16710" x="9161463" y="4316413"/>
          <p14:tracePt t="16727" x="9039225" y="4316413"/>
          <p14:tracePt t="16743" x="8924925" y="4316413"/>
          <p14:tracePt t="16760" x="8785225" y="4316413"/>
          <p14:tracePt t="16777" x="8715375" y="4341813"/>
          <p14:tracePt t="16777" x="8637588" y="4359275"/>
          <p14:tracePt t="16794" x="8550275" y="4386263"/>
          <p14:tracePt t="16794" x="8453438" y="4403725"/>
          <p14:tracePt t="16811" x="8366125" y="4438650"/>
          <p14:tracePt t="16811" x="8261350" y="4473575"/>
          <p14:tracePt t="16827" x="8156575" y="4498975"/>
          <p14:tracePt t="16828" x="8034338" y="4525963"/>
          <p14:tracePt t="16843" x="7929563" y="4543425"/>
          <p14:tracePt t="16860" x="7737475" y="4595813"/>
          <p14:tracePt t="16877" x="7589838" y="4613275"/>
          <p14:tracePt t="16893" x="7493000" y="4621213"/>
          <p14:tracePt t="16910" x="7440613" y="4630738"/>
          <p14:tracePt t="16927" x="7397750" y="4630738"/>
          <p14:tracePt t="16943" x="7362825" y="4630738"/>
          <p14:tracePt t="16960" x="7335838" y="4630738"/>
          <p14:tracePt t="16960" x="7327900" y="4630738"/>
          <p14:tracePt t="16977" x="7265988" y="4630738"/>
          <p14:tracePt t="16994" x="7223125" y="4613275"/>
          <p14:tracePt t="17010" x="7196138" y="4586288"/>
          <p14:tracePt t="17027" x="7153275" y="4551363"/>
          <p14:tracePt t="17043" x="7126288" y="4498975"/>
          <p14:tracePt t="17060" x="7118350" y="4464050"/>
          <p14:tracePt t="17076" x="7083425" y="4411663"/>
          <p14:tracePt t="17093" x="7065963" y="4386263"/>
          <p14:tracePt t="17110" x="7031038" y="4324350"/>
          <p14:tracePt t="17126" x="7004050" y="4271963"/>
          <p14:tracePt t="17144" x="7004050" y="4254500"/>
          <p14:tracePt t="17144" x="7004050" y="4229100"/>
          <p14:tracePt t="17160" x="7004050" y="4202113"/>
          <p14:tracePt t="17161" x="7004050" y="4184650"/>
          <p14:tracePt t="17177" x="6986588" y="4176713"/>
          <p14:tracePt t="17178" x="6986588" y="4159250"/>
          <p14:tracePt t="17194" x="6969125" y="4149725"/>
          <p14:tracePt t="17210" x="6943725" y="4114800"/>
          <p14:tracePt t="17227" x="6916738" y="4097338"/>
          <p14:tracePt t="17243" x="6899275" y="4087813"/>
          <p14:tracePt t="17260" x="6873875" y="4070350"/>
          <p14:tracePt t="17277" x="6821488" y="4070350"/>
          <p14:tracePt t="17293" x="6777038" y="4070350"/>
          <p14:tracePt t="17310" x="6742113" y="4070350"/>
          <p14:tracePt t="17311" x="6699250" y="4070350"/>
          <p14:tracePt t="17327" x="6654800" y="4070350"/>
          <p14:tracePt t="17327" x="6602413" y="4087813"/>
          <p14:tracePt t="17344" x="6542088" y="4105275"/>
          <p14:tracePt t="17344" x="6480175" y="4124325"/>
          <p14:tracePt t="17360" x="6419850" y="4141788"/>
          <p14:tracePt t="17377" x="6367463" y="4149725"/>
          <p14:tracePt t="17393" x="6332538" y="4167188"/>
          <p14:tracePt t="17410" x="6332538" y="4176713"/>
          <p14:tracePt t="17427" x="6305550" y="4211638"/>
          <p14:tracePt t="17443" x="6305550" y="4229100"/>
          <p14:tracePt t="17460" x="6297613" y="4264025"/>
          <p14:tracePt t="17476" x="6288088" y="4298950"/>
          <p14:tracePt t="17494" x="6270625" y="4341813"/>
          <p14:tracePt t="17510" x="6270625" y="4368800"/>
          <p14:tracePt t="17511" x="6262688" y="4394200"/>
          <p14:tracePt t="17527" x="6262688" y="4421188"/>
          <p14:tracePt t="17528" x="6262688" y="4438650"/>
          <p14:tracePt t="17543" x="6262688" y="4464050"/>
          <p14:tracePt t="17560" x="6262688" y="4498975"/>
          <p14:tracePt t="17577" x="6270625" y="4543425"/>
          <p14:tracePt t="17593" x="6305550" y="4568825"/>
          <p14:tracePt t="17610" x="6392863" y="4613275"/>
          <p14:tracePt t="17627" x="6524625" y="4630738"/>
          <p14:tracePt t="17643" x="6672263" y="4630738"/>
          <p14:tracePt t="17660" x="6751638" y="4630738"/>
          <p14:tracePt t="17660" x="6804025" y="4630738"/>
          <p14:tracePt t="17677" x="6908800" y="4630738"/>
          <p14:tracePt t="17694" x="6934200" y="4630738"/>
          <p14:tracePt t="17694" x="6961188" y="4613275"/>
          <p14:tracePt t="17710" x="6978650" y="4613275"/>
          <p14:tracePt t="17727" x="6996113" y="4595813"/>
          <p14:tracePt t="17743" x="7038975" y="4568825"/>
          <p14:tracePt t="17760" x="7073900" y="4533900"/>
          <p14:tracePt t="17777" x="7108825" y="4525963"/>
          <p14:tracePt t="17793" x="7143750" y="4516438"/>
          <p14:tracePt t="17810" x="7178675" y="4491038"/>
          <p14:tracePt t="17827" x="7205663" y="4464050"/>
          <p14:tracePt t="17827" x="7223125" y="4456113"/>
          <p14:tracePt t="17844" x="7223125" y="4446588"/>
          <p14:tracePt t="17860" x="7240588" y="4438650"/>
          <p14:tracePt t="17861" x="7240588" y="4421188"/>
          <p14:tracePt t="17878" x="7240588" y="4411663"/>
          <p14:tracePt t="17893" x="7240588" y="4403725"/>
          <p14:tracePt t="17910" x="7240588" y="4386263"/>
          <p14:tracePt t="17927" x="7240588" y="4341813"/>
          <p14:tracePt t="17943" x="7196138" y="4324350"/>
          <p14:tracePt t="17960" x="7178675" y="4298950"/>
          <p14:tracePt t="17977" x="7126288" y="4254500"/>
          <p14:tracePt t="17993" x="7100888" y="4246563"/>
          <p14:tracePt t="18010" x="7073900" y="4219575"/>
          <p14:tracePt t="18027" x="7004050" y="4219575"/>
          <p14:tracePt t="18044" x="6951663" y="4211638"/>
          <p14:tracePt t="18044" x="6891338" y="4202113"/>
          <p14:tracePt t="18060" x="6829425" y="4176713"/>
          <p14:tracePt t="18077" x="6681788" y="4167188"/>
          <p14:tracePt t="18093" x="6559550" y="4167188"/>
          <p14:tracePt t="18110" x="6472238" y="4167188"/>
          <p14:tracePt t="18127" x="6427788" y="4167188"/>
          <p14:tracePt t="18143" x="6410325" y="4167188"/>
          <p14:tracePt t="18167" x="6392863" y="4167188"/>
          <p14:tracePt t="18185" x="6375400" y="4184650"/>
          <p14:tracePt t="18194" x="6367463" y="4184650"/>
          <p14:tracePt t="18210" x="6350000" y="4202113"/>
          <p14:tracePt t="18211" x="6340475" y="4211638"/>
          <p14:tracePt t="18227" x="6323013" y="4229100"/>
          <p14:tracePt t="18228" x="6297613" y="4246563"/>
          <p14:tracePt t="18243" x="6270625" y="4271963"/>
          <p14:tracePt t="18260" x="6245225" y="4289425"/>
          <p14:tracePt t="18277" x="6210300" y="4324350"/>
          <p14:tracePt t="18293" x="6175375" y="4359275"/>
          <p14:tracePt t="18310" x="6157913" y="4394200"/>
          <p14:tracePt t="18327" x="6157913" y="4411663"/>
          <p14:tracePt t="18343" x="6157913" y="4429125"/>
          <p14:tracePt t="18344" x="6157913" y="4438650"/>
          <p14:tracePt t="18360" x="6157913" y="4446588"/>
          <p14:tracePt t="18360" x="6175375" y="4464050"/>
          <p14:tracePt t="18377" x="6175375" y="4481513"/>
          <p14:tracePt t="18378" x="6192838" y="4498975"/>
          <p14:tracePt t="18393" x="6210300" y="4516438"/>
          <p14:tracePt t="18394" x="6235700" y="4533900"/>
          <p14:tracePt t="18410" x="6270625" y="4551363"/>
          <p14:tracePt t="18427" x="6357938" y="4613275"/>
          <p14:tracePt t="18443" x="6497638" y="4665663"/>
          <p14:tracePt t="18460" x="6637338" y="4700588"/>
          <p14:tracePt t="18477" x="6786563" y="4718050"/>
          <p14:tracePt t="18493" x="6908800" y="4718050"/>
          <p14:tracePt t="18510" x="6986588" y="4718050"/>
          <p14:tracePt t="18527" x="7013575" y="4708525"/>
          <p14:tracePt t="18544" x="7031038" y="4691063"/>
          <p14:tracePt t="18560" x="7056438" y="4683125"/>
          <p14:tracePt t="18561" x="7065963" y="4683125"/>
          <p14:tracePt t="18577" x="7083425" y="4656138"/>
          <p14:tracePt t="18578" x="7100888" y="4648200"/>
          <p14:tracePt t="18593" x="7126288" y="4621213"/>
          <p14:tracePt t="18610" x="7161213" y="4578350"/>
          <p14:tracePt t="18627" x="7213600" y="4551363"/>
          <p14:tracePt t="18644" x="7248525" y="4525963"/>
          <p14:tracePt t="18660" x="7265988" y="4508500"/>
          <p14:tracePt t="18676" x="7265988" y="4491038"/>
          <p14:tracePt t="18693" x="7283450" y="4481513"/>
          <p14:tracePt t="18710" x="7283450" y="4473575"/>
          <p14:tracePt t="18710" x="7283450" y="4464050"/>
          <p14:tracePt t="18728" x="7283450" y="4456113"/>
          <p14:tracePt t="18743" x="7283450" y="4438650"/>
          <p14:tracePt t="18744" x="7283450" y="4429125"/>
          <p14:tracePt t="18760" x="7283450" y="4421188"/>
          <p14:tracePt t="18777" x="7283450" y="4394200"/>
          <p14:tracePt t="18793" x="7283450" y="4368800"/>
          <p14:tracePt t="18810" x="7258050" y="4333875"/>
          <p14:tracePt t="18827" x="7213600" y="4306888"/>
          <p14:tracePt t="18843" x="7170738" y="4281488"/>
          <p14:tracePt t="18860" x="7126288" y="4254500"/>
          <p14:tracePt t="18877" x="7091363" y="4246563"/>
          <p14:tracePt t="18894" x="7065963" y="4246563"/>
          <p14:tracePt t="18910" x="7038975" y="4246563"/>
          <p14:tracePt t="18926" x="6996113" y="4229100"/>
          <p14:tracePt t="18944" x="6969125" y="4219575"/>
          <p14:tracePt t="18960" x="6916738" y="4219575"/>
          <p14:tracePt t="18977" x="6881813" y="4219575"/>
          <p14:tracePt t="18993" x="6856413" y="4219575"/>
          <p14:tracePt t="19010" x="6821488" y="4219575"/>
          <p14:tracePt t="19027" x="6769100" y="4219575"/>
          <p14:tracePt t="19043" x="6707188" y="4219575"/>
          <p14:tracePt t="19060" x="6681788" y="4219575"/>
          <p14:tracePt t="19060" x="6664325" y="4219575"/>
          <p14:tracePt t="19077" x="6637338" y="4219575"/>
          <p14:tracePt t="19094" x="6629400" y="4219575"/>
          <p14:tracePt t="19094" x="6611938" y="4219575"/>
          <p14:tracePt t="19111" x="6584950" y="4229100"/>
          <p14:tracePt t="19126" x="6577013" y="4229100"/>
          <p14:tracePt t="19143" x="6567488" y="4246563"/>
          <p14:tracePt t="19160" x="6532563" y="4271963"/>
          <p14:tracePt t="19176" x="6507163" y="4316413"/>
          <p14:tracePt t="19193" x="6480175" y="4333875"/>
          <p14:tracePt t="19210" x="6454775" y="4376738"/>
          <p14:tracePt t="19226" x="6445250" y="4376738"/>
          <p14:tracePt t="19227" x="6445250" y="4394200"/>
          <p14:tracePt t="19244" x="6445250" y="4403725"/>
          <p14:tracePt t="19260" x="6445250" y="4411663"/>
          <p14:tracePt t="19277" x="6445250" y="4438650"/>
          <p14:tracePt t="19277" x="6427788" y="4446588"/>
          <p14:tracePt t="19293" x="6437313" y="4456113"/>
          <p14:tracePt t="19310" x="6454775" y="4481513"/>
          <p14:tracePt t="19327" x="6472238" y="4508500"/>
          <p14:tracePt t="19343" x="6524625" y="4533900"/>
          <p14:tracePt t="19360" x="6567488" y="4560888"/>
          <p14:tracePt t="19376" x="6594475" y="4578350"/>
          <p14:tracePt t="19393" x="6629400" y="4586288"/>
          <p14:tracePt t="19410" x="6681788" y="4603750"/>
          <p14:tracePt t="19427" x="6724650" y="4613275"/>
          <p14:tracePt t="19428" x="6786563" y="4613275"/>
          <p14:tracePt t="19444" x="6864350" y="4613275"/>
          <p14:tracePt t="19445" x="6951663" y="4613275"/>
          <p14:tracePt t="19460" x="7038975" y="4613275"/>
          <p14:tracePt t="19477" x="7205663" y="4586288"/>
          <p14:tracePt t="19493" x="7345363" y="4543425"/>
          <p14:tracePt t="19510" x="7405688" y="4508500"/>
          <p14:tracePt t="19527" x="7415213" y="4498975"/>
          <p14:tracePt t="19543" x="7423150" y="4491038"/>
          <p14:tracePt t="19560" x="7432675" y="4473575"/>
          <p14:tracePt t="19577" x="7450138" y="4438650"/>
          <p14:tracePt t="19594" x="7440613" y="4421188"/>
          <p14:tracePt t="19610" x="7432675" y="4394200"/>
          <p14:tracePt t="19611" x="7432675" y="4376738"/>
          <p14:tracePt t="19627" x="7432675" y="4368800"/>
          <p14:tracePt t="19643" x="7432675" y="4333875"/>
          <p14:tracePt t="19660" x="7405688" y="4306888"/>
          <p14:tracePt t="19677" x="7388225" y="4289425"/>
          <p14:tracePt t="19693" x="7370763" y="4264025"/>
          <p14:tracePt t="19710" x="7335838" y="4246563"/>
          <p14:tracePt t="19727" x="7300913" y="4219575"/>
          <p14:tracePt t="19743" x="7240588" y="4219575"/>
          <p14:tracePt t="19760" x="7196138" y="4219575"/>
          <p14:tracePt t="19760" x="7153275" y="4219575"/>
          <p14:tracePt t="19777" x="7056438" y="4211638"/>
          <p14:tracePt t="19793" x="7013575" y="4211638"/>
          <p14:tracePt t="19794" x="6951663" y="4211638"/>
          <p14:tracePt t="19810" x="6899275" y="4211638"/>
          <p14:tracePt t="19827" x="6864350" y="4211638"/>
          <p14:tracePt t="19843" x="6838950" y="4211638"/>
          <p14:tracePt t="19860" x="6811963" y="4211638"/>
          <p14:tracePt t="19877" x="6794500" y="4211638"/>
          <p14:tracePt t="19893" x="6742113" y="4229100"/>
          <p14:tracePt t="19910" x="6707188" y="4246563"/>
          <p14:tracePt t="19927" x="6681788" y="4264025"/>
          <p14:tracePt t="19927" x="6654800" y="4271963"/>
          <p14:tracePt t="19944" x="6637338" y="4298950"/>
          <p14:tracePt t="19960" x="6619875" y="4306888"/>
          <p14:tracePt t="19977" x="6594475" y="4324350"/>
          <p14:tracePt t="19994" x="6567488" y="4359275"/>
          <p14:tracePt t="20010" x="6559550" y="4394200"/>
          <p14:tracePt t="20027" x="6542088" y="4411663"/>
          <p14:tracePt t="20043" x="6532563" y="4464050"/>
          <p14:tracePt t="20060" x="6532563" y="4481513"/>
          <p14:tracePt t="20076" x="6532563" y="4498975"/>
          <p14:tracePt t="20093" x="6550025" y="4543425"/>
          <p14:tracePt t="20110" x="6577013" y="4551363"/>
          <p14:tracePt t="20110" x="6594475" y="4568825"/>
          <p14:tracePt t="20127" x="6619875" y="4578350"/>
          <p14:tracePt t="20128" x="6637338" y="4603750"/>
          <p14:tracePt t="20144" x="6654800" y="4613275"/>
          <p14:tracePt t="20144" x="6681788" y="4613275"/>
          <p14:tracePt t="20160" x="6716713" y="4621213"/>
          <p14:tracePt t="20177" x="6794500" y="4630738"/>
          <p14:tracePt t="20194" x="6821488" y="4630738"/>
          <p14:tracePt t="20210" x="6864350" y="4630738"/>
          <p14:tracePt t="20227" x="6891338" y="4613275"/>
          <p14:tracePt t="20243" x="6908800" y="4578350"/>
          <p14:tracePt t="20260" x="6951663" y="4543425"/>
          <p14:tracePt t="20276" x="6961188" y="4533900"/>
          <p14:tracePt t="20277" x="6986588" y="4508500"/>
          <p14:tracePt t="20294" x="7021513" y="4481513"/>
          <p14:tracePt t="20310" x="7021513" y="4473575"/>
          <p14:tracePt t="20311" x="7031038" y="4464050"/>
          <p14:tracePt t="20327" x="7038975" y="4456113"/>
          <p14:tracePt t="20328" x="7048500" y="4446588"/>
          <p14:tracePt t="20343" x="7048500" y="4429125"/>
          <p14:tracePt t="20360" x="7048500" y="4403725"/>
          <p14:tracePt t="20377" x="7048500" y="4368800"/>
          <p14:tracePt t="20393" x="7038975" y="4316413"/>
          <p14:tracePt t="20410" x="7013575" y="4271963"/>
          <p14:tracePt t="20426" x="6986588" y="4246563"/>
          <p14:tracePt t="20443" x="6969125" y="4219575"/>
          <p14:tracePt t="20460" x="6943725" y="4219575"/>
          <p14:tracePt t="20461" x="6943725" y="4211638"/>
          <p14:tracePt t="20477" x="6908800" y="4202113"/>
          <p14:tracePt t="20494" x="6908800" y="4184650"/>
          <p14:tracePt t="20494" x="6899275" y="4184650"/>
          <p14:tracePt t="20510" x="6881813" y="4184650"/>
          <p14:tracePt t="20527" x="6846888" y="4184650"/>
          <p14:tracePt t="20544" x="6804025" y="4167188"/>
          <p14:tracePt t="20560" x="6769100" y="4159250"/>
          <p14:tracePt t="20577" x="6724650" y="4159250"/>
          <p14:tracePt t="20593" x="6681788" y="4159250"/>
          <p14:tracePt t="20610" x="6637338" y="4159250"/>
          <p14:tracePt t="20627" x="6611938" y="4159250"/>
          <p14:tracePt t="20643" x="6584950" y="4159250"/>
          <p14:tracePt t="20644" x="6559550" y="4159250"/>
          <p14:tracePt t="20660" x="6542088" y="4159250"/>
          <p14:tracePt t="20661" x="6532563" y="4159250"/>
          <p14:tracePt t="20677" x="6507163" y="4167188"/>
          <p14:tracePt t="20678" x="6497638" y="4167188"/>
          <p14:tracePt t="20693" x="6489700" y="4176713"/>
          <p14:tracePt t="20710" x="6462713" y="4194175"/>
          <p14:tracePt t="20726" x="6427788" y="4219575"/>
          <p14:tracePt t="20744" x="6410325" y="4246563"/>
          <p14:tracePt t="20760" x="6392863" y="4271963"/>
          <p14:tracePt t="20777" x="6367463" y="4306888"/>
          <p14:tracePt t="20793" x="6367463" y="4316413"/>
          <p14:tracePt t="20794" x="6357938" y="4333875"/>
          <p14:tracePt t="20810" x="6357938" y="4351338"/>
          <p14:tracePt t="20827" x="6340475" y="4376738"/>
          <p14:tracePt t="20843" x="6340475" y="4394200"/>
          <p14:tracePt t="20860" x="6384925" y="4429125"/>
          <p14:tracePt t="20877" x="6427788" y="4456113"/>
          <p14:tracePt t="20893" x="6480175" y="4491038"/>
          <p14:tracePt t="20910" x="6532563" y="4491038"/>
          <p14:tracePt t="20927" x="6654800" y="4508500"/>
          <p14:tracePt t="20943" x="6804025" y="4508500"/>
          <p14:tracePt t="20960" x="6934200" y="4508500"/>
          <p14:tracePt t="20977" x="6978650" y="4508500"/>
          <p14:tracePt t="20977" x="7004050" y="4508500"/>
          <p14:tracePt t="20994" x="7021513" y="4481513"/>
          <p14:tracePt t="21010" x="7021513" y="4473575"/>
          <p14:tracePt t="21011" x="7021513" y="4464050"/>
          <p14:tracePt t="21027" x="7038975" y="4438650"/>
          <p14:tracePt t="21028" x="7048500" y="4429125"/>
          <p14:tracePt t="21043" x="7048500" y="4421188"/>
          <p14:tracePt t="21059" x="7065963" y="4386263"/>
          <p14:tracePt t="21077" x="7065963" y="4376738"/>
          <p14:tracePt t="21093" x="7065963" y="4351338"/>
          <p14:tracePt t="21133" x="7083425" y="4351338"/>
          <p14:tracePt t="21142" x="7091363" y="4351338"/>
          <p14:tracePt t="21150" x="7100888" y="4351338"/>
          <p14:tracePt t="21168" x="7126288" y="4351338"/>
          <p14:tracePt t="21178" x="7143750" y="4351338"/>
          <p14:tracePt t="21194" x="7170738" y="4351338"/>
          <p14:tracePt t="21194" x="7196138" y="4376738"/>
          <p14:tracePt t="21210" x="7223125" y="4386263"/>
          <p14:tracePt t="21227" x="7248525" y="4411663"/>
          <p14:tracePt t="21243" x="7265988" y="4421188"/>
          <p14:tracePt t="21260" x="7283450" y="4429125"/>
          <p14:tracePt t="21276" x="7292975" y="4446588"/>
          <p14:tracePt t="21335" x="7292975" y="4438650"/>
          <p14:tracePt t="21352" x="7275513" y="4421188"/>
          <p14:tracePt t="21360" x="7265988" y="4411663"/>
          <p14:tracePt t="21369" x="7231063" y="4394200"/>
          <p14:tracePt t="21377" x="7178675" y="4368800"/>
          <p14:tracePt t="21393" x="7126288" y="4324350"/>
          <p14:tracePt t="21410" x="6996113" y="4281488"/>
          <p14:tracePt t="21427" x="6891338" y="4264025"/>
          <p14:tracePt t="21443" x="6821488" y="4254500"/>
          <p14:tracePt t="21460" x="6794500" y="4237038"/>
          <p14:tracePt t="21477" x="6769100" y="4237038"/>
          <p14:tracePt t="21493" x="6751638" y="4237038"/>
          <p14:tracePt t="21510" x="6734175" y="4237038"/>
          <p14:tracePt t="21527" x="6699250" y="4254500"/>
          <p14:tracePt t="21544" x="6689725" y="4271963"/>
          <p14:tracePt t="21544" x="6672263" y="4289425"/>
          <p14:tracePt t="21560" x="6646863" y="4316413"/>
          <p14:tracePt t="21577" x="6619875" y="4333875"/>
          <p14:tracePt t="21594" x="6602413" y="4359275"/>
          <p14:tracePt t="21610" x="6577013" y="4394200"/>
          <p14:tracePt t="21627" x="6550025" y="4446588"/>
          <p14:tracePt t="21643" x="6550025" y="4491038"/>
          <p14:tracePt t="21660" x="6542088" y="4533900"/>
          <p14:tracePt t="21676" x="6542088" y="4551363"/>
          <p14:tracePt t="21677" x="6542088" y="4568825"/>
          <p14:tracePt t="21694" x="6567488" y="4621213"/>
          <p14:tracePt t="21710" x="6584950" y="4630738"/>
          <p14:tracePt t="21711" x="6611938" y="4638675"/>
          <p14:tracePt t="21727" x="6654800" y="4656138"/>
          <p14:tracePt t="21728" x="6716713" y="4673600"/>
          <p14:tracePt t="21743" x="6777038" y="4673600"/>
          <p14:tracePt t="21760" x="6856413" y="4673600"/>
          <p14:tracePt t="21777" x="6908800" y="4673600"/>
          <p14:tracePt t="21793" x="6916738" y="4648200"/>
          <p14:tracePt t="21810" x="6943725" y="4603750"/>
          <p14:tracePt t="21827" x="6943725" y="4551363"/>
          <p14:tracePt t="21843" x="6934200" y="4525963"/>
          <p14:tracePt t="21860" x="6916738" y="4498975"/>
          <p14:tracePt t="21877" x="6856413" y="4456113"/>
          <p14:tracePt t="21894" x="6838950" y="4456113"/>
          <p14:tracePt t="21894" x="6794500" y="4456113"/>
          <p14:tracePt t="21910" x="6751638" y="4446588"/>
          <p14:tracePt t="21927" x="6584950" y="4446588"/>
          <p14:tracePt t="21943" x="6427788" y="4446588"/>
          <p14:tracePt t="21960" x="6323013" y="4446588"/>
          <p14:tracePt t="21976" x="6315075" y="4446588"/>
          <p14:tracePt t="22017" x="6323013" y="4446588"/>
          <p14:tracePt t="22026" x="6350000" y="4456113"/>
          <p14:tracePt t="22034" x="6367463" y="4456113"/>
          <p14:tracePt t="22044" x="6392863" y="4464050"/>
          <p14:tracePt t="22060" x="6419850" y="4464050"/>
          <p14:tracePt t="22061" x="6454775" y="4464050"/>
          <p14:tracePt t="22077" x="6480175" y="4464050"/>
          <p14:tracePt t="22078" x="6497638" y="4464050"/>
          <p14:tracePt t="22093" x="6524625" y="4464050"/>
          <p14:tracePt t="22139" x="6532563" y="4446588"/>
          <p14:tracePt t="22402" x="6550025" y="4429125"/>
          <p14:tracePt t="22411" x="6550025" y="4421188"/>
          <p14:tracePt t="22419" x="6577013" y="4421188"/>
          <p14:tracePt t="22427" x="6611938" y="4411663"/>
          <p14:tracePt t="22443" x="6672263" y="4403725"/>
          <p14:tracePt t="22460" x="6804025" y="4376738"/>
          <p14:tracePt t="22477" x="6961188" y="4333875"/>
          <p14:tracePt t="22493" x="7004050" y="4316413"/>
          <p14:tracePt t="22510" x="7021513" y="4316413"/>
          <p14:tracePt t="22586" x="7013575" y="4316413"/>
          <p14:tracePt t="22603" x="6986588" y="4316413"/>
          <p14:tracePt t="22612" x="6978650" y="4316413"/>
          <p14:tracePt t="22620" x="6951663" y="4316413"/>
          <p14:tracePt t="22629" x="6926263" y="4316413"/>
          <p14:tracePt t="22646" x="6899275" y="4316413"/>
          <p14:tracePt t="22664" x="6891338" y="4316413"/>
          <p14:tracePt t="22690" x="6891338" y="4306888"/>
          <p14:tracePt t="22752" x="6881813" y="4306888"/>
          <p14:tracePt t="22761" x="6864350" y="4306888"/>
          <p14:tracePt t="22769" x="6846888" y="4306888"/>
          <p14:tracePt t="22778" x="6838950" y="4289425"/>
          <p14:tracePt t="22793" x="6811963" y="4289425"/>
          <p14:tracePt t="22810" x="6804025" y="4289425"/>
          <p14:tracePt t="22827" x="6786563" y="4289425"/>
          <p14:tracePt t="22843" x="6777038" y="4289425"/>
          <p14:tracePt t="22861" x="6759575" y="4289425"/>
          <p14:tracePt t="22883" x="6759575" y="4271963"/>
          <p14:tracePt t="22893" x="6734175" y="4271963"/>
          <p14:tracePt t="22910" x="6716713" y="4264025"/>
          <p14:tracePt t="22910" x="6699250" y="4264025"/>
          <p14:tracePt t="22926" x="6681788" y="4264025"/>
          <p14:tracePt t="22927" x="6654800" y="4254500"/>
          <p14:tracePt t="22944" x="6637338" y="4254500"/>
          <p14:tracePt t="22944" x="6602413" y="4254500"/>
          <p14:tracePt t="22960" x="6577013" y="4229100"/>
          <p14:tracePt t="22977" x="6524625" y="4211638"/>
          <p14:tracePt t="22993" x="6489700" y="4202113"/>
          <p14:tracePt t="23010" x="6480175" y="4202113"/>
          <p14:tracePt t="23102" x="6472238" y="4219575"/>
          <p14:tracePt t="23111" x="6462713" y="4237038"/>
          <p14:tracePt t="23119" x="6462713" y="4254500"/>
          <p14:tracePt t="23128" x="6462713" y="4271963"/>
          <p14:tracePt t="23144" x="6462713" y="4298950"/>
          <p14:tracePt t="23160" x="6462713" y="4359275"/>
          <p14:tracePt t="23176" x="6462713" y="4411663"/>
          <p14:tracePt t="23193" x="6462713" y="4456113"/>
          <p14:tracePt t="23210" x="6480175" y="4473575"/>
          <p14:tracePt t="23227" x="6507163" y="4498975"/>
          <p14:tracePt t="23243" x="6532563" y="4498975"/>
          <p14:tracePt t="23244" x="6542088" y="4508500"/>
          <p14:tracePt t="23260" x="6567488" y="4508500"/>
          <p14:tracePt t="23260" x="6594475" y="4508500"/>
          <p14:tracePt t="23277" x="6637338" y="4525963"/>
          <p14:tracePt t="23294" x="6681788" y="4525963"/>
          <p14:tracePt t="23294" x="6724650" y="4525963"/>
          <p14:tracePt t="23310" x="6769100" y="4525963"/>
          <p14:tracePt t="23326" x="6926263" y="4498975"/>
          <p14:tracePt t="23343" x="7091363" y="4456113"/>
          <p14:tracePt t="23360" x="7170738" y="4429125"/>
          <p14:tracePt t="23377" x="7188200" y="4421188"/>
          <p14:tracePt t="23393" x="7196138" y="4403725"/>
          <p14:tracePt t="23410" x="7205663" y="4376738"/>
          <p14:tracePt t="23426" x="7213600" y="4359275"/>
          <p14:tracePt t="23427" x="7231063" y="4333875"/>
          <p14:tracePt t="23444" x="7231063" y="4298950"/>
          <p14:tracePt t="23460" x="7231063" y="4271963"/>
          <p14:tracePt t="23460" x="7231063" y="4246563"/>
          <p14:tracePt t="23477" x="7223125" y="4219575"/>
          <p14:tracePt t="23478" x="7213600" y="4202113"/>
          <p14:tracePt t="23493" x="7196138" y="4176713"/>
          <p14:tracePt t="23510" x="7170738" y="4149725"/>
          <p14:tracePt t="23526" x="7143750" y="4114800"/>
          <p14:tracePt t="23543" x="7100888" y="4087813"/>
          <p14:tracePt t="23560" x="7083425" y="4079875"/>
          <p14:tracePt t="23576" x="7056438" y="4070350"/>
          <p14:tracePt t="23593" x="7021513" y="4062413"/>
          <p14:tracePt t="23610" x="6996113" y="4062413"/>
          <p14:tracePt t="23626" x="6978650" y="4062413"/>
          <p14:tracePt t="23627" x="6961188" y="4062413"/>
          <p14:tracePt t="23643" x="6943725" y="4062413"/>
          <p14:tracePt t="23645" x="6908800" y="4062413"/>
          <p14:tracePt t="23660" x="6856413" y="4062413"/>
          <p14:tracePt t="23677" x="6734175" y="4087813"/>
          <p14:tracePt t="23693" x="6646863" y="4141788"/>
          <p14:tracePt t="23710" x="6602413" y="4176713"/>
          <p14:tracePt t="23726" x="6577013" y="4194175"/>
          <p14:tracePt t="23743" x="6577013" y="4229100"/>
          <p14:tracePt t="23760" x="6567488" y="4264025"/>
          <p14:tracePt t="23776" x="6567488" y="4271963"/>
          <p14:tracePt t="23777" x="6559550" y="4298950"/>
          <p14:tracePt t="23793" x="6559550" y="4316413"/>
          <p14:tracePt t="23794" x="6559550" y="4324350"/>
          <p14:tracePt t="23810" x="6559550" y="4351338"/>
          <p14:tracePt t="23810" x="6559550" y="4376738"/>
          <p14:tracePt t="23827" x="6559550" y="4386263"/>
          <p14:tracePt t="23828" x="6577013" y="4411663"/>
          <p14:tracePt t="23843" x="6594475" y="4421188"/>
          <p14:tracePt t="23860" x="6637338" y="4446588"/>
          <p14:tracePt t="23877" x="6681788" y="4481513"/>
          <p14:tracePt t="23893" x="6742113" y="4481513"/>
          <p14:tracePt t="23910" x="6811963" y="4481513"/>
          <p14:tracePt t="23927" x="6908800" y="4481513"/>
          <p14:tracePt t="23943" x="6951663" y="4456113"/>
          <p14:tracePt t="23960" x="6986588" y="4438650"/>
          <p14:tracePt t="23961" x="7021513" y="4411663"/>
          <p14:tracePt t="23977" x="7056438" y="4394200"/>
          <p14:tracePt t="23977" x="7083425" y="4368800"/>
          <p14:tracePt t="23993" x="7091363" y="4368800"/>
          <p14:tracePt t="23994" x="7118350" y="4341813"/>
          <p14:tracePt t="24010" x="7135813" y="4324350"/>
          <p14:tracePt t="24027" x="7143750" y="4306888"/>
          <p14:tracePt t="24043" x="7161213" y="4271963"/>
          <p14:tracePt t="24060" x="7161213" y="4254500"/>
          <p14:tracePt t="24077" x="7135813" y="4229100"/>
          <p14:tracePt t="24093" x="7091363" y="4194175"/>
          <p14:tracePt t="24110" x="7056438" y="4167188"/>
          <p14:tracePt t="24126" x="7048500" y="4159250"/>
          <p14:tracePt t="24127" x="7038975" y="4159250"/>
          <p14:tracePt t="24144" x="6996113" y="4159250"/>
          <p14:tracePt t="24160" x="6978650" y="4159250"/>
          <p14:tracePt t="24161" x="6961188" y="4159250"/>
          <p14:tracePt t="24177" x="6951663" y="4159250"/>
          <p14:tracePt t="24193" x="6934200" y="4159250"/>
          <p14:tracePt t="24210" x="6916738" y="4159250"/>
          <p14:tracePt t="24227" x="6891338" y="4202113"/>
          <p14:tracePt t="24243" x="6856413" y="4237038"/>
          <p14:tracePt t="24260" x="6829425" y="4264025"/>
          <p14:tracePt t="24277" x="6804025" y="4281488"/>
          <p14:tracePt t="24293" x="6804025" y="4289425"/>
          <p14:tracePt t="24293" x="6804025" y="4306888"/>
          <p14:tracePt t="24310" x="6786563" y="4324350"/>
          <p14:tracePt t="24327" x="6786563" y="4341813"/>
          <p14:tracePt t="24343" x="6769100" y="4351338"/>
          <p14:tracePt t="24344" x="6769100" y="4368800"/>
          <p14:tracePt t="24362" x="6769100" y="4394200"/>
          <p14:tracePt t="24377" x="6769100" y="4403725"/>
          <p14:tracePt t="24396" x="6777038" y="4421188"/>
          <p14:tracePt t="24410" x="6786563" y="4421188"/>
          <p14:tracePt t="24427" x="6804025" y="4429125"/>
          <p14:tracePt t="24443" x="6821488" y="4429125"/>
          <p14:tracePt t="24538" x="6804025" y="4411663"/>
          <p14:tracePt t="24545" x="6794500" y="4411663"/>
          <p14:tracePt t="24554" x="6786563" y="4411663"/>
          <p14:tracePt t="24563" x="6777038" y="4411663"/>
          <p14:tracePt t="24577" x="6769100" y="4394200"/>
          <p14:tracePt t="24593" x="6724650" y="4386263"/>
          <p14:tracePt t="24610" x="6707188" y="4359275"/>
          <p14:tracePt t="24627" x="6689725" y="4351338"/>
          <p14:tracePt t="24644" x="6689725" y="4341813"/>
          <p14:tracePt t="24678" x="6689725" y="4333875"/>
          <p14:tracePt t="24694" x="6689725" y="4324350"/>
          <p14:tracePt t="24703" x="6689725" y="4306888"/>
          <p14:tracePt t="24711" x="6699250" y="4298950"/>
          <p14:tracePt t="24726" x="6724650" y="4289425"/>
          <p14:tracePt t="24743" x="6777038" y="4281488"/>
          <p14:tracePt t="24760" x="6881813" y="4271963"/>
          <p14:tracePt t="24777" x="7031038" y="4271963"/>
          <p14:tracePt t="24793" x="7108825" y="4271963"/>
          <p14:tracePt t="24852" x="7126288" y="4264025"/>
          <p14:tracePt t="24860" x="7126288" y="4254500"/>
          <p14:tracePt t="24878" x="7135813" y="4237038"/>
          <p14:tracePt t="24895" x="7135813" y="4219575"/>
          <p14:tracePt t="24905" x="7135813" y="4194175"/>
          <p14:tracePt t="24922" x="7108825" y="4167188"/>
          <p14:tracePt t="24930" x="7083425" y="4141788"/>
          <p14:tracePt t="24943" x="7073900" y="4132263"/>
          <p14:tracePt t="24960" x="7038975" y="4114800"/>
          <p14:tracePt t="24977" x="7021513" y="4097338"/>
          <p14:tracePt t="24993" x="7021513" y="4087813"/>
          <p14:tracePt t="25010" x="7004050" y="4087813"/>
          <p14:tracePt t="25010" x="6996113" y="4087813"/>
          <p14:tracePt t="25027" x="6978650" y="4087813"/>
          <p14:tracePt t="25043" x="6943725" y="4087813"/>
          <p14:tracePt t="25044" x="6916738" y="4105275"/>
          <p14:tracePt t="25060" x="6899275" y="4114800"/>
          <p14:tracePt t="25076" x="6864350" y="4141788"/>
          <p14:tracePt t="25093" x="6829425" y="4184650"/>
          <p14:tracePt t="25110" x="6786563" y="4229100"/>
          <p14:tracePt t="25127" x="6786563" y="4264025"/>
          <p14:tracePt t="25143" x="6804025" y="4316413"/>
          <p14:tracePt t="25160" x="6856413" y="4351338"/>
          <p14:tracePt t="25176" x="6891338" y="4368800"/>
          <p14:tracePt t="25177" x="6926263" y="4394200"/>
          <p14:tracePt t="25194" x="7021513" y="4411663"/>
          <p14:tracePt t="25210" x="7038975" y="4411663"/>
          <p14:tracePt t="25211" x="7056438" y="4411663"/>
          <p14:tracePt t="25227" x="7073900" y="4411663"/>
          <p14:tracePt t="25263" x="7073900" y="4403725"/>
          <p14:tracePt t="25272" x="7073900" y="4394200"/>
          <p14:tracePt t="25280" x="7073900" y="4386263"/>
          <p14:tracePt t="25293" x="7073900" y="4376738"/>
          <p14:tracePt t="25310" x="7056438" y="4333875"/>
          <p14:tracePt t="25326" x="7021513" y="4306888"/>
          <p14:tracePt t="25343" x="6986588" y="4289425"/>
          <p14:tracePt t="25360" x="6916738" y="4264025"/>
          <p14:tracePt t="25377" x="6881813" y="4264025"/>
          <p14:tracePt t="25456" x="6891338" y="4264025"/>
          <p14:tracePt t="25464" x="6899275" y="4281488"/>
          <p14:tracePt t="25473" x="6926263" y="4281488"/>
          <p14:tracePt t="25493" x="6969125" y="4289425"/>
          <p14:tracePt t="25510" x="7021513" y="4289425"/>
          <p14:tracePt t="25527" x="7031038" y="4298950"/>
          <p14:tracePt t="25527" x="7056438" y="4298950"/>
          <p14:tracePt t="25544" x="7073900" y="4298950"/>
          <p14:tracePt t="25762" x="7056438" y="4316413"/>
          <p14:tracePt t="25779" x="7038975" y="4316413"/>
          <p14:tracePt t="25787" x="7021513" y="4324350"/>
          <p14:tracePt t="25796" x="6996113" y="4333875"/>
          <p14:tracePt t="25810" x="6969125" y="4341813"/>
          <p14:tracePt t="25827" x="6934200" y="4341813"/>
          <p14:tracePt t="25843" x="6856413" y="4341813"/>
          <p14:tracePt t="25860" x="6716713" y="4316413"/>
          <p14:tracePt t="25877" x="6629400" y="4306888"/>
          <p14:tracePt t="25878" x="6542088" y="4281488"/>
          <p14:tracePt t="25894" x="6357938" y="4229100"/>
          <p14:tracePt t="25910" x="6270625" y="4202113"/>
          <p14:tracePt t="25911" x="6175375" y="4176713"/>
          <p14:tracePt t="25927" x="6096000" y="4159250"/>
          <p14:tracePt t="25943" x="5946775" y="4114800"/>
          <p14:tracePt t="25960" x="5799138" y="4079875"/>
          <p14:tracePt t="25977" x="5659438" y="4052888"/>
          <p14:tracePt t="25994" x="5519738" y="4017963"/>
          <p14:tracePt t="26010" x="5405438" y="3983038"/>
          <p14:tracePt t="26027" x="5300663" y="3957638"/>
          <p14:tracePt t="26043" x="5275263" y="3948113"/>
          <p14:tracePt t="26044" x="5265738" y="3948113"/>
          <p14:tracePt t="26060" x="5257800" y="3940175"/>
          <p14:tracePt t="26077" x="5240338" y="3940175"/>
          <p14:tracePt t="26094" x="5213350" y="3930650"/>
          <p14:tracePt t="26094" x="5205413" y="3913188"/>
          <p14:tracePt t="26110" x="5195888" y="3913188"/>
          <p14:tracePt t="26127" x="5135563" y="3895725"/>
          <p14:tracePt t="26144" x="5108575" y="3895725"/>
          <p14:tracePt t="26160" x="5030788" y="3895725"/>
          <p14:tracePt t="26177" x="4995863" y="3878263"/>
          <p14:tracePt t="26193" x="4951413" y="3878263"/>
          <p14:tracePt t="26210" x="4916488" y="3878263"/>
          <p14:tracePt t="26261" x="4908550" y="3878263"/>
          <p14:tracePt t="26269" x="4899025" y="3878263"/>
          <p14:tracePt t="26278" x="4881563" y="3895725"/>
          <p14:tracePt t="26293" x="4864100" y="3913188"/>
          <p14:tracePt t="26310" x="4811713" y="3948113"/>
          <p14:tracePt t="26327" x="4786313" y="3992563"/>
          <p14:tracePt t="26343" x="4733925" y="4027488"/>
          <p14:tracePt t="26360" x="4699000" y="4062413"/>
          <p14:tracePt t="26377" x="4699000" y="4070350"/>
          <p14:tracePt t="26393" x="4699000" y="4079875"/>
          <p14:tracePt t="26410" x="4681538" y="4097338"/>
          <p14:tracePt t="26453" x="4689475" y="4114800"/>
          <p14:tracePt t="26462" x="4689475" y="4124325"/>
          <p14:tracePt t="26470" x="4706938" y="4141788"/>
          <p14:tracePt t="26479" x="4733925" y="4159250"/>
          <p14:tracePt t="26493" x="4751388" y="4159250"/>
          <p14:tracePt t="26510" x="4838700" y="4176713"/>
          <p14:tracePt t="26526" x="4926013" y="4184650"/>
          <p14:tracePt t="26543" x="5030788" y="4194175"/>
          <p14:tracePt t="26560" x="5135563" y="4194175"/>
          <p14:tracePt t="26577" x="5160963" y="4194175"/>
          <p14:tracePt t="26637" x="5178425" y="4176713"/>
          <p14:tracePt t="26654" x="5178425" y="4167188"/>
          <p14:tracePt t="26663" x="5178425" y="4141788"/>
          <p14:tracePt t="26672" x="5195888" y="4132263"/>
          <p14:tracePt t="26680" x="5205413" y="4124325"/>
          <p14:tracePt t="26694" x="5222875" y="4097338"/>
          <p14:tracePt t="26710" x="5230813" y="4070350"/>
          <p14:tracePt t="26726" x="5248275" y="4044950"/>
          <p14:tracePt t="26743" x="5265738" y="4010025"/>
          <p14:tracePt t="26760" x="5275263" y="3983038"/>
          <p14:tracePt t="26761" x="5275263" y="3965575"/>
          <p14:tracePt t="26777" x="5275263" y="3957638"/>
          <p14:tracePt t="26778" x="5283200" y="3940175"/>
          <p14:tracePt t="26793" x="5283200" y="3922713"/>
          <p14:tracePt t="26810" x="5275263" y="3887788"/>
          <p14:tracePt t="26827" x="5265738" y="3878263"/>
          <p14:tracePt t="26843" x="5240338" y="3843338"/>
          <p14:tracePt t="26860" x="5178425" y="3790950"/>
          <p14:tracePt t="26877" x="5073650" y="3721100"/>
          <p14:tracePt t="26893" x="4960938" y="3660775"/>
          <p14:tracePt t="26910" x="4864100" y="3598863"/>
          <p14:tracePt t="26927" x="4786313" y="3563938"/>
          <p14:tracePt t="26944" x="4776788" y="3563938"/>
          <p14:tracePt t="26960" x="4759325" y="3563938"/>
          <p14:tracePt t="26960" x="4751388" y="3563938"/>
          <p14:tracePt t="26978" x="4733925" y="3563938"/>
          <p14:tracePt t="26993" x="4716463" y="3563938"/>
          <p14:tracePt t="27010" x="4689475" y="3581400"/>
          <p14:tracePt t="27027" x="4664075" y="3590925"/>
          <p14:tracePt t="27043" x="4629150" y="3633788"/>
          <p14:tracePt t="27060" x="4576763" y="3660775"/>
          <p14:tracePt t="27077" x="4559300" y="3713163"/>
          <p14:tracePt t="27093" x="4532313" y="3738563"/>
          <p14:tracePt t="27094" x="4532313" y="3756025"/>
          <p14:tracePt t="27110" x="4506913" y="3800475"/>
          <p14:tracePt t="27127" x="4497388" y="3825875"/>
          <p14:tracePt t="27127" x="4497388" y="3843338"/>
          <p14:tracePt t="27143" x="4497388" y="3852863"/>
          <p14:tracePt t="27144" x="4497388" y="3878263"/>
          <p14:tracePt t="27160" x="4497388" y="3895725"/>
          <p14:tracePt t="27177" x="4532313" y="3940175"/>
          <p14:tracePt t="27193" x="4559300" y="3975100"/>
          <p14:tracePt t="27210" x="4611688" y="4010025"/>
          <p14:tracePt t="27226" x="4664075" y="4062413"/>
          <p14:tracePt t="27243" x="4706938" y="4087813"/>
          <p14:tracePt t="27259" x="4751388" y="4124325"/>
          <p14:tracePt t="27277" x="4776788" y="4124325"/>
          <p14:tracePt t="27277" x="4803775" y="4132263"/>
          <p14:tracePt t="27293" x="4856163" y="4132263"/>
          <p14:tracePt t="27294" x="4908550" y="4132263"/>
          <p14:tracePt t="27310" x="4986338" y="4124325"/>
          <p14:tracePt t="27327" x="5100638" y="4087813"/>
          <p14:tracePt t="27328" x="5160963" y="4062413"/>
          <p14:tracePt t="27343" x="5187950" y="4035425"/>
          <p14:tracePt t="27360" x="5205413" y="4017963"/>
          <p14:tracePt t="27376" x="5205413" y="4010025"/>
          <p14:tracePt t="27393" x="5205413" y="3992563"/>
          <p14:tracePt t="27410" x="5205413" y="3975100"/>
          <p14:tracePt t="27427" x="5205413" y="3957638"/>
          <p14:tracePt t="27486" x="5222875" y="3957638"/>
          <p14:tracePt t="27494" x="5248275" y="3957638"/>
          <p14:tracePt t="27503" x="5275263" y="3965575"/>
          <p14:tracePt t="27512" x="5318125" y="3975100"/>
          <p14:tracePt t="27527" x="5405438" y="3983038"/>
          <p14:tracePt t="27543" x="5659438" y="4044950"/>
          <p14:tracePt t="27560" x="5991225" y="4114800"/>
          <p14:tracePt t="27577" x="6332538" y="4159250"/>
          <p14:tracePt t="27593" x="6654800" y="4202113"/>
          <p14:tracePt t="27610" x="6943725" y="4202113"/>
          <p14:tracePt t="27627" x="7065963" y="4202113"/>
          <p14:tracePt t="27627" x="7161213" y="4202113"/>
          <p14:tracePt t="27644" x="7335838" y="4202113"/>
          <p14:tracePt t="27660" x="7423150" y="4202113"/>
          <p14:tracePt t="27661" x="7502525" y="4202113"/>
          <p14:tracePt t="27676" x="7589838" y="4202113"/>
          <p14:tracePt t="27693" x="7772400" y="4202113"/>
          <p14:tracePt t="27710" x="7939088" y="4202113"/>
          <p14:tracePt t="27727" x="8043863" y="4202113"/>
          <p14:tracePt t="27743" x="8121650" y="4202113"/>
          <p14:tracePt t="27760" x="8208963" y="4202113"/>
          <p14:tracePt t="27776" x="8288338" y="4202113"/>
          <p14:tracePt t="27793" x="8331200" y="4202113"/>
          <p14:tracePt t="27793" x="8375650" y="4202113"/>
          <p14:tracePt t="27810" x="8418513" y="4202113"/>
          <p14:tracePt t="27810" x="8480425" y="4202113"/>
          <p14:tracePt t="27827" x="8488363" y="4202113"/>
          <p14:tracePt t="27827" x="8497888" y="4202113"/>
          <p14:tracePt t="27871" x="8505825" y="4202113"/>
          <p14:tracePt t="28002" x="8505825" y="4211638"/>
          <p14:tracePt t="28019" x="8505825" y="4219575"/>
          <p14:tracePt t="28028" x="8497888" y="4237038"/>
          <p14:tracePt t="28037" x="8488363" y="4254500"/>
          <p14:tracePt t="28054" x="8470900" y="4271963"/>
          <p14:tracePt t="28063" x="8470900" y="4289425"/>
          <p14:tracePt t="28077" x="8470900" y="4298950"/>
          <p14:tracePt t="28093" x="8453438" y="4324350"/>
          <p14:tracePt t="28110" x="8445500" y="4351338"/>
          <p14:tracePt t="28127" x="8428038" y="4386263"/>
          <p14:tracePt t="28143" x="8410575" y="4411663"/>
          <p14:tracePt t="28160" x="8383588" y="4456113"/>
          <p14:tracePt t="28177" x="8375650" y="4473575"/>
          <p14:tracePt t="28177" x="8358188" y="4481513"/>
          <p14:tracePt t="28193" x="8331200" y="4508500"/>
          <p14:tracePt t="28210" x="8305800" y="4543425"/>
          <p14:tracePt t="28227" x="8288338" y="4560888"/>
          <p14:tracePt t="28243" x="8270875" y="4568825"/>
          <p14:tracePt t="28260" x="8253413" y="4578350"/>
          <p14:tracePt t="28277" x="8243888" y="4578350"/>
          <p14:tracePt t="28293" x="8208963" y="4578350"/>
          <p14:tracePt t="28310" x="8166100" y="4578350"/>
          <p14:tracePt t="28327" x="8096250" y="4578350"/>
          <p14:tracePt t="28344" x="8078788" y="4578350"/>
          <p14:tracePt t="28344" x="8051800" y="4568825"/>
          <p14:tracePt t="28360" x="8008938" y="4551363"/>
          <p14:tracePt t="28377" x="7991475" y="4551363"/>
          <p14:tracePt t="28422" x="7991475" y="4533900"/>
          <p14:tracePt t="28430" x="7991475" y="4525963"/>
          <p14:tracePt t="28439" x="7991475" y="4508500"/>
          <p14:tracePt t="28457" x="7991475" y="4491038"/>
          <p14:tracePt t="28518" x="7991475" y="4473575"/>
          <p14:tracePt t="28527" x="7991475" y="4464050"/>
          <p14:tracePt t="28536" x="7999413" y="4456113"/>
          <p14:tracePt t="28544" x="8008938" y="4429125"/>
          <p14:tracePt t="28560" x="8026400" y="4421188"/>
          <p14:tracePt t="28576" x="8034338" y="4386263"/>
          <p14:tracePt t="28593" x="8069263" y="4359275"/>
          <p14:tracePt t="28610" x="8113713" y="4324350"/>
          <p14:tracePt t="28627" x="8166100" y="4306888"/>
          <p14:tracePt t="28643" x="8191500" y="4289425"/>
          <p14:tracePt t="28660" x="8226425" y="4289425"/>
          <p14:tracePt t="28677" x="8261350" y="4289425"/>
          <p14:tracePt t="28694" x="8305800" y="4289425"/>
          <p14:tracePt t="28710" x="8323263" y="4298950"/>
          <p14:tracePt t="28711" x="8340725" y="4298950"/>
          <p14:tracePt t="28727" x="8358188" y="4306888"/>
          <p14:tracePt t="28743" x="8401050" y="4324350"/>
          <p14:tracePt t="28760" x="8410575" y="4368800"/>
          <p14:tracePt t="28777" x="8435975" y="4386263"/>
          <p14:tracePt t="28793" x="8445500" y="4411663"/>
          <p14:tracePt t="28810" x="8445500" y="4446588"/>
          <p14:tracePt t="28827" x="8445500" y="4481513"/>
          <p14:tracePt t="28843" x="8445500" y="4516438"/>
          <p14:tracePt t="28860" x="8453438" y="4533900"/>
          <p14:tracePt t="28861" x="8453438" y="4543425"/>
          <p14:tracePt t="28877" x="8453438" y="4568825"/>
          <p14:tracePt t="28878" x="8435975" y="4595813"/>
          <p14:tracePt t="28893" x="8428038" y="4603750"/>
          <p14:tracePt t="28894" x="8428038" y="4621213"/>
          <p14:tracePt t="28910" x="8401050" y="4648200"/>
          <p14:tracePt t="28926" x="8393113" y="4665663"/>
          <p14:tracePt t="28943" x="8375650" y="4683125"/>
          <p14:tracePt t="28990" x="8366125" y="4683125"/>
          <p14:tracePt t="28999" x="8358188" y="4683125"/>
          <p14:tracePt t="29010" x="8348663" y="4683125"/>
          <p14:tracePt t="29027" x="8331200" y="4683125"/>
          <p14:tracePt t="29027" x="8313738" y="4683125"/>
          <p14:tracePt t="29043" x="8288338" y="4665663"/>
          <p14:tracePt t="29044" x="8278813" y="4665663"/>
          <p14:tracePt t="29060" x="8270875" y="4665663"/>
          <p14:tracePt t="29061" x="8253413" y="4648200"/>
          <p14:tracePt t="29077" x="8235950" y="4648200"/>
          <p14:tracePt t="29078" x="8226425" y="4648200"/>
          <p14:tracePt t="29139" x="8218488" y="4648200"/>
          <p14:tracePt t="29148" x="8208963" y="4648200"/>
          <p14:tracePt t="29159" x="8208963" y="4638675"/>
          <p14:tracePt t="29183" x="8191500" y="4630738"/>
          <p14:tracePt t="29194" x="8191500" y="4621213"/>
          <p14:tracePt t="29210" x="8191500" y="4603750"/>
          <p14:tracePt t="29226" x="8174038" y="4586288"/>
          <p14:tracePt t="29227" x="8166100" y="4578350"/>
          <p14:tracePt t="29243" x="8156575" y="4568825"/>
          <p14:tracePt t="29260" x="8156575" y="4560888"/>
          <p14:tracePt t="29277" x="8156575" y="4543425"/>
          <p14:tracePt t="29293" x="8156575" y="4525963"/>
          <p14:tracePt t="29309" x="8156575" y="4516438"/>
          <p14:tracePt t="29327" x="8156575" y="4498975"/>
          <p14:tracePt t="29343" x="8156575" y="4491038"/>
          <p14:tracePt t="29360" x="8156575" y="4473575"/>
          <p14:tracePt t="29385" x="8156575" y="4456113"/>
          <p14:tracePt t="29498" x="8166100" y="4456113"/>
          <p14:tracePt t="29515" x="8174038" y="4464050"/>
          <p14:tracePt t="29551" x="8174038" y="4481513"/>
          <p14:tracePt t="29560" x="8174038" y="4491038"/>
          <p14:tracePt t="29568" x="8174038" y="4498975"/>
          <p14:tracePt t="29578" x="8174038" y="4508500"/>
          <p14:tracePt t="29593" x="8174038" y="4516438"/>
          <p14:tracePt t="29594" x="8174038" y="4543425"/>
          <p14:tracePt t="29610" x="8174038" y="4551363"/>
          <p14:tracePt t="29627" x="8148638" y="4586288"/>
          <p14:tracePt t="29643" x="8131175" y="4621213"/>
          <p14:tracePt t="29660" x="8086725" y="4691063"/>
          <p14:tracePt t="29677" x="8034338" y="4770438"/>
          <p14:tracePt t="29693" x="7974013" y="4830763"/>
          <p14:tracePt t="29710" x="7921625" y="4883150"/>
          <p14:tracePt t="29727" x="7894638" y="4910138"/>
          <p14:tracePt t="29727" x="7877175" y="4927600"/>
          <p14:tracePt t="29744" x="7851775" y="4945063"/>
          <p14:tracePt t="29760" x="7851775" y="4953000"/>
          <p14:tracePt t="29776" x="7842250" y="4970463"/>
          <p14:tracePt t="29793" x="7816850" y="4987925"/>
          <p14:tracePt t="29810" x="7807325" y="5005388"/>
          <p14:tracePt t="29826" x="7807325" y="5014913"/>
          <p14:tracePt t="29843" x="7799388" y="5022850"/>
          <p14:tracePt t="29860" x="7799388" y="5032375"/>
          <p14:tracePt t="29876" x="7789863" y="5040313"/>
          <p14:tracePt t="29893" x="7781925" y="5049838"/>
          <p14:tracePt t="29910" x="7781925" y="5057775"/>
          <p14:tracePt t="29927" x="7772400" y="5067300"/>
          <p14:tracePt t="29979" x="7754938" y="5075238"/>
          <p14:tracePt t="30006" x="7729538" y="5084763"/>
          <p14:tracePt t="30014" x="7712075" y="5102225"/>
          <p14:tracePt t="30031" x="7685088" y="5110163"/>
          <p14:tracePt t="30043" x="7667625" y="5127625"/>
          <p14:tracePt t="30085" x="7659688" y="5127625"/>
          <p14:tracePt t="30110" x="7650163" y="5137150"/>
          <p14:tracePt t="30119" x="7632700" y="5137150"/>
          <p14:tracePt t="30128" x="7615238" y="5137150"/>
          <p14:tracePt t="30143" x="7607300" y="5137150"/>
          <p14:tracePt t="30160" x="7572375" y="5145088"/>
          <p14:tracePt t="30177" x="7527925" y="5145088"/>
          <p14:tracePt t="30193" x="7502525" y="5145088"/>
          <p14:tracePt t="30210" x="7493000" y="5162550"/>
          <p14:tracePt t="30268" x="7485063" y="5162550"/>
          <p14:tracePt t="30286" x="7467600" y="5162550"/>
          <p14:tracePt t="30303" x="7450138" y="5172075"/>
          <p14:tracePt t="30312" x="7423150" y="5172075"/>
          <p14:tracePt t="30329" x="7405688" y="5172075"/>
          <p14:tracePt t="30346" x="7388225" y="5172075"/>
          <p14:tracePt t="30355" x="7380288" y="5172075"/>
          <p14:tracePt t="30364" x="7370763" y="5154613"/>
          <p14:tracePt t="30377" x="7362825" y="5154613"/>
          <p14:tracePt t="30393" x="7345363" y="5110163"/>
          <p14:tracePt t="30410" x="7318375" y="5084763"/>
          <p14:tracePt t="30426" x="7292975" y="5057775"/>
          <p14:tracePt t="30427" x="7275513" y="5040313"/>
          <p14:tracePt t="30443" x="7248525" y="5032375"/>
          <p14:tracePt t="30460" x="7240588" y="5022850"/>
          <p14:tracePt t="30461" x="7231063" y="5022850"/>
          <p14:tracePt t="30477" x="7223125" y="5014913"/>
          <p14:tracePt t="30548" x="7213600" y="5014913"/>
          <p14:tracePt t="30574" x="7188200" y="5022850"/>
          <p14:tracePt t="30593" x="7170738" y="5032375"/>
          <p14:tracePt t="30601" x="7153275" y="5049838"/>
          <p14:tracePt t="30618" x="7143750" y="5057775"/>
          <p14:tracePt t="30644" x="7118350" y="5067300"/>
          <p14:tracePt t="30661" x="7108825" y="5067300"/>
          <p14:tracePt t="30679" x="7100888" y="5075238"/>
          <p14:tracePt t="30687" x="7100888" y="5084763"/>
          <p14:tracePt t="30714" x="7091363" y="5084763"/>
          <p14:tracePt t="30723" x="7091363" y="5102225"/>
          <p14:tracePt t="30741" x="7065963" y="5110163"/>
          <p14:tracePt t="30758" x="7048500" y="5127625"/>
          <p14:tracePt t="30777" x="7038975" y="5127625"/>
          <p14:tracePt t="30793" x="7031038" y="5145088"/>
          <p14:tracePt t="30810" x="7021513" y="5154613"/>
          <p14:tracePt t="30855" x="7021513" y="5162550"/>
          <p14:tracePt t="30872" x="7004050" y="5162550"/>
          <p14:tracePt t="30889" x="7004050" y="5180013"/>
          <p14:tracePt t="30915" x="7004050" y="5189538"/>
          <p14:tracePt t="30925" x="7004050" y="5197475"/>
          <p14:tracePt t="30951" x="7004050" y="5214938"/>
          <p14:tracePt t="30960" x="7013575" y="5224463"/>
          <p14:tracePt t="30968" x="7021513" y="5224463"/>
          <p14:tracePt t="30977" x="7021513" y="5232400"/>
          <p14:tracePt t="30993" x="7038975" y="5232400"/>
          <p14:tracePt t="30994" x="7048500" y="5241925"/>
          <p14:tracePt t="31010" x="7056438" y="5249863"/>
          <p14:tracePt t="31026" x="7083425" y="5259388"/>
          <p14:tracePt t="31043" x="7100888" y="5276850"/>
          <p14:tracePt t="31060" x="7126288" y="5276850"/>
          <p14:tracePt t="31076" x="7135813" y="5294313"/>
          <p14:tracePt t="31093" x="7153275" y="5302250"/>
          <p14:tracePt t="31109" x="7188200" y="5302250"/>
          <p14:tracePt t="31127" x="7196138" y="5302250"/>
          <p14:tracePt t="31127" x="7205663" y="5302250"/>
          <p14:tracePt t="31143" x="7213600" y="5302250"/>
          <p14:tracePt t="31196" x="7223125" y="5302250"/>
          <p14:tracePt t="31204" x="7223125" y="5294313"/>
          <p14:tracePt t="31213" x="7223125" y="5284788"/>
          <p14:tracePt t="31226" x="7240588" y="5259388"/>
          <p14:tracePt t="31243" x="7240588" y="5224463"/>
          <p14:tracePt t="31260" x="7258050" y="5197475"/>
          <p14:tracePt t="31277" x="7292975" y="5145088"/>
          <p14:tracePt t="31293" x="7300913" y="5137150"/>
          <p14:tracePt t="31293" x="7327900" y="5110163"/>
          <p14:tracePt t="31310" x="7370763" y="5075238"/>
          <p14:tracePt t="31327" x="7397750" y="5057775"/>
          <p14:tracePt t="31327" x="7423150" y="5049838"/>
          <p14:tracePt t="31343" x="7432675" y="5049838"/>
          <p14:tracePt t="31344" x="7450138" y="5049838"/>
          <p14:tracePt t="31360" x="7475538" y="5032375"/>
          <p14:tracePt t="31376" x="7510463" y="5032375"/>
          <p14:tracePt t="31393" x="7527925" y="5022850"/>
          <p14:tracePt t="31409" x="7580313" y="5022850"/>
          <p14:tracePt t="31426" x="7615238" y="5022850"/>
          <p14:tracePt t="31443" x="7659688" y="5022850"/>
          <p14:tracePt t="31460" x="7712075" y="5040313"/>
          <p14:tracePt t="31476" x="7720013" y="5049838"/>
          <p14:tracePt t="31477" x="7729538" y="5049838"/>
          <p14:tracePt t="31546" x="7729538" y="5067300"/>
          <p14:tracePt t="31563" x="7737475" y="5067300"/>
          <p14:tracePt t="31571" x="7737475" y="5084763"/>
          <p14:tracePt t="31607" x="7737475" y="5102225"/>
          <p14:tracePt t="31625" x="7737475" y="5110163"/>
          <p14:tracePt t="31633" x="7737475" y="5119688"/>
          <p14:tracePt t="31651" x="7737475" y="5127625"/>
          <p14:tracePt t="31668" x="7737475" y="5137150"/>
          <p14:tracePt t="31686" x="7737475" y="5145088"/>
          <p14:tracePt t="31703" x="7737475" y="5154613"/>
          <p14:tracePt t="31711" x="7737475" y="5162550"/>
          <p14:tracePt t="31727" x="7720013" y="5172075"/>
          <p14:tracePt t="31743" x="7720013" y="5180013"/>
          <p14:tracePt t="31760" x="7702550" y="5197475"/>
          <p14:tracePt t="31776" x="7694613" y="5214938"/>
          <p14:tracePt t="31793" x="7685088" y="5214938"/>
          <p14:tracePt t="31810" x="7659688" y="5241925"/>
          <p14:tracePt t="31826" x="7632700" y="5259388"/>
          <p14:tracePt t="31844" x="7607300" y="5267325"/>
          <p14:tracePt t="31860" x="7589838" y="5267325"/>
          <p14:tracePt t="31860" x="7562850" y="5284788"/>
          <p14:tracePt t="31876" x="7537450" y="5284788"/>
          <p14:tracePt t="31894" x="7502525" y="5284788"/>
          <p14:tracePt t="31910" x="7467600" y="5284788"/>
          <p14:tracePt t="31926" x="7432675" y="5284788"/>
          <p14:tracePt t="31943" x="7388225" y="5284788"/>
          <p14:tracePt t="31960" x="7292975" y="5284788"/>
          <p14:tracePt t="31977" x="7143750" y="5284788"/>
          <p14:tracePt t="31993" x="7065963" y="5284788"/>
          <p14:tracePt t="31993" x="7013575" y="5284788"/>
          <p14:tracePt t="32010" x="6951663" y="5284788"/>
          <p14:tracePt t="32011" x="6908800" y="5284788"/>
          <p14:tracePt t="32027" x="6856413" y="5284788"/>
          <p14:tracePt t="32043" x="6838950" y="5284788"/>
          <p14:tracePt t="32060" x="6829425" y="5284788"/>
          <p14:tracePt t="32076" x="6821488" y="5284788"/>
          <p14:tracePt t="32176" x="6804025" y="5284788"/>
          <p14:tracePt t="32246" x="6804025" y="5276850"/>
          <p14:tracePt t="32254" x="6804025" y="5259388"/>
          <p14:tracePt t="32263" x="6811963" y="5259388"/>
          <p14:tracePt t="32277" x="6811963" y="5241925"/>
          <p14:tracePt t="32293" x="6864350" y="5207000"/>
          <p14:tracePt t="32310" x="6899275" y="5162550"/>
          <p14:tracePt t="32327" x="6943725" y="5137150"/>
          <p14:tracePt t="32343" x="6986588" y="5119688"/>
          <p14:tracePt t="32360" x="7013575" y="5119688"/>
          <p14:tracePt t="32361" x="7031038" y="5110163"/>
          <p14:tracePt t="32377" x="7038975" y="5110163"/>
          <p14:tracePt t="32378" x="7056438" y="5110163"/>
          <p14:tracePt t="32393" x="7091363" y="5110163"/>
          <p14:tracePt t="32394" x="7135813" y="5110163"/>
          <p14:tracePt t="32410" x="7196138" y="5110163"/>
          <p14:tracePt t="32426" x="7283450" y="5110163"/>
          <p14:tracePt t="32443" x="7370763" y="5110163"/>
          <p14:tracePt t="32460" x="7458075" y="5110163"/>
          <p14:tracePt t="32477" x="7537450" y="5110163"/>
          <p14:tracePt t="32493" x="7572375" y="5110163"/>
          <p14:tracePt t="32510" x="7615238" y="5110163"/>
          <p14:tracePt t="32527" x="7624763" y="5110163"/>
          <p14:tracePt t="32527" x="7632700" y="5110163"/>
          <p14:tracePt t="32543" x="7650163" y="5110163"/>
          <p14:tracePt t="32544" x="7667625" y="5119688"/>
          <p14:tracePt t="32560" x="7677150" y="5119688"/>
          <p14:tracePt t="32561" x="7685088" y="5119688"/>
          <p14:tracePt t="32576" x="7712075" y="5127625"/>
          <p14:tracePt t="32593" x="7747000" y="5145088"/>
          <p14:tracePt t="32610" x="7764463" y="5162550"/>
          <p14:tracePt t="32626" x="7807325" y="5189538"/>
          <p14:tracePt t="32644" x="7842250" y="5197475"/>
          <p14:tracePt t="32660" x="7869238" y="5214938"/>
          <p14:tracePt t="32677" x="7886700" y="5214938"/>
          <p14:tracePt t="32693" x="7886700" y="5232400"/>
          <p14:tracePt t="32718" x="7894638" y="5241925"/>
          <p14:tracePt t="32745" x="7894638" y="5249863"/>
          <p14:tracePt t="32762" x="7894638" y="5259388"/>
          <p14:tracePt t="32788" x="7894638" y="5267325"/>
          <p14:tracePt t="32823" x="7894638" y="5276850"/>
          <p14:tracePt t="32841" x="7877175" y="5284788"/>
          <p14:tracePt t="32849" x="7877175" y="5294313"/>
          <p14:tracePt t="32876" x="7851775" y="5311775"/>
          <p14:tracePt t="32885" x="7824788" y="5319713"/>
          <p14:tracePt t="32894" x="7816850" y="5319713"/>
          <p14:tracePt t="32910" x="7799388" y="5319713"/>
          <p14:tracePt t="32910" x="7772400" y="5337175"/>
          <p14:tracePt t="32928" x="7747000" y="5337175"/>
          <p14:tracePt t="32943" x="7729538" y="5337175"/>
          <p14:tracePt t="32960" x="7659688" y="5346700"/>
          <p14:tracePt t="32977" x="7580313" y="5354638"/>
          <p14:tracePt t="32993" x="7545388" y="5354638"/>
          <p14:tracePt t="33010" x="7475538" y="5354638"/>
          <p14:tracePt t="33026" x="7345363" y="5354638"/>
          <p14:tracePt t="33043" x="7196138" y="5354638"/>
          <p14:tracePt t="33060" x="7126288" y="5354638"/>
          <p14:tracePt t="33061" x="7065963" y="5354638"/>
          <p14:tracePt t="33077" x="7038975" y="5354638"/>
          <p14:tracePt t="33078" x="7031038" y="5354638"/>
          <p14:tracePt t="33093" x="7004050" y="5354638"/>
          <p14:tracePt t="33110" x="6978650" y="5354638"/>
          <p14:tracePt t="33126" x="6961188" y="5337175"/>
          <p14:tracePt t="33143" x="6943725" y="5337175"/>
          <p14:tracePt t="33160" x="6926263" y="5337175"/>
          <p14:tracePt t="33176" x="6891338" y="5337175"/>
          <p14:tracePt t="33193" x="6881813" y="5319713"/>
          <p14:tracePt t="33261" x="6864350" y="5319713"/>
          <p14:tracePt t="33287" x="6864350" y="5311775"/>
          <p14:tracePt t="33305" x="6864350" y="5302250"/>
          <p14:tracePt t="33313" x="6864350" y="5294313"/>
          <p14:tracePt t="33322" x="6873875" y="5276850"/>
          <p14:tracePt t="33330" x="6881813" y="5249863"/>
          <p14:tracePt t="33343" x="6908800" y="5224463"/>
          <p14:tracePt t="33360" x="6943725" y="5189538"/>
          <p14:tracePt t="33376" x="6996113" y="5180013"/>
          <p14:tracePt t="33393" x="7091363" y="5162550"/>
          <p14:tracePt t="33410" x="7170738" y="5145088"/>
          <p14:tracePt t="33427" x="7205663" y="5145088"/>
          <p14:tracePt t="33427" x="7248525" y="5145088"/>
          <p14:tracePt t="33444" x="7275513" y="5145088"/>
          <p14:tracePt t="33444" x="7292975" y="5145088"/>
          <p14:tracePt t="33460" x="7318375" y="5145088"/>
          <p14:tracePt t="33476" x="7335838" y="5145088"/>
          <p14:tracePt t="33493" x="7362825" y="5145088"/>
          <p14:tracePt t="33510" x="7388225" y="5145088"/>
          <p14:tracePt t="33527" x="7423150" y="5162550"/>
          <p14:tracePt t="33543" x="7458075" y="5162550"/>
          <p14:tracePt t="33560" x="7467600" y="5162550"/>
          <p14:tracePt t="33698" x="7467600" y="5172075"/>
          <p14:tracePt t="33707" x="7458075" y="5172075"/>
          <p14:tracePt t="33715" x="7440613" y="5172075"/>
          <p14:tracePt t="33726" x="7423150" y="5180013"/>
          <p14:tracePt t="33743" x="7397750" y="5180013"/>
          <p14:tracePt t="33744" x="7388225" y="5180013"/>
          <p14:tracePt t="33760" x="7353300" y="5189538"/>
          <p14:tracePt t="33777" x="7345363" y="5189538"/>
          <p14:tracePt t="33777" x="7318375" y="5197475"/>
          <p14:tracePt t="33793" x="7300913" y="5197475"/>
          <p14:tracePt t="33794" x="7275513" y="5214938"/>
          <p14:tracePt t="33810" x="7258050" y="5224463"/>
          <p14:tracePt t="33826" x="7231063" y="5224463"/>
          <p14:tracePt t="33843" x="7188200" y="5241925"/>
          <p14:tracePt t="33859" x="7153275" y="5259388"/>
          <p14:tracePt t="33876" x="7056438" y="5284788"/>
          <p14:tracePt t="33893" x="6926263" y="5311775"/>
          <p14:tracePt t="33910" x="6777038" y="5354638"/>
          <p14:tracePt t="33926" x="6699250" y="5381625"/>
          <p14:tracePt t="33927" x="6619875" y="5407025"/>
          <p14:tracePt t="33944" x="6454775" y="5451475"/>
          <p14:tracePt t="33960" x="6375400" y="5468938"/>
          <p14:tracePt t="33960" x="6288088" y="5495925"/>
          <p14:tracePt t="33977" x="6210300" y="5530850"/>
          <p14:tracePt t="33994" x="6061075" y="5573713"/>
          <p14:tracePt t="34010" x="5964238" y="5591175"/>
          <p14:tracePt t="34026" x="5921375" y="5600700"/>
          <p14:tracePt t="34043" x="5876925" y="5608638"/>
          <p14:tracePt t="34060" x="5834063" y="5608638"/>
          <p14:tracePt t="34076" x="5781675" y="5608638"/>
          <p14:tracePt t="34092" x="5746750" y="5608638"/>
          <p14:tracePt t="34110" x="5711825" y="5608638"/>
          <p14:tracePt t="34111" x="5667375" y="5608638"/>
          <p14:tracePt t="34126" x="5607050" y="5600700"/>
          <p14:tracePt t="34127" x="5545138" y="5583238"/>
          <p14:tracePt t="34143" x="5484813" y="5573713"/>
          <p14:tracePt t="34160" x="5405438" y="5530850"/>
          <p14:tracePt t="34176" x="5370513" y="5513388"/>
          <p14:tracePt t="34193" x="5335588" y="5459413"/>
          <p14:tracePt t="34210" x="5300663" y="5416550"/>
          <p14:tracePt t="34227" x="5283200" y="5372100"/>
          <p14:tracePt t="34243" x="5240338" y="5319713"/>
          <p14:tracePt t="34260" x="5187950" y="5302250"/>
          <p14:tracePt t="34277" x="5170488" y="5276850"/>
          <p14:tracePt t="34277" x="5160963" y="5249863"/>
          <p14:tracePt t="34293" x="5153025" y="5249863"/>
          <p14:tracePt t="34293" x="5126038" y="5232400"/>
          <p14:tracePt t="34310" x="5108575" y="5207000"/>
          <p14:tracePt t="34311" x="5100638" y="5207000"/>
          <p14:tracePt t="34327" x="5083175" y="5197475"/>
          <p14:tracePt t="34328" x="5056188" y="5180013"/>
          <p14:tracePt t="34343" x="5048250" y="5172075"/>
          <p14:tracePt t="34359" x="5003800" y="5154613"/>
          <p14:tracePt t="34377" x="4908550" y="5127625"/>
          <p14:tracePt t="34393" x="4803775" y="5092700"/>
          <p14:tracePt t="34410" x="4689475" y="5067300"/>
          <p14:tracePt t="34427" x="4602163" y="5067300"/>
          <p14:tracePt t="34443" x="4576763" y="5049838"/>
          <p14:tracePt t="34443" x="4559300" y="5049838"/>
          <p14:tracePt t="34460" x="4524375" y="5032375"/>
          <p14:tracePt t="34476" x="4497388" y="5032375"/>
          <p14:tracePt t="34477" x="4471988" y="5032375"/>
          <p14:tracePt t="34493" x="4437063" y="5032375"/>
          <p14:tracePt t="34494" x="4410075" y="5022850"/>
          <p14:tracePt t="34510" x="4392613" y="5022850"/>
          <p14:tracePt t="34526" x="4332288" y="5022850"/>
          <p14:tracePt t="34543" x="4252913" y="5022850"/>
          <p14:tracePt t="34560" x="4148138" y="5022850"/>
          <p14:tracePt t="34576" x="4035425" y="5032375"/>
          <p14:tracePt t="34593" x="3878263" y="5049838"/>
          <p14:tracePt t="34610" x="3763963" y="5057775"/>
          <p14:tracePt t="34627" x="3651250" y="5102225"/>
          <p14:tracePt t="34644" x="3554413" y="5127625"/>
          <p14:tracePt t="34660" x="3502025" y="5137150"/>
          <p14:tracePt t="34661" x="3476625" y="5154613"/>
          <p14:tracePt t="34677" x="3467100" y="5172075"/>
          <p14:tracePt t="34678" x="3441700" y="5180013"/>
          <p14:tracePt t="34693" x="3414713" y="5197475"/>
          <p14:tracePt t="34710" x="3389313" y="5207000"/>
          <p14:tracePt t="34726" x="3354388" y="5224463"/>
          <p14:tracePt t="34743" x="3319463" y="5259388"/>
          <p14:tracePt t="34759" x="3284538" y="5284788"/>
          <p14:tracePt t="34776" x="3249613" y="5329238"/>
          <p14:tracePt t="34793" x="3232150" y="5346700"/>
          <p14:tracePt t="34810" x="3232150" y="5364163"/>
          <p14:tracePt t="34828" x="3232150" y="5372100"/>
          <p14:tracePt t="34843" x="3232150" y="5381625"/>
          <p14:tracePt t="34844" x="3232150" y="5389563"/>
          <p14:tracePt t="34860" x="3232150" y="5407025"/>
          <p14:tracePt t="34877" x="3232150" y="5441950"/>
          <p14:tracePt t="34893" x="3267075" y="5476875"/>
          <p14:tracePt t="34910" x="3309938" y="5495925"/>
          <p14:tracePt t="34926" x="3362325" y="5530850"/>
          <p14:tracePt t="34943" x="3459163" y="5565775"/>
          <p14:tracePt t="34960" x="3589338" y="5591175"/>
          <p14:tracePt t="34976" x="3659188" y="5618163"/>
          <p14:tracePt t="34976" x="3738563" y="5635625"/>
          <p14:tracePt t="34993" x="3833813" y="5661025"/>
          <p14:tracePt t="34994" x="3921125" y="5678488"/>
          <p14:tracePt t="35010" x="4008438" y="5705475"/>
          <p14:tracePt t="35010" x="4105275" y="5730875"/>
          <p14:tracePt t="35027" x="4175125" y="5740400"/>
          <p14:tracePt t="35028" x="4252913" y="5748338"/>
          <p14:tracePt t="35043" x="4314825" y="5757863"/>
          <p14:tracePt t="35060" x="4437063" y="5775325"/>
          <p14:tracePt t="35076" x="4584700" y="5800725"/>
          <p14:tracePt t="35093" x="4724400" y="5818188"/>
          <p14:tracePt t="35109" x="4856163" y="5845175"/>
          <p14:tracePt t="35127" x="4995863" y="5870575"/>
          <p14:tracePt t="35143" x="5091113" y="5897563"/>
          <p14:tracePt t="35144" x="5160963" y="5915025"/>
          <p14:tracePt t="35160" x="5362575" y="5967413"/>
          <p14:tracePt t="35177" x="5475288" y="5984875"/>
          <p14:tracePt t="35177" x="5597525" y="6010275"/>
          <p14:tracePt t="35193" x="5711825" y="6037263"/>
          <p14:tracePt t="35194" x="5842000" y="6045200"/>
          <p14:tracePt t="35209" x="5991225" y="6045200"/>
          <p14:tracePt t="35226" x="6305550" y="6045200"/>
          <p14:tracePt t="35243" x="6594475" y="6045200"/>
          <p14:tracePt t="35260" x="6873875" y="6045200"/>
          <p14:tracePt t="35277" x="7100888" y="6045200"/>
          <p14:tracePt t="35293" x="7335838" y="6045200"/>
          <p14:tracePt t="35310" x="7527925" y="6037263"/>
          <p14:tracePt t="35327" x="7677150" y="6019800"/>
          <p14:tracePt t="35344" x="7781925" y="6019800"/>
          <p14:tracePt t="35360" x="7799388" y="6019800"/>
          <p14:tracePt t="35360" x="7824788" y="6010275"/>
          <p14:tracePt t="35376" x="7842250" y="6002338"/>
          <p14:tracePt t="35393" x="7851775" y="5984875"/>
          <p14:tracePt t="35410" x="7859713" y="5975350"/>
          <p14:tracePt t="35427" x="7869238" y="5967413"/>
          <p14:tracePt t="35443" x="7886700" y="5949950"/>
          <p14:tracePt t="35460" x="7886700" y="5940425"/>
          <p14:tracePt t="35476" x="7886700" y="5922963"/>
          <p14:tracePt t="35493" x="7886700" y="5915025"/>
          <p14:tracePt t="35494" x="7886700" y="5905500"/>
          <p14:tracePt t="35510" x="7877175" y="5888038"/>
          <p14:tracePt t="35527" x="7851775" y="5862638"/>
          <p14:tracePt t="35527" x="7851775" y="5845175"/>
          <p14:tracePt t="35543" x="7842250" y="5818188"/>
          <p14:tracePt t="35544" x="7824788" y="5818188"/>
          <p14:tracePt t="35560" x="7824788" y="5800725"/>
          <p14:tracePt t="35576" x="7807325" y="5775325"/>
          <p14:tracePt t="35593" x="7789863" y="5775325"/>
          <p14:tracePt t="35610" x="7747000" y="5748338"/>
          <p14:tracePt t="35626" x="7729538" y="5740400"/>
          <p14:tracePt t="35643" x="7677150" y="5730875"/>
          <p14:tracePt t="35660" x="7659688" y="5730875"/>
          <p14:tracePt t="35677" x="7597775" y="5722938"/>
          <p14:tracePt t="35693" x="7545388" y="5713413"/>
          <p14:tracePt t="35693" x="7519988" y="5695950"/>
          <p14:tracePt t="35709" x="7502525" y="5695950"/>
          <p14:tracePt t="35710" x="7475538" y="5688013"/>
          <p14:tracePt t="35727" x="7450138" y="5688013"/>
          <p14:tracePt t="35728" x="7440613" y="5688013"/>
          <p14:tracePt t="35743" x="7415213" y="5688013"/>
          <p14:tracePt t="35760" x="7380288" y="5688013"/>
          <p14:tracePt t="35777" x="7345363" y="5688013"/>
          <p14:tracePt t="35793" x="7310438" y="5688013"/>
          <p14:tracePt t="35810" x="7283450" y="5688013"/>
          <p14:tracePt t="35826" x="7248525" y="5695950"/>
          <p14:tracePt t="35843" x="7223125" y="5713413"/>
          <p14:tracePt t="35843" x="7196138" y="5730875"/>
          <p14:tracePt t="35860" x="7188200" y="5740400"/>
          <p14:tracePt t="35877" x="7196138" y="5740400"/>
          <p14:tracePt t="35893" x="7170738" y="5748338"/>
          <p14:tracePt t="35909" x="7135813" y="5757863"/>
          <p14:tracePt t="35926" x="7100888" y="5775325"/>
          <p14:tracePt t="35943" x="7073900" y="5800725"/>
          <p14:tracePt t="35960" x="7056438" y="5818188"/>
          <p14:tracePt t="35977" x="7048500" y="5835650"/>
          <p14:tracePt t="35994" x="7048500" y="5853113"/>
          <p14:tracePt t="36009" x="7038975" y="5870575"/>
          <p14:tracePt t="36027" x="7038975" y="5897563"/>
          <p14:tracePt t="36043" x="7038975" y="5905500"/>
          <p14:tracePt t="36060" x="7038975" y="5915025"/>
          <p14:tracePt t="36060" x="7038975" y="5922963"/>
          <p14:tracePt t="36078" x="7038975" y="5940425"/>
          <p14:tracePt t="36096" x="7038975" y="5957888"/>
          <p14:tracePt t="36113" x="7038975" y="5967413"/>
          <p14:tracePt t="36127" x="7038975" y="5975350"/>
          <p14:tracePt t="36143" x="7056438" y="6002338"/>
          <p14:tracePt t="36159" x="7073900" y="6010275"/>
          <p14:tracePt t="36176" x="7100888" y="6037263"/>
          <p14:tracePt t="36193" x="7118350" y="6045200"/>
          <p14:tracePt t="36193" x="7126288" y="6045200"/>
          <p14:tracePt t="36210" x="7143750" y="6062663"/>
          <p14:tracePt t="36226" x="7153275" y="6080125"/>
          <p14:tracePt t="36227" x="7170738" y="6080125"/>
          <p14:tracePt t="36244" x="7188200" y="6080125"/>
          <p14:tracePt t="36260" x="7196138" y="6097588"/>
          <p14:tracePt t="36277" x="7240588" y="6107113"/>
          <p14:tracePt t="36293" x="7240588" y="6124575"/>
          <p14:tracePt t="36310" x="7265988" y="6124575"/>
          <p14:tracePt t="36326" x="7300913" y="6124575"/>
          <p14:tracePt t="36343" x="7327900" y="6124575"/>
          <p14:tracePt t="36359" x="7362825" y="6124575"/>
          <p14:tracePt t="36377" x="7380288" y="6124575"/>
          <p14:tracePt t="36402" x="7380288" y="6115050"/>
          <p14:tracePt t="36437" x="7388225" y="6115050"/>
          <p14:tracePt t="36455" x="7388225" y="6107113"/>
          <p14:tracePt t="36463" x="7397750" y="6097588"/>
          <p14:tracePt t="36472" x="7405688" y="6089650"/>
          <p14:tracePt t="36489" x="7423150" y="6072188"/>
          <p14:tracePt t="36515" x="7440613" y="6054725"/>
          <p14:tracePt t="36534" x="7450138" y="6027738"/>
          <p14:tracePt t="36543" x="7467600" y="6010275"/>
          <p14:tracePt t="36559" x="7467600" y="5992813"/>
          <p14:tracePt t="36568" x="7493000" y="5967413"/>
          <p14:tracePt t="36594" x="7502525" y="5949950"/>
          <p14:tracePt t="36612" x="7510463" y="5940425"/>
          <p14:tracePt t="36638" x="7510463" y="5932488"/>
          <p14:tracePt t="36655" x="7510463" y="5922963"/>
          <p14:tracePt t="36673" x="7510463" y="5915025"/>
          <p14:tracePt t="36681" x="7510463" y="5905500"/>
          <p14:tracePt t="36699" x="7510463" y="5888038"/>
          <p14:tracePt t="36735" x="7510463" y="5870575"/>
          <p14:tracePt t="36760" x="7510463" y="5862638"/>
          <p14:tracePt t="36778" x="7510463" y="5853113"/>
          <p14:tracePt t="36865" x="7510463" y="5835650"/>
          <p14:tracePt t="36874" x="7493000" y="5827713"/>
          <p14:tracePt t="36883" x="7485063" y="5827713"/>
          <p14:tracePt t="36893" x="7475538" y="5810250"/>
          <p14:tracePt t="36910" x="7450138" y="5792788"/>
          <p14:tracePt t="36927" x="7432675" y="5792788"/>
          <p14:tracePt t="36943" x="7405688" y="5792788"/>
          <p14:tracePt t="36960" x="7380288" y="5775325"/>
          <p14:tracePt t="36976" x="7362825" y="5775325"/>
          <p14:tracePt t="36993" x="7335838" y="5775325"/>
          <p14:tracePt t="37009" x="7327900" y="5765800"/>
          <p14:tracePt t="37040" x="7310438" y="5765800"/>
          <p14:tracePt t="37049" x="7300913" y="5765800"/>
          <p14:tracePt t="37059" x="7292975" y="5765800"/>
          <p14:tracePt t="37077" x="7283450" y="5757863"/>
          <p14:tracePt t="37077" x="7258050" y="5757863"/>
          <p14:tracePt t="37094" x="7223125" y="5757863"/>
          <p14:tracePt t="37110" x="7205663" y="5757863"/>
          <p14:tracePt t="37127" x="7178675" y="5757863"/>
          <p14:tracePt t="37143" x="7170738" y="5757863"/>
          <p14:tracePt t="37159" x="7153275" y="5765800"/>
          <p14:tracePt t="37177" x="7135813" y="5783263"/>
          <p14:tracePt t="37193" x="7126288" y="5792788"/>
          <p14:tracePt t="37209" x="7118350" y="5800725"/>
          <p14:tracePt t="37259" x="7100888" y="5810250"/>
          <p14:tracePt t="37286" x="7100888" y="5827713"/>
          <p14:tracePt t="37968" x="7108825" y="5827713"/>
          <p14:tracePt t="37977" x="7118350" y="5845175"/>
          <p14:tracePt t="37986" x="7135813" y="5862638"/>
          <p14:tracePt t="37995" x="7153275" y="5880100"/>
          <p14:tracePt t="38010" x="7178675" y="5897563"/>
          <p14:tracePt t="38027" x="7223125" y="5922963"/>
          <p14:tracePt t="38043" x="7258050" y="5957888"/>
          <p14:tracePt t="38060" x="7318375" y="5992813"/>
          <p14:tracePt t="38076" x="7362825" y="6027738"/>
          <p14:tracePt t="38093" x="7397750" y="6054725"/>
          <p14:tracePt t="38110" x="7450138" y="6062663"/>
          <p14:tracePt t="38127" x="7537450" y="6072188"/>
          <p14:tracePt t="38143" x="7607300" y="6097588"/>
          <p14:tracePt t="38144" x="7667625" y="6107113"/>
          <p14:tracePt t="38160" x="7737475" y="6115050"/>
          <p14:tracePt t="38161" x="7824788" y="6124575"/>
          <p14:tracePt t="38176" x="7904163" y="6132513"/>
          <p14:tracePt t="38193" x="8051800" y="6159500"/>
          <p14:tracePt t="38210" x="8218488" y="6176963"/>
          <p14:tracePt t="38226" x="8366125" y="6194425"/>
          <p14:tracePt t="38243" x="8488363" y="6194425"/>
          <p14:tracePt t="38260" x="8540750" y="6194425"/>
          <p14:tracePt t="38276" x="8662988" y="6149975"/>
          <p14:tracePt t="38293" x="8732838" y="6132513"/>
          <p14:tracePt t="38293" x="8777288" y="6132513"/>
          <p14:tracePt t="38310" x="8847138" y="6132513"/>
          <p14:tracePt t="38326" x="8864600" y="6124575"/>
          <p14:tracePt t="38343" x="8907463" y="6107113"/>
          <p14:tracePt t="38344" x="8924925" y="6097588"/>
          <p14:tracePt t="38359" x="8942388" y="6080125"/>
          <p14:tracePt t="38376" x="8969375" y="6062663"/>
          <p14:tracePt t="38393" x="8986838" y="6037263"/>
          <p14:tracePt t="38410" x="9012238" y="6027738"/>
          <p14:tracePt t="38426" x="9021763" y="6002338"/>
          <p14:tracePt t="38449" x="9029700" y="5984875"/>
          <p14:tracePt t="38459" x="9047163" y="5975350"/>
          <p14:tracePt t="38476" x="9047163" y="5967413"/>
          <p14:tracePt t="38477" x="9047163" y="5957888"/>
          <p14:tracePt t="38493" x="9056688" y="5932488"/>
          <p14:tracePt t="38509" x="9064625" y="5922963"/>
          <p14:tracePt t="38527" x="9064625" y="5915025"/>
          <p14:tracePt t="38543" x="9064625" y="5897563"/>
          <p14:tracePt t="38572" x="9056688" y="5897563"/>
          <p14:tracePt t="38589" x="9039225" y="5897563"/>
          <p14:tracePt t="38616" x="9021763" y="5888038"/>
          <p14:tracePt t="38625" x="9012238" y="5888038"/>
          <p14:tracePt t="38643" x="9004300" y="5888038"/>
          <p14:tracePt t="38651" x="8994775" y="5888038"/>
          <p14:tracePt t="38660" x="8977313" y="5897563"/>
          <p14:tracePt t="38676" x="8959850" y="5897563"/>
          <p14:tracePt t="38677" x="8951913" y="5915025"/>
          <p14:tracePt t="38693" x="8924925" y="5922963"/>
          <p14:tracePt t="38694" x="8916988" y="5940425"/>
          <p14:tracePt t="38710" x="8907463" y="5940425"/>
          <p14:tracePt t="38727" x="8872538" y="5957888"/>
          <p14:tracePt t="38743" x="8847138" y="6010275"/>
          <p14:tracePt t="38760" x="8820150" y="6027738"/>
          <p14:tracePt t="38777" x="8802688" y="6072188"/>
          <p14:tracePt t="38793" x="8785225" y="6089650"/>
          <p14:tracePt t="38896" x="8794750" y="6089650"/>
          <p14:tracePt t="38904" x="8820150" y="6080125"/>
          <p14:tracePt t="38912" x="8864600" y="6054725"/>
          <p14:tracePt t="38927" x="8916988" y="6027738"/>
          <p14:tracePt t="38943" x="9047163" y="5940425"/>
          <p14:tracePt t="38960" x="9178925" y="5853113"/>
          <p14:tracePt t="38977" x="9283700" y="5783263"/>
          <p14:tracePt t="38993" x="9310688" y="5757863"/>
          <p14:tracePt t="38994" x="9318625" y="5740400"/>
          <p14:tracePt t="39010" x="9345613" y="5730875"/>
          <p14:tracePt t="39011" x="9353550" y="5713413"/>
          <p14:tracePt t="39026" x="9380538" y="5688013"/>
          <p14:tracePt t="39027" x="9405938" y="5661025"/>
          <p14:tracePt t="39043" x="9423400" y="5635625"/>
          <p14:tracePt t="39044" x="9440863" y="5618163"/>
          <p14:tracePt t="39060" x="9458325" y="5591175"/>
          <p14:tracePt t="39077" x="9475788" y="5556250"/>
          <p14:tracePt t="39093" x="9475788" y="5530850"/>
          <p14:tracePt t="39110" x="9475788" y="5503863"/>
          <p14:tracePt t="39126" x="9458325" y="5476875"/>
          <p14:tracePt t="39143" x="9440863" y="5451475"/>
          <p14:tracePt t="39159" x="9432925" y="5434013"/>
          <p14:tracePt t="39176" x="9432925" y="5407025"/>
          <p14:tracePt t="39177" x="9415463" y="5407025"/>
          <p14:tracePt t="39194" x="9398000" y="5389563"/>
          <p14:tracePt t="39209" x="9388475" y="5372100"/>
          <p14:tracePt t="39210" x="9363075" y="5364163"/>
          <p14:tracePt t="39226" x="9353550" y="5364163"/>
          <p14:tracePt t="39243" x="9248775" y="5364163"/>
          <p14:tracePt t="39259" x="9117013" y="5364163"/>
          <p14:tracePt t="39276" x="9021763" y="5337175"/>
          <p14:tracePt t="39293" x="8924925" y="5319713"/>
          <p14:tracePt t="39310" x="8899525" y="5294313"/>
          <p14:tracePt t="39326" x="8864600" y="5294313"/>
          <p14:tracePt t="39343" x="8847138" y="5294313"/>
          <p14:tracePt t="39412" x="8837613" y="5294313"/>
          <p14:tracePt t="39421" x="8812213" y="5294313"/>
          <p14:tracePt t="39438" x="8802688" y="5294313"/>
          <p14:tracePt t="39508" x="8802688" y="5302250"/>
          <p14:tracePt t="39517" x="8820150" y="5311775"/>
          <p14:tracePt t="39527" x="8829675" y="5337175"/>
          <p14:tracePt t="39543" x="8864600" y="5364163"/>
          <p14:tracePt t="39544" x="8899525" y="5389563"/>
          <p14:tracePt t="39559" x="8951913" y="5434013"/>
          <p14:tracePt t="39560" x="9004300" y="5476875"/>
          <p14:tracePt t="39576" x="9064625" y="5503863"/>
          <p14:tracePt t="39593" x="9188450" y="5583238"/>
          <p14:tracePt t="39610" x="9248775" y="5653088"/>
          <p14:tracePt t="39627" x="9293225" y="5688013"/>
          <p14:tracePt t="39643" x="9318625" y="5713413"/>
          <p14:tracePt t="39770" x="9310688" y="5713413"/>
          <p14:tracePt t="39779" x="9310688" y="5695950"/>
          <p14:tracePt t="39788" x="9301163" y="5695950"/>
          <p14:tracePt t="39797" x="9275763" y="5678488"/>
          <p14:tracePt t="39810" x="9258300" y="5670550"/>
          <p14:tracePt t="39826" x="9196388" y="5635625"/>
          <p14:tracePt t="39843" x="9082088" y="5556250"/>
          <p14:tracePt t="39859" x="8969375" y="5495925"/>
          <p14:tracePt t="39877" x="8942388" y="5468938"/>
          <p14:tracePt t="39877" x="8924925" y="5459413"/>
          <p14:tracePt t="39893" x="8872538" y="5424488"/>
          <p14:tracePt t="39910" x="8855075" y="5416550"/>
          <p14:tracePt t="39911" x="8812213" y="5407025"/>
          <p14:tracePt t="39927" x="8732838" y="5381625"/>
          <p14:tracePt t="39928" x="8645525" y="5372100"/>
          <p14:tracePt t="39943" x="8540750" y="5346700"/>
          <p14:tracePt t="39960" x="8313738" y="5329238"/>
          <p14:tracePt t="39977" x="8096250" y="5329238"/>
          <p14:tracePt t="39993" x="7912100" y="5329238"/>
          <p14:tracePt t="40010" x="7720013" y="5329238"/>
          <p14:tracePt t="40026" x="7597775" y="5329238"/>
          <p14:tracePt t="40043" x="7545388" y="5329238"/>
          <p14:tracePt t="40043" x="7485063" y="5329238"/>
          <p14:tracePt t="40060" x="7362825" y="5329238"/>
          <p14:tracePt t="40076" x="7310438" y="5329238"/>
          <p14:tracePt t="40077" x="7248525" y="5329238"/>
          <p14:tracePt t="40093" x="7188200" y="5329238"/>
          <p14:tracePt t="40094" x="7126288" y="5329238"/>
          <p14:tracePt t="40109" x="7065963" y="5329238"/>
          <p14:tracePt t="40127" x="7021513" y="5329238"/>
          <p14:tracePt t="40143" x="6986588" y="5329238"/>
          <p14:tracePt t="40160" x="6969125" y="5329238"/>
          <p14:tracePt t="40176" x="6934200" y="5329238"/>
          <p14:tracePt t="40193" x="6916738" y="5329238"/>
          <p14:tracePt t="40209" x="6881813" y="5329238"/>
          <p14:tracePt t="40261" x="6881813" y="5311775"/>
          <p14:tracePt t="40269" x="6891338" y="5302250"/>
          <p14:tracePt t="40278" x="6916738" y="5276850"/>
          <p14:tracePt t="40293" x="6926263" y="5267325"/>
          <p14:tracePt t="40310" x="7038975" y="5197475"/>
          <p14:tracePt t="40327" x="7240588" y="5084763"/>
          <p14:tracePt t="40343" x="7502525" y="4962525"/>
          <p14:tracePt t="40359" x="7694613" y="4857750"/>
          <p14:tracePt t="40376" x="7694613" y="4840288"/>
          <p14:tracePt t="40393" x="7694613" y="4813300"/>
          <p14:tracePt t="40410" x="7677150" y="4787900"/>
          <p14:tracePt t="40427" x="7615238" y="4743450"/>
          <p14:tracePt t="40427" x="7537450" y="4691063"/>
          <p14:tracePt t="40443" x="7440613" y="4595813"/>
          <p14:tracePt t="40459" x="7170738" y="4351338"/>
          <p14:tracePt t="40476" x="6881813" y="4105275"/>
          <p14:tracePt t="40493" x="6602413" y="3905250"/>
          <p14:tracePt t="40509" x="6332538" y="3738563"/>
          <p14:tracePt t="40526" x="6051550" y="3651250"/>
          <p14:tracePt t="40543" x="5764213" y="3598863"/>
          <p14:tracePt t="40559" x="5502275" y="3598863"/>
          <p14:tracePt t="40577" x="5230813" y="3643313"/>
          <p14:tracePt t="40593" x="5126038" y="3678238"/>
          <p14:tracePt t="40594" x="5038725" y="3713163"/>
          <p14:tracePt t="40610" x="4960938" y="3756025"/>
          <p14:tracePt t="40611" x="4864100" y="3817938"/>
          <p14:tracePt t="40626" x="4811713" y="3870325"/>
          <p14:tracePt t="40643" x="4699000" y="3975100"/>
          <p14:tracePt t="40659" x="4654550" y="4079875"/>
          <p14:tracePt t="40676" x="4637088" y="4202113"/>
          <p14:tracePt t="40693" x="4681538" y="4368800"/>
          <p14:tracePt t="40709" x="4803775" y="4543425"/>
          <p14:tracePt t="40727" x="4978400" y="4665663"/>
          <p14:tracePt t="40743" x="5065713" y="4725988"/>
          <p14:tracePt t="40744" x="5135563" y="4760913"/>
          <p14:tracePt t="40760" x="5283200" y="4813300"/>
          <p14:tracePt t="40776" x="5300663" y="4813300"/>
          <p14:tracePt t="40777" x="5327650" y="4813300"/>
          <p14:tracePt t="40793" x="5353050" y="4813300"/>
          <p14:tracePt t="40810" x="5422900" y="4813300"/>
          <p14:tracePt t="40826" x="5537200" y="4795838"/>
          <p14:tracePt t="40843" x="5667375" y="4725988"/>
          <p14:tracePt t="40859" x="5737225" y="4665663"/>
          <p14:tracePt t="40876" x="5746750" y="4613275"/>
          <p14:tracePt t="40893" x="5729288" y="4568825"/>
          <p14:tracePt t="40909" x="5684838" y="4533900"/>
          <p14:tracePt t="40927" x="5667375" y="4516438"/>
          <p14:tracePt t="40944" x="5659438" y="4516438"/>
          <p14:tracePt t="40959" x="5632450" y="4516438"/>
          <p14:tracePt t="40976" x="5614988" y="4516438"/>
          <p14:tracePt t="40993" x="5537200" y="4533900"/>
          <p14:tracePt t="41010" x="5257800" y="4621213"/>
          <p14:tracePt t="41026" x="4751388" y="4770438"/>
          <p14:tracePt t="41043" x="4227513" y="4900613"/>
          <p14:tracePt t="41060" x="3694113" y="5040313"/>
          <p14:tracePt t="41076" x="3275013" y="5172075"/>
          <p14:tracePt t="41093" x="3092450" y="5232400"/>
          <p14:tracePt t="41094" x="2960688" y="5249863"/>
          <p14:tracePt t="41110" x="2803525" y="5319713"/>
          <p14:tracePt t="41127" x="2776538" y="5337175"/>
          <p14:tracePt t="41128" x="2751138" y="5354638"/>
          <p14:tracePt t="41144" x="2741613" y="5354638"/>
          <p14:tracePt t="41159" x="2741613" y="5372100"/>
          <p14:tracePt t="41177" x="2724150" y="5389563"/>
          <p14:tracePt t="41193" x="2724150" y="5407025"/>
          <p14:tracePt t="41210" x="2706688" y="5434013"/>
          <p14:tracePt t="41227" x="2698750" y="5441950"/>
          <p14:tracePt t="41243" x="2698750" y="5459413"/>
          <p14:tracePt t="41259" x="2681288" y="5476875"/>
          <p14:tracePt t="41277" x="2681288" y="5503863"/>
          <p14:tracePt t="41293" x="2681288" y="5530850"/>
          <p14:tracePt t="41294" x="2681288" y="5556250"/>
          <p14:tracePt t="41310" x="2681288" y="5565775"/>
          <p14:tracePt t="41310" x="2671763" y="5591175"/>
          <p14:tracePt t="41327" x="2663825" y="5608638"/>
          <p14:tracePt t="41343" x="2636838" y="5653088"/>
          <p14:tracePt t="41360" x="2593975" y="5713413"/>
          <p14:tracePt t="41376" x="2541588" y="5792788"/>
          <p14:tracePt t="41393" x="2479675" y="5880100"/>
          <p14:tracePt t="41410" x="2427288" y="5967413"/>
          <p14:tracePt t="41427" x="2384425" y="6019800"/>
          <p14:tracePt t="41443" x="2384425" y="6045200"/>
          <p14:tracePt t="41443" x="2366963" y="6072188"/>
          <p14:tracePt t="41460" x="2339975" y="6115050"/>
          <p14:tracePt t="41476" x="2339975" y="6124575"/>
          <p14:tracePt t="41477" x="2332038" y="6132513"/>
          <p14:tracePt t="41492" x="2314575" y="6159500"/>
          <p14:tracePt t="41509" x="2297113" y="6202363"/>
          <p14:tracePt t="41527" x="2244725" y="6272213"/>
          <p14:tracePt t="41543" x="2217738" y="6324600"/>
          <p14:tracePt t="41560" x="2165350" y="6411913"/>
          <p14:tracePt t="41577" x="2095500" y="6508750"/>
          <p14:tracePt t="41593" x="2017713" y="6630988"/>
          <p14:tracePt t="41610" x="1938338" y="6761163"/>
          <p14:tracePt t="41627" x="1912938" y="6823075"/>
        </p14:tracePtLst>
      </p14:laserTraceLst>
    </p:ext>
  </p:extLs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1556" y="671245"/>
            <a:ext cx="9823267" cy="986603"/>
          </a:xfrm>
        </p:spPr>
        <p:txBody>
          <a:bodyPr>
            <a:normAutofit fontScale="90000"/>
          </a:bodyPr>
          <a:lstStyle/>
          <a:p>
            <a:r>
              <a:rPr lang="en-GB" dirty="0">
                <a:latin typeface="+mn-lt"/>
              </a:rPr>
              <a:t>Federal Medical Centre (FMC) Gusau-Report  by a Nurse)</a:t>
            </a:r>
          </a:p>
        </p:txBody>
      </p:sp>
      <p:sp>
        <p:nvSpPr>
          <p:cNvPr id="3" name="Content Placeholder 2"/>
          <p:cNvSpPr>
            <a:spLocks noGrp="1"/>
          </p:cNvSpPr>
          <p:nvPr>
            <p:ph idx="1"/>
          </p:nvPr>
        </p:nvSpPr>
        <p:spPr>
          <a:xfrm>
            <a:off x="465908" y="1843029"/>
            <a:ext cx="11260183" cy="4779204"/>
          </a:xfrm>
        </p:spPr>
        <p:txBody>
          <a:bodyPr>
            <a:normAutofit fontScale="92500" lnSpcReduction="10000"/>
          </a:bodyPr>
          <a:lstStyle/>
          <a:p>
            <a:r>
              <a:rPr lang="en-GB" sz="2800" dirty="0"/>
              <a:t>We located three places for praying and performing ablution.</a:t>
            </a:r>
          </a:p>
          <a:p>
            <a:r>
              <a:rPr lang="en-GB" sz="2800" dirty="0"/>
              <a:t>We got donation from individuals of Qur’an, some books and mats for the place.</a:t>
            </a:r>
          </a:p>
          <a:p>
            <a:r>
              <a:rPr lang="en-GB" sz="2800" dirty="0"/>
              <a:t>We usually gather patient’s relative every Tuesday for health talk and  inform them about the praying for patient and the place demarcated.</a:t>
            </a:r>
          </a:p>
          <a:p>
            <a:r>
              <a:rPr lang="en-GB" sz="2800" dirty="0"/>
              <a:t>We encourage staff to remind patients when it is time to pray.</a:t>
            </a:r>
          </a:p>
          <a:p>
            <a:r>
              <a:rPr lang="en-GB" dirty="0"/>
              <a:t>We </a:t>
            </a:r>
            <a:r>
              <a:rPr lang="en-GB" sz="2800" dirty="0"/>
              <a:t>encourage patients to recite “ </a:t>
            </a:r>
            <a:r>
              <a:rPr lang="en-GB" sz="2800" i="1" dirty="0" err="1"/>
              <a:t>Kalimatush</a:t>
            </a:r>
            <a:r>
              <a:rPr lang="en-GB" sz="2800" i="1" dirty="0"/>
              <a:t>-Shahada” </a:t>
            </a:r>
            <a:r>
              <a:rPr lang="en-GB" sz="2800" dirty="0"/>
              <a:t>when dying and make them face the </a:t>
            </a:r>
            <a:r>
              <a:rPr lang="en-GB" sz="2800" i="1" dirty="0" err="1"/>
              <a:t>qiblah</a:t>
            </a:r>
            <a:endParaRPr lang="en-GB" sz="2800" i="1" dirty="0"/>
          </a:p>
          <a:p>
            <a:r>
              <a:rPr lang="en-GB" dirty="0"/>
              <a:t>We advice relatives to get </a:t>
            </a:r>
            <a:r>
              <a:rPr lang="en-GB" sz="2800" dirty="0"/>
              <a:t>handset to recite </a:t>
            </a:r>
            <a:r>
              <a:rPr lang="en-GB" sz="2800" i="1" dirty="0"/>
              <a:t>“</a:t>
            </a:r>
            <a:r>
              <a:rPr lang="en-GB" sz="2800" i="1" dirty="0" err="1"/>
              <a:t>Suratul</a:t>
            </a:r>
            <a:r>
              <a:rPr lang="en-GB" sz="2800" i="1" dirty="0"/>
              <a:t> Yasin</a:t>
            </a:r>
            <a:r>
              <a:rPr lang="en-GB" sz="2800" dirty="0"/>
              <a:t>” ( for dying patient but in a low volume ).</a:t>
            </a:r>
          </a:p>
          <a:p>
            <a:r>
              <a:rPr lang="en-GB" sz="2800" dirty="0"/>
              <a:t>We do not involve non-Muslim patients.</a:t>
            </a:r>
          </a:p>
          <a:p>
            <a:r>
              <a:rPr lang="en-GB" sz="2800" dirty="0"/>
              <a:t>We do not force Muslims that is not willing.</a:t>
            </a:r>
          </a:p>
          <a:p>
            <a:endParaRPr lang="en-GB" sz="2800" dirty="0"/>
          </a:p>
          <a:p>
            <a:endParaRPr lang="en-GB" dirty="0"/>
          </a:p>
        </p:txBody>
      </p:sp>
    </p:spTree>
    <p:extLst>
      <p:ext uri="{BB962C8B-B14F-4D97-AF65-F5344CB8AC3E}">
        <p14:creationId xmlns:p14="http://schemas.microsoft.com/office/powerpoint/2010/main" val="4017939280"/>
      </p:ext>
    </p:extLst>
  </p:cSld>
  <p:clrMapOvr>
    <a:masterClrMapping/>
  </p:clrMapOvr>
  <mc:AlternateContent xmlns:mc="http://schemas.openxmlformats.org/markup-compatibility/2006" xmlns:p14="http://schemas.microsoft.com/office/powerpoint/2010/main">
    <mc:Choice Requires="p14">
      <p:transition spd="slow" p14:dur="2000" advTm="45836"/>
    </mc:Choice>
    <mc:Fallback xmlns="">
      <p:transition spd="slow" advTm="45836"/>
    </mc:Fallback>
  </mc:AlternateContent>
  <p:extLst>
    <p:ext uri="{3A86A75C-4F4B-4683-9AE1-C65F6400EC91}">
      <p14:laserTraceLst xmlns:p14="http://schemas.microsoft.com/office/powerpoint/2010/main">
        <p14:tracePtLst>
          <p14:tracePt t="11953" x="1878013" y="6813550"/>
          <p14:tracePt t="11962" x="1885950" y="6805613"/>
          <p14:tracePt t="11970" x="1903413" y="6753225"/>
          <p14:tracePt t="11986" x="1930400" y="6708775"/>
          <p14:tracePt t="12002" x="1955800" y="6586538"/>
          <p14:tracePt t="12019" x="2017713" y="6403975"/>
          <p14:tracePt t="12036" x="2070100" y="6229350"/>
          <p14:tracePt t="12053" x="2078038" y="6080125"/>
          <p14:tracePt t="12069" x="2130425" y="5888038"/>
          <p14:tracePt t="12086" x="2165350" y="5678488"/>
          <p14:tracePt t="12103" x="2165350" y="5468938"/>
          <p14:tracePt t="12120" x="2139950" y="5232400"/>
          <p14:tracePt t="12137" x="2078038" y="4987925"/>
          <p14:tracePt t="12152" x="2043113" y="4883150"/>
          <p14:tracePt t="12170" x="2000250" y="4673600"/>
          <p14:tracePt t="12185" x="1965325" y="4456113"/>
          <p14:tracePt t="12202" x="1965325" y="4264025"/>
          <p14:tracePt t="12219" x="1965325" y="4105275"/>
          <p14:tracePt t="12236" x="1965325" y="3957638"/>
          <p14:tracePt t="12252" x="1965325" y="3808413"/>
          <p14:tracePt t="12269" x="1965325" y="3651250"/>
          <p14:tracePt t="12287" x="1965325" y="3503613"/>
          <p14:tracePt t="12302" x="1973263" y="3416300"/>
          <p14:tracePt t="12303" x="1982788" y="3336925"/>
          <p14:tracePt t="12319" x="1982788" y="3267075"/>
          <p14:tracePt t="12336" x="1982788" y="3144838"/>
          <p14:tracePt t="12352" x="1982788" y="3109913"/>
          <p14:tracePt t="12369" x="1982788" y="3084513"/>
          <p14:tracePt t="12461" x="2000250" y="3074988"/>
          <p14:tracePt t="12469" x="2008188" y="3067050"/>
          <p14:tracePt t="12478" x="2025650" y="3049588"/>
          <p14:tracePt t="12487" x="2052638" y="3022600"/>
          <p14:tracePt t="12502" x="2078038" y="2997200"/>
          <p14:tracePt t="12519" x="2130425" y="2962275"/>
          <p14:tracePt t="12536" x="2209800" y="2900363"/>
          <p14:tracePt t="12552" x="2305050" y="2847975"/>
          <p14:tracePt t="12569" x="2339975" y="2822575"/>
          <p14:tracePt t="12586" x="2392363" y="2795588"/>
          <p14:tracePt t="12602" x="2427288" y="2778125"/>
          <p14:tracePt t="12619" x="2524125" y="2743200"/>
          <p14:tracePt t="12636" x="2646363" y="2698750"/>
          <p14:tracePt t="12652" x="2716213" y="2690813"/>
          <p14:tracePt t="12653" x="2776538" y="2673350"/>
          <p14:tracePt t="12669" x="2820988" y="2663825"/>
          <p14:tracePt t="12686" x="2933700" y="2620963"/>
          <p14:tracePt t="12702" x="3021013" y="2586038"/>
          <p14:tracePt t="12719" x="3048000" y="2559050"/>
          <p14:tracePt t="12736" x="3082925" y="2533650"/>
          <p14:tracePt t="12752" x="3100388" y="2533650"/>
          <p14:tracePt t="12769" x="3144838" y="2516188"/>
          <p14:tracePt t="12785" x="3197225" y="2498725"/>
          <p14:tracePt t="12802" x="3205163" y="2498725"/>
          <p14:tracePt t="12803" x="3240088" y="2489200"/>
          <p14:tracePt t="12819" x="3275013" y="2489200"/>
          <p14:tracePt t="12820" x="3319463" y="2489200"/>
          <p14:tracePt t="12836" x="3362325" y="2489200"/>
          <p14:tracePt t="12837" x="3397250" y="2489200"/>
          <p14:tracePt t="12852" x="3424238" y="2489200"/>
          <p14:tracePt t="12869" x="3519488" y="2481263"/>
          <p14:tracePt t="12886" x="3563938" y="2471738"/>
          <p14:tracePt t="12902" x="3641725" y="2454275"/>
          <p14:tracePt t="12919" x="3773488" y="2411413"/>
          <p14:tracePt t="12936" x="3913188" y="2384425"/>
          <p14:tracePt t="12952" x="4052888" y="2341563"/>
          <p14:tracePt t="12969" x="4175125" y="2306638"/>
          <p14:tracePt t="12986" x="4322763" y="2289175"/>
          <p14:tracePt t="13003" x="4384675" y="2289175"/>
          <p14:tracePt t="13003" x="4454525" y="2289175"/>
          <p14:tracePt t="13019" x="4532313" y="2289175"/>
          <p14:tracePt t="13020" x="4602163" y="2289175"/>
          <p14:tracePt t="13036" x="4672013" y="2289175"/>
          <p14:tracePt t="13053" x="4821238" y="2289175"/>
          <p14:tracePt t="13069" x="4951413" y="2289175"/>
          <p14:tracePt t="13086" x="5056188" y="2289175"/>
          <p14:tracePt t="13102" x="5178425" y="2289175"/>
          <p14:tracePt t="13119" x="5300663" y="2289175"/>
          <p14:tracePt t="13135" x="5387975" y="2289175"/>
          <p14:tracePt t="13152" x="5432425" y="2289175"/>
          <p14:tracePt t="13153" x="5475288" y="2289175"/>
          <p14:tracePt t="13169" x="5537200" y="2289175"/>
          <p14:tracePt t="13170" x="5580063" y="2289175"/>
          <p14:tracePt t="13186" x="5667375" y="2289175"/>
          <p14:tracePt t="13203" x="5729288" y="2289175"/>
          <p14:tracePt t="13219" x="5824538" y="2289175"/>
          <p14:tracePt t="13236" x="5921375" y="2289175"/>
          <p14:tracePt t="13252" x="6043613" y="2289175"/>
          <p14:tracePt t="13269" x="6175375" y="2289175"/>
          <p14:tracePt t="13286" x="6297613" y="2289175"/>
          <p14:tracePt t="13302" x="6410325" y="2289175"/>
          <p14:tracePt t="13319" x="6480175" y="2289175"/>
          <p14:tracePt t="13337" x="6507163" y="2289175"/>
          <p14:tracePt t="13352" x="6515100" y="2289175"/>
          <p14:tracePt t="13369" x="6524625" y="2289175"/>
          <p14:tracePt t="13385" x="6559550" y="2289175"/>
          <p14:tracePt t="13402" x="6594475" y="2289175"/>
          <p14:tracePt t="13419" x="6629400" y="2289175"/>
          <p14:tracePt t="13436" x="6689725" y="2289175"/>
          <p14:tracePt t="13453" x="6794500" y="2289175"/>
          <p14:tracePt t="13469" x="6934200" y="2289175"/>
          <p14:tracePt t="13485" x="7056438" y="2289175"/>
          <p14:tracePt t="13503" x="7135813" y="2289175"/>
          <p14:tracePt t="13519" x="7170738" y="2289175"/>
          <p14:tracePt t="13536" x="7178675" y="2289175"/>
          <p14:tracePt t="13537" x="7196138" y="2289175"/>
          <p14:tracePt t="13552" x="7223125" y="2289175"/>
          <p14:tracePt t="13569" x="7265988" y="2289175"/>
          <p14:tracePt t="13586" x="7300913" y="2289175"/>
          <p14:tracePt t="13602" x="7345363" y="2289175"/>
          <p14:tracePt t="13619" x="7440613" y="2289175"/>
          <p14:tracePt t="13636" x="7572375" y="2289175"/>
          <p14:tracePt t="13652" x="7694613" y="2271713"/>
          <p14:tracePt t="13669" x="7754938" y="2262188"/>
          <p14:tracePt t="13670" x="7816850" y="2244725"/>
          <p14:tracePt t="13686" x="7886700" y="2236788"/>
          <p14:tracePt t="13703" x="7904163" y="2236788"/>
          <p14:tracePt t="13703" x="7921625" y="2236788"/>
          <p14:tracePt t="13719" x="7929563" y="2236788"/>
          <p14:tracePt t="13736" x="7947025" y="2236788"/>
          <p14:tracePt t="13753" x="7956550" y="2236788"/>
          <p14:tracePt t="13769" x="7964488" y="2236788"/>
          <p14:tracePt t="13786" x="7974013" y="2219325"/>
          <p14:tracePt t="13808" x="7981950" y="2219325"/>
          <p14:tracePt t="13992" x="7964488" y="2219325"/>
          <p14:tracePt t="14001" x="7947025" y="2219325"/>
          <p14:tracePt t="14009" x="7921625" y="2236788"/>
          <p14:tracePt t="14019" x="7904163" y="2236788"/>
          <p14:tracePt t="14036" x="7807325" y="2254250"/>
          <p14:tracePt t="14053" x="7667625" y="2297113"/>
          <p14:tracePt t="14069" x="7597775" y="2306638"/>
          <p14:tracePt t="14086" x="7370763" y="2359025"/>
          <p14:tracePt t="14102" x="7126288" y="2366963"/>
          <p14:tracePt t="14119" x="6794500" y="2366963"/>
          <p14:tracePt t="14136" x="6288088" y="2366963"/>
          <p14:tracePt t="14153" x="5719763" y="2366963"/>
          <p14:tracePt t="14169" x="5021263" y="2401888"/>
          <p14:tracePt t="14185" x="4392613" y="2419350"/>
          <p14:tracePt t="14202" x="4070350" y="2419350"/>
          <p14:tracePt t="14203" x="3773488" y="2419350"/>
          <p14:tracePt t="14219" x="3529013" y="2419350"/>
          <p14:tracePt t="14220" x="3292475" y="2419350"/>
          <p14:tracePt t="14236" x="3109913" y="2419350"/>
          <p14:tracePt t="14237" x="2968625" y="2419350"/>
          <p14:tracePt t="14252" x="2838450" y="2419350"/>
          <p14:tracePt t="14269" x="2663825" y="2419350"/>
          <p14:tracePt t="14286" x="2576513" y="2419350"/>
          <p14:tracePt t="14302" x="2549525" y="2419350"/>
          <p14:tracePt t="14319" x="2514600" y="2419350"/>
          <p14:tracePt t="14336" x="2479675" y="2428875"/>
          <p14:tracePt t="14352" x="2357438" y="2436813"/>
          <p14:tracePt t="14369" x="2270125" y="2436813"/>
          <p14:tracePt t="14369" x="2165350" y="2463800"/>
          <p14:tracePt t="14386" x="1947863" y="2489200"/>
          <p14:tracePt t="14403" x="1825625" y="2498725"/>
          <p14:tracePt t="14403" x="1693863" y="2524125"/>
          <p14:tracePt t="14419" x="1563688" y="2551113"/>
          <p14:tracePt t="14420" x="1431925" y="2559050"/>
          <p14:tracePt t="14436" x="1319213" y="2568575"/>
          <p14:tracePt t="14452" x="1127125" y="2593975"/>
          <p14:tracePt t="14469" x="1030288" y="2603500"/>
          <p14:tracePt t="14486" x="1022350" y="2603500"/>
          <p14:tracePt t="14753" x="1030288" y="2603500"/>
          <p14:tracePt t="14779" x="1039813" y="2603500"/>
          <p14:tracePt t="14797" x="1047750" y="2586038"/>
          <p14:tracePt t="14823" x="1057275" y="2586038"/>
          <p14:tracePt t="14849" x="1074738" y="2586038"/>
          <p14:tracePt t="14902" x="1092200" y="2586038"/>
          <p14:tracePt t="14927" x="1109663" y="2586038"/>
          <p14:tracePt t="14937" x="1135063" y="2586038"/>
          <p14:tracePt t="14954" x="1162050" y="2586038"/>
          <p14:tracePt t="14963" x="1179513" y="2586038"/>
          <p14:tracePt t="14972" x="1196975" y="2586038"/>
          <p14:tracePt t="14986" x="1222375" y="2586038"/>
          <p14:tracePt t="15002" x="1249363" y="2586038"/>
          <p14:tracePt t="15019" x="1257300" y="2586038"/>
          <p14:tracePt t="15036" x="1274763" y="2586038"/>
          <p14:tracePt t="15052" x="1284288" y="2586038"/>
          <p14:tracePt t="15069" x="1292225" y="2586038"/>
          <p14:tracePt t="15069" x="1301750" y="2586038"/>
          <p14:tracePt t="15086" x="1309688" y="2586038"/>
          <p14:tracePt t="15103" x="1319213" y="2586038"/>
          <p14:tracePt t="15103" x="1336675" y="2586038"/>
          <p14:tracePt t="15120" x="1354138" y="2586038"/>
          <p14:tracePt t="15136" x="1379538" y="2586038"/>
          <p14:tracePt t="15152" x="1414463" y="2586038"/>
          <p14:tracePt t="15169" x="1449388" y="2586038"/>
          <p14:tracePt t="15186" x="1528763" y="2586038"/>
          <p14:tracePt t="15202" x="1616075" y="2586038"/>
          <p14:tracePt t="15219" x="1703388" y="2586038"/>
          <p14:tracePt t="15236" x="1755775" y="2586038"/>
          <p14:tracePt t="15236" x="1781175" y="2586038"/>
          <p14:tracePt t="15253" x="1860550" y="2586038"/>
          <p14:tracePt t="15269" x="1903413" y="2586038"/>
          <p14:tracePt t="15270" x="1947863" y="2586038"/>
          <p14:tracePt t="15286" x="2000250" y="2586038"/>
          <p14:tracePt t="15287" x="2052638" y="2586038"/>
          <p14:tracePt t="15302" x="2112963" y="2586038"/>
          <p14:tracePt t="15319" x="2235200" y="2586038"/>
          <p14:tracePt t="15336" x="2349500" y="2586038"/>
          <p14:tracePt t="15352" x="2497138" y="2586038"/>
          <p14:tracePt t="15369" x="2628900" y="2586038"/>
          <p14:tracePt t="15386" x="2759075" y="2586038"/>
          <p14:tracePt t="15402" x="2898775" y="2586038"/>
          <p14:tracePt t="15419" x="2968625" y="2586038"/>
          <p14:tracePt t="15419" x="3038475" y="2586038"/>
          <p14:tracePt t="15436" x="3214688" y="2586038"/>
          <p14:tracePt t="15452" x="3302000" y="2586038"/>
          <p14:tracePt t="15453" x="3397250" y="2586038"/>
          <p14:tracePt t="15469" x="3484563" y="2586038"/>
          <p14:tracePt t="15486" x="3641725" y="2586038"/>
          <p14:tracePt t="15502" x="3773488" y="2586038"/>
          <p14:tracePt t="15519" x="3851275" y="2586038"/>
          <p14:tracePt t="15535" x="3886200" y="2586038"/>
          <p14:tracePt t="15552" x="3921125" y="2586038"/>
          <p14:tracePt t="15569" x="3965575" y="2586038"/>
          <p14:tracePt t="15585" x="4000500" y="2586038"/>
          <p14:tracePt t="15586" x="4043363" y="2586038"/>
          <p14:tracePt t="15603" x="4192588" y="2586038"/>
          <p14:tracePt t="15619" x="4297363" y="2586038"/>
          <p14:tracePt t="15620" x="4392613" y="2586038"/>
          <p14:tracePt t="15636" x="4497388" y="2586038"/>
          <p14:tracePt t="15636" x="4611688" y="2586038"/>
          <p14:tracePt t="15652" x="4724400" y="2586038"/>
          <p14:tracePt t="15669" x="4960938" y="2586038"/>
          <p14:tracePt t="15686" x="5195888" y="2586038"/>
          <p14:tracePt t="15702" x="5380038" y="2586038"/>
          <p14:tracePt t="15719" x="5502275" y="2586038"/>
          <p14:tracePt t="15736" x="5572125" y="2586038"/>
          <p14:tracePt t="15752" x="5607050" y="2586038"/>
          <p14:tracePt t="15769" x="5624513" y="2586038"/>
          <p14:tracePt t="15769" x="5649913" y="2586038"/>
          <p14:tracePt t="15786" x="5694363" y="2586038"/>
          <p14:tracePt t="15802" x="5816600" y="2586038"/>
          <p14:tracePt t="15803" x="5886450" y="2586038"/>
          <p14:tracePt t="15819" x="5973763" y="2586038"/>
          <p14:tracePt t="15836" x="6210300" y="2586038"/>
          <p14:tracePt t="15852" x="6454775" y="2586038"/>
          <p14:tracePt t="15869" x="6699250" y="2586038"/>
          <p14:tracePt t="15886" x="6916738" y="2586038"/>
          <p14:tracePt t="15902" x="7083425" y="2586038"/>
          <p14:tracePt t="15919" x="7153275" y="2586038"/>
          <p14:tracePt t="15936" x="7178675" y="2586038"/>
          <p14:tracePt t="15952" x="7205663" y="2576513"/>
          <p14:tracePt t="15969" x="7213600" y="2576513"/>
          <p14:tracePt t="15970" x="7223125" y="2576513"/>
          <p14:tracePt t="15986" x="7240588" y="2576513"/>
          <p14:tracePt t="15987" x="7258050" y="2576513"/>
          <p14:tracePt t="16002" x="7292975" y="2576513"/>
          <p14:tracePt t="16019" x="7370763" y="2576513"/>
          <p14:tracePt t="16036" x="7485063" y="2576513"/>
          <p14:tracePt t="16052" x="7607300" y="2576513"/>
          <p14:tracePt t="16069" x="7720013" y="2576513"/>
          <p14:tracePt t="16085" x="7842250" y="2576513"/>
          <p14:tracePt t="16102" x="7912100" y="2576513"/>
          <p14:tracePt t="16119" x="7929563" y="2576513"/>
          <p14:tracePt t="16162" x="7939088" y="2576513"/>
          <p14:tracePt t="16170" x="7947025" y="2576513"/>
          <p14:tracePt t="16179" x="7964488" y="2576513"/>
          <p14:tracePt t="16188" x="7991475" y="2576513"/>
          <p14:tracePt t="16202" x="8016875" y="2576513"/>
          <p14:tracePt t="16219" x="8104188" y="2576513"/>
          <p14:tracePt t="16236" x="8243888" y="2576513"/>
          <p14:tracePt t="16252" x="8401050" y="2576513"/>
          <p14:tracePt t="16269" x="8575675" y="2576513"/>
          <p14:tracePt t="16286" x="8662988" y="2576513"/>
          <p14:tracePt t="16286" x="8742363" y="2576513"/>
          <p14:tracePt t="16303" x="8882063" y="2576513"/>
          <p14:tracePt t="16319" x="8942388" y="2576513"/>
          <p14:tracePt t="16319" x="9004300" y="2576513"/>
          <p14:tracePt t="16336" x="9064625" y="2576513"/>
          <p14:tracePt t="16337" x="9109075" y="2576513"/>
          <p14:tracePt t="16352" x="9170988" y="2576513"/>
          <p14:tracePt t="16369" x="9275763" y="2576513"/>
          <p14:tracePt t="16386" x="9432925" y="2576513"/>
          <p14:tracePt t="16402" x="9590088" y="2576513"/>
          <p14:tracePt t="16419" x="9755188" y="2576513"/>
          <p14:tracePt t="16436" x="9929813" y="2576513"/>
          <p14:tracePt t="16452" x="10086975" y="2576513"/>
          <p14:tracePt t="16469" x="10148888" y="2576513"/>
          <p14:tracePt t="16469" x="10209213" y="2576513"/>
          <p14:tracePt t="16486" x="10296525" y="2576513"/>
          <p14:tracePt t="16503" x="10331450" y="2576513"/>
          <p14:tracePt t="16504" x="10348913" y="2576513"/>
          <p14:tracePt t="16519" x="10358438" y="2576513"/>
          <p14:tracePt t="16536" x="10375900" y="2576513"/>
          <p14:tracePt t="16552" x="10401300" y="2576513"/>
          <p14:tracePt t="16573" x="10418763" y="2576513"/>
          <p14:tracePt t="16590" x="10410825" y="2586038"/>
          <p14:tracePt t="16608" x="10418763" y="2586038"/>
          <p14:tracePt t="16652" x="10418763" y="2593975"/>
          <p14:tracePt t="16669" x="10428288" y="2611438"/>
          <p14:tracePt t="16696" x="10428288" y="2628900"/>
          <p14:tracePt t="16704" x="10428288" y="2638425"/>
          <p14:tracePt t="16713" x="10428288" y="2646363"/>
          <p14:tracePt t="16731" x="10428288" y="2655888"/>
          <p14:tracePt t="16739" x="10428288" y="2663825"/>
          <p14:tracePt t="16752" x="10428288" y="2673350"/>
          <p14:tracePt t="16769" x="10410825" y="2698750"/>
          <p14:tracePt t="16785" x="10401300" y="2725738"/>
          <p14:tracePt t="16802" x="10348913" y="2752725"/>
          <p14:tracePt t="16819" x="10340975" y="2770188"/>
          <p14:tracePt t="16819" x="10323513" y="2787650"/>
          <p14:tracePt t="16836" x="10306050" y="2813050"/>
          <p14:tracePt t="16837" x="10288588" y="2822575"/>
          <p14:tracePt t="16853" x="10261600" y="2830513"/>
          <p14:tracePt t="16853" x="10226675" y="2847975"/>
          <p14:tracePt t="16869" x="10174288" y="2882900"/>
          <p14:tracePt t="16886" x="10009188" y="2927350"/>
          <p14:tracePt t="16903" x="9782175" y="2987675"/>
          <p14:tracePt t="16919" x="9520238" y="3057525"/>
          <p14:tracePt t="16936" x="9170988" y="3154363"/>
          <p14:tracePt t="16952" x="8855075" y="3232150"/>
          <p14:tracePt t="16969" x="8497888" y="3267075"/>
          <p14:tracePt t="16986" x="8313738" y="3284538"/>
          <p14:tracePt t="16986" x="8104188" y="3284538"/>
          <p14:tracePt t="17002" x="7869238" y="3284538"/>
          <p14:tracePt t="17019" x="7388225" y="3284538"/>
          <p14:tracePt t="17020" x="7126288" y="3284538"/>
          <p14:tracePt t="17036" x="6856413" y="3284538"/>
          <p14:tracePt t="17036" x="6619875" y="3284538"/>
          <p14:tracePt t="17052" x="6375400" y="3284538"/>
          <p14:tracePt t="17069" x="5868988" y="3284538"/>
          <p14:tracePt t="17086" x="5362575" y="3284538"/>
          <p14:tracePt t="17103" x="4881563" y="3294063"/>
          <p14:tracePt t="17119" x="4549775" y="3294063"/>
          <p14:tracePt t="17136" x="4314825" y="3259138"/>
          <p14:tracePt t="17152" x="4157663" y="3241675"/>
          <p14:tracePt t="17169" x="4148138" y="3206750"/>
          <p14:tracePt t="17186" x="4113213" y="3189288"/>
          <p14:tracePt t="17203" x="4087813" y="3189288"/>
          <p14:tracePt t="17203" x="4060825" y="3179763"/>
          <p14:tracePt t="17219" x="4052888" y="3171825"/>
          <p14:tracePt t="17235" x="4017963" y="3171825"/>
          <p14:tracePt t="17252" x="3886200" y="3171825"/>
          <p14:tracePt t="17269" x="3703638" y="3154363"/>
          <p14:tracePt t="17286" x="3484563" y="3154363"/>
          <p14:tracePt t="17302" x="3232150" y="3154363"/>
          <p14:tracePt t="17319" x="3021013" y="3154363"/>
          <p14:tracePt t="17335" x="2811463" y="3154363"/>
          <p14:tracePt t="17353" x="2663825" y="3154363"/>
          <p14:tracePt t="17369" x="2611438" y="3154363"/>
          <p14:tracePt t="17370" x="2584450" y="3154363"/>
          <p14:tracePt t="17386" x="2576513" y="3144838"/>
          <p14:tracePt t="17431" x="2549525" y="3144838"/>
          <p14:tracePt t="17439" x="2541588" y="3144838"/>
          <p14:tracePt t="17448" x="2506663" y="3144838"/>
          <p14:tracePt t="17457" x="2454275" y="3144838"/>
          <p14:tracePt t="17469" x="2392363" y="3144838"/>
          <p14:tracePt t="17485" x="2244725" y="3144838"/>
          <p14:tracePt t="17502" x="2112963" y="3144838"/>
          <p14:tracePt t="17519" x="2105025" y="3144838"/>
          <p14:tracePt t="17519" x="2095500" y="3144838"/>
          <p14:tracePt t="17649" x="2105025" y="3144838"/>
          <p14:tracePt t="17667" x="2122488" y="3144838"/>
          <p14:tracePt t="17693" x="2139950" y="3144838"/>
          <p14:tracePt t="17702" x="2147888" y="3144838"/>
          <p14:tracePt t="17710" x="2165350" y="3144838"/>
          <p14:tracePt t="17719" x="2182813" y="3144838"/>
          <p14:tracePt t="17737" x="2209800" y="3144838"/>
          <p14:tracePt t="17752" x="2244725" y="3144838"/>
          <p14:tracePt t="17769" x="2322513" y="3171825"/>
          <p14:tracePt t="17786" x="2392363" y="3189288"/>
          <p14:tracePt t="17803" x="2427288" y="3189288"/>
          <p14:tracePt t="17819" x="2497138" y="3189288"/>
          <p14:tracePt t="17836" x="2549525" y="3189288"/>
          <p14:tracePt t="17852" x="2593975" y="3189288"/>
          <p14:tracePt t="17877" x="2611438" y="3189288"/>
          <p14:tracePt t="17920" x="2636838" y="3189288"/>
          <p14:tracePt t="17929" x="2654300" y="3189288"/>
          <p14:tracePt t="17938" x="2689225" y="3189288"/>
          <p14:tracePt t="17953" x="2724150" y="3189288"/>
          <p14:tracePt t="17969" x="2811463" y="3189288"/>
          <p14:tracePt t="17986" x="2898775" y="3197225"/>
          <p14:tracePt t="18002" x="2995613" y="3206750"/>
          <p14:tracePt t="18019" x="3092450" y="3224213"/>
          <p14:tracePt t="18035" x="3152775" y="3224213"/>
          <p14:tracePt t="18036" x="3205163" y="3224213"/>
          <p14:tracePt t="18053" x="3344863" y="3224213"/>
          <p14:tracePt t="18069" x="3414713" y="3224213"/>
          <p14:tracePt t="18070" x="3484563" y="3224213"/>
          <p14:tracePt t="18086" x="3546475" y="3224213"/>
          <p14:tracePt t="18102" x="3651250" y="3224213"/>
          <p14:tracePt t="18119" x="3738563" y="3224213"/>
          <p14:tracePt t="18136" x="3773488" y="3224213"/>
          <p14:tracePt t="18183" x="3790950" y="3224213"/>
          <p14:tracePt t="18192" x="3816350" y="3224213"/>
          <p14:tracePt t="18202" x="3851275" y="3232150"/>
          <p14:tracePt t="18219" x="3913188" y="3241675"/>
          <p14:tracePt t="18220" x="3983038" y="3241675"/>
          <p14:tracePt t="18236" x="4070350" y="3241675"/>
          <p14:tracePt t="18237" x="4157663" y="3249613"/>
          <p14:tracePt t="18252" x="4244975" y="3249613"/>
          <p14:tracePt t="18253" x="4322763" y="3249613"/>
          <p14:tracePt t="18269" x="4410075" y="3249613"/>
          <p14:tracePt t="18286" x="4584700" y="3249613"/>
          <p14:tracePt t="18302" x="4716463" y="3249613"/>
          <p14:tracePt t="18319" x="4838700" y="3249613"/>
          <p14:tracePt t="18336" x="4916488" y="3249613"/>
          <p14:tracePt t="18352" x="5003800" y="3249613"/>
          <p14:tracePt t="18369" x="5108575" y="3249613"/>
          <p14:tracePt t="18385" x="5240338" y="3249613"/>
          <p14:tracePt t="18403" x="5370513" y="3249613"/>
          <p14:tracePt t="18419" x="5414963" y="3249613"/>
          <p14:tracePt t="18419" x="5457825" y="3249613"/>
          <p14:tracePt t="18436" x="5510213" y="3249613"/>
          <p14:tracePt t="18452" x="5572125" y="3249613"/>
          <p14:tracePt t="18469" x="5632450" y="3249613"/>
          <p14:tracePt t="18486" x="5667375" y="3249613"/>
          <p14:tracePt t="18502" x="5711825" y="3249613"/>
          <p14:tracePt t="18519" x="5789613" y="3249613"/>
          <p14:tracePt t="18536" x="5876925" y="3249613"/>
          <p14:tracePt t="18552" x="5956300" y="3249613"/>
          <p14:tracePt t="18569" x="5999163" y="3249613"/>
          <p14:tracePt t="18586" x="6016625" y="3249613"/>
          <p14:tracePt t="19040" x="6026150" y="3249613"/>
          <p14:tracePt t="19093" x="6026150" y="3259138"/>
          <p14:tracePt t="19408" x="6034088" y="3259138"/>
          <p14:tracePt t="19426" x="6043613" y="3259138"/>
          <p14:tracePt t="19435" x="6061075" y="3259138"/>
          <p14:tracePt t="19442" x="6061075" y="3276600"/>
          <p14:tracePt t="19453" x="6086475" y="3276600"/>
          <p14:tracePt t="19469" x="6113463" y="3284538"/>
          <p14:tracePt t="19469" x="6122988" y="3284538"/>
          <p14:tracePt t="19486" x="6148388" y="3294063"/>
          <p14:tracePt t="19502" x="6218238" y="3302000"/>
          <p14:tracePt t="19519" x="6323013" y="3328988"/>
          <p14:tracePt t="19535" x="6445250" y="3336925"/>
          <p14:tracePt t="19552" x="6532563" y="3336925"/>
          <p14:tracePt t="19569" x="6577013" y="3336925"/>
          <p14:tracePt t="19586" x="6594475" y="3336925"/>
          <p14:tracePt t="19602" x="6611938" y="3336925"/>
          <p14:tracePt t="19619" x="6619875" y="3336925"/>
          <p14:tracePt t="19636" x="6646863" y="3336925"/>
          <p14:tracePt t="19637" x="6672263" y="3336925"/>
          <p14:tracePt t="19653" x="6689725" y="3336925"/>
          <p14:tracePt t="19653" x="6716713" y="3336925"/>
          <p14:tracePt t="19669" x="6724650" y="3336925"/>
          <p14:tracePt t="19685" x="6786563" y="3336925"/>
          <p14:tracePt t="19702" x="6846888" y="3336925"/>
          <p14:tracePt t="19718" x="6916738" y="3336925"/>
          <p14:tracePt t="19736" x="6996113" y="3336925"/>
          <p14:tracePt t="19752" x="7031038" y="3336925"/>
          <p14:tracePt t="19769" x="7091363" y="3336925"/>
          <p14:tracePt t="19785" x="7143750" y="3336925"/>
          <p14:tracePt t="19786" x="7188200" y="3336925"/>
          <p14:tracePt t="19803" x="7275513" y="3336925"/>
          <p14:tracePt t="19819" x="7335838" y="3336925"/>
          <p14:tracePt t="19820" x="7397750" y="3336925"/>
          <p14:tracePt t="19836" x="7440613" y="3336925"/>
          <p14:tracePt t="19853" x="7527925" y="3336925"/>
          <p14:tracePt t="19869" x="7597775" y="3336925"/>
          <p14:tracePt t="19886" x="7632700" y="3336925"/>
          <p14:tracePt t="19902" x="7685088" y="3328988"/>
          <p14:tracePt t="19919" x="7720013" y="3319463"/>
          <p14:tracePt t="19936" x="7789863" y="3319463"/>
          <p14:tracePt t="19952" x="7904163" y="3294063"/>
          <p14:tracePt t="19969" x="7964488" y="3294063"/>
          <p14:tracePt t="19969" x="8043863" y="3294063"/>
          <p14:tracePt t="19985" x="8113713" y="3294063"/>
          <p14:tracePt t="19986" x="8183563" y="3294063"/>
          <p14:tracePt t="20002" x="8261350" y="3294063"/>
          <p14:tracePt t="20003" x="8331200" y="3294063"/>
          <p14:tracePt t="20019" x="8418513" y="3294063"/>
          <p14:tracePt t="20036" x="8585200" y="3294063"/>
          <p14:tracePt t="20052" x="8732838" y="3294063"/>
          <p14:tracePt t="20069" x="8907463" y="3294063"/>
          <p14:tracePt t="20086" x="9064625" y="3294063"/>
          <p14:tracePt t="20102" x="9213850" y="3294063"/>
          <p14:tracePt t="20118" x="9388475" y="3294063"/>
          <p14:tracePt t="20135" x="9475788" y="3294063"/>
          <p14:tracePt t="20136" x="9590088" y="3294063"/>
          <p14:tracePt t="20153" x="9782175" y="3294063"/>
          <p14:tracePt t="20169" x="9869488" y="3294063"/>
          <p14:tracePt t="20170" x="9939338" y="3294063"/>
          <p14:tracePt t="20186" x="10026650" y="3294063"/>
          <p14:tracePt t="20186" x="10113963" y="3294063"/>
          <p14:tracePt t="20202" x="10191750" y="3294063"/>
          <p14:tracePt t="20219" x="10323513" y="3294063"/>
          <p14:tracePt t="20236" x="10471150" y="3294063"/>
          <p14:tracePt t="20252" x="10575925" y="3294063"/>
          <p14:tracePt t="20269" x="10680700" y="3294063"/>
          <p14:tracePt t="20286" x="10795000" y="3294063"/>
          <p14:tracePt t="20302" x="10925175" y="3294063"/>
          <p14:tracePt t="20319" x="11004550" y="3294063"/>
          <p14:tracePt t="20319" x="11091863" y="3294063"/>
          <p14:tracePt t="20336" x="11266488" y="3294063"/>
          <p14:tracePt t="20352" x="11336338" y="3294063"/>
          <p14:tracePt t="20353" x="11414125" y="3294063"/>
          <p14:tracePt t="20369" x="11501438" y="3276600"/>
          <p14:tracePt t="20386" x="11633200" y="3276600"/>
          <p14:tracePt t="20402" x="11668125" y="3267075"/>
          <p14:tracePt t="20493" x="11650663" y="3267075"/>
          <p14:tracePt t="20511" x="11623675" y="3267075"/>
          <p14:tracePt t="20519" x="11615738" y="3267075"/>
          <p14:tracePt t="20528" x="11598275" y="3267075"/>
          <p14:tracePt t="20537" x="11571288" y="3267075"/>
          <p14:tracePt t="20552" x="11553825" y="3267075"/>
          <p14:tracePt t="20569" x="11483975" y="3284538"/>
          <p14:tracePt t="20586" x="11371263" y="3319463"/>
          <p14:tracePt t="20602" x="11239500" y="3319463"/>
          <p14:tracePt t="20619" x="11074400" y="3319463"/>
          <p14:tracePt t="20636" x="10899775" y="3336925"/>
          <p14:tracePt t="20652" x="10768013" y="3346450"/>
          <p14:tracePt t="20669" x="10620375" y="3346450"/>
          <p14:tracePt t="20686" x="10533063" y="3346450"/>
          <p14:tracePt t="20686" x="10428288" y="3346450"/>
          <p14:tracePt t="20702" x="10296525" y="3346450"/>
          <p14:tracePt t="20703" x="10156825" y="3346450"/>
          <p14:tracePt t="20718" x="9956800" y="3346450"/>
          <p14:tracePt t="20736" x="9388475" y="3346450"/>
          <p14:tracePt t="20752" x="8680450" y="3346450"/>
          <p14:tracePt t="20769" x="7816850" y="3346450"/>
          <p14:tracePt t="20785" x="6961188" y="3346450"/>
          <p14:tracePt t="20803" x="6130925" y="3346450"/>
          <p14:tracePt t="20819" x="5362575" y="3346450"/>
          <p14:tracePt t="20835" x="5030788" y="3346450"/>
          <p14:tracePt t="20836" x="4733925" y="3346450"/>
          <p14:tracePt t="20852" x="4262438" y="3346450"/>
          <p14:tracePt t="20869" x="4113213" y="3363913"/>
          <p14:tracePt t="20870" x="3983038" y="3371850"/>
          <p14:tracePt t="20886" x="3860800" y="3398838"/>
          <p14:tracePt t="20887" x="3756025" y="3424238"/>
          <p14:tracePt t="20902" x="3668713" y="3451225"/>
          <p14:tracePt t="20918" x="3519488" y="3486150"/>
          <p14:tracePt t="20935" x="3441700" y="3494088"/>
          <p14:tracePt t="20952" x="3397250" y="3494088"/>
          <p14:tracePt t="20968" x="3354388" y="3503613"/>
          <p14:tracePt t="20986" x="3302000" y="3529013"/>
          <p14:tracePt t="21002" x="3275013" y="3538538"/>
          <p14:tracePt t="21019" x="3249613" y="3538538"/>
          <p14:tracePt t="21019" x="3240088" y="3538538"/>
          <p14:tracePt t="21036" x="3187700" y="3546475"/>
          <p14:tracePt t="21053" x="3152775" y="3563938"/>
          <p14:tracePt t="21068" x="3144838" y="3563938"/>
          <p14:tracePt t="21086" x="3100388" y="3563938"/>
          <p14:tracePt t="21102" x="3057525" y="3573463"/>
          <p14:tracePt t="21119" x="3030538" y="3573463"/>
          <p14:tracePt t="21136" x="2986088" y="3573463"/>
          <p14:tracePt t="21152" x="2943225" y="3573463"/>
          <p14:tracePt t="21169" x="2898775" y="3573463"/>
          <p14:tracePt t="21185" x="2881313" y="3573463"/>
          <p14:tracePt t="21186" x="2855913" y="3573463"/>
          <p14:tracePt t="21202" x="2828925" y="3573463"/>
          <p14:tracePt t="21219" x="2811463" y="3573463"/>
          <p14:tracePt t="21324" x="2820988" y="3573463"/>
          <p14:tracePt t="21333" x="2828925" y="3563938"/>
          <p14:tracePt t="21341" x="2838450" y="3563938"/>
          <p14:tracePt t="21352" x="2863850" y="3556000"/>
          <p14:tracePt t="21369" x="2908300" y="3546475"/>
          <p14:tracePt t="21369" x="2968625" y="3529013"/>
          <p14:tracePt t="21385" x="3048000" y="3529013"/>
          <p14:tracePt t="21386" x="3117850" y="3529013"/>
          <p14:tracePt t="21402" x="3205163" y="3529013"/>
          <p14:tracePt t="21403" x="3284538" y="3529013"/>
          <p14:tracePt t="21419" x="3354388" y="3529013"/>
          <p14:tracePt t="21436" x="3502025" y="3529013"/>
          <p14:tracePt t="21452" x="3606800" y="3529013"/>
          <p14:tracePt t="21469" x="3694113" y="3529013"/>
          <p14:tracePt t="21485" x="3763963" y="3529013"/>
          <p14:tracePt t="21502" x="3798888" y="3529013"/>
          <p14:tracePt t="21519" x="3825875" y="3529013"/>
          <p14:tracePt t="21536" x="3843338" y="3529013"/>
          <p14:tracePt t="21536" x="3868738" y="3529013"/>
          <p14:tracePt t="21553" x="3913188" y="3529013"/>
          <p14:tracePt t="21569" x="3938588" y="3529013"/>
          <p14:tracePt t="21570" x="3956050" y="3529013"/>
          <p14:tracePt t="21586" x="3983038" y="3529013"/>
          <p14:tracePt t="21587" x="4000500" y="3529013"/>
          <p14:tracePt t="21602" x="4017963" y="3538538"/>
          <p14:tracePt t="21619" x="4078288" y="3538538"/>
          <p14:tracePt t="21635" x="4140200" y="3546475"/>
          <p14:tracePt t="21652" x="4200525" y="3556000"/>
          <p14:tracePt t="21669" x="4227513" y="3563938"/>
          <p14:tracePt t="21685" x="4244975" y="3573463"/>
          <p14:tracePt t="21702" x="4279900" y="3573463"/>
          <p14:tracePt t="21718" x="4287838" y="3581400"/>
          <p14:tracePt t="21719" x="4314825" y="3581400"/>
          <p14:tracePt t="21736" x="4340225" y="3581400"/>
          <p14:tracePt t="21753" x="4357688" y="3581400"/>
          <p14:tracePt t="21753" x="4367213" y="3581400"/>
          <p14:tracePt t="21769" x="4375150" y="3581400"/>
          <p14:tracePt t="21786" x="4410075" y="3581400"/>
          <p14:tracePt t="21802" x="4454525" y="3581400"/>
          <p14:tracePt t="21818" x="4489450" y="3581400"/>
          <p14:tracePt t="21836" x="4532313" y="3581400"/>
          <p14:tracePt t="21852" x="4567238" y="3581400"/>
          <p14:tracePt t="21869" x="4576763" y="3581400"/>
          <p14:tracePt t="21902" x="4584700" y="3581400"/>
          <p14:tracePt t="21910" x="4594225" y="3581400"/>
          <p14:tracePt t="21919" x="4602163" y="3581400"/>
          <p14:tracePt t="21936" x="4619625" y="3581400"/>
          <p14:tracePt t="21937" x="4646613" y="3581400"/>
          <p14:tracePt t="21952" x="4672013" y="3581400"/>
          <p14:tracePt t="21969" x="4716463" y="3581400"/>
          <p14:tracePt t="21986" x="4776788" y="3581400"/>
          <p14:tracePt t="22003" x="4794250" y="3573463"/>
          <p14:tracePt t="22130" x="4803775" y="3573463"/>
          <p14:tracePt t="22208" x="4803775" y="3556000"/>
          <p14:tracePt t="22278" x="4829175" y="3556000"/>
          <p14:tracePt t="22295" x="4838700" y="3556000"/>
          <p14:tracePt t="22409" x="4846638" y="3556000"/>
          <p14:tracePt t="22515" x="4846638" y="3563938"/>
          <p14:tracePt t="22899" x="4846638" y="3581400"/>
          <p14:tracePt t="22926" x="4846638" y="3590925"/>
          <p14:tracePt t="22996" x="4846638" y="3598863"/>
          <p14:tracePt t="23048" x="4856163" y="3598863"/>
          <p14:tracePt t="23109" x="4864100" y="3598863"/>
          <p14:tracePt t="23118" x="4873625" y="3598863"/>
          <p14:tracePt t="23127" x="4881563" y="3598863"/>
          <p14:tracePt t="23136" x="4891088" y="3598863"/>
          <p14:tracePt t="23152" x="4908550" y="3598863"/>
          <p14:tracePt t="23153" x="4926013" y="3598863"/>
          <p14:tracePt t="23169" x="4951413" y="3598863"/>
          <p14:tracePt t="23185" x="4995863" y="3608388"/>
          <p14:tracePt t="23202" x="5056188" y="3608388"/>
          <p14:tracePt t="23219" x="5160963" y="3608388"/>
          <p14:tracePt t="23236" x="5265738" y="3608388"/>
          <p14:tracePt t="23253" x="5380038" y="3608388"/>
          <p14:tracePt t="23269" x="5527675" y="3608388"/>
          <p14:tracePt t="23286" x="5659438" y="3608388"/>
          <p14:tracePt t="23302" x="5737225" y="3608388"/>
          <p14:tracePt t="23303" x="5807075" y="3608388"/>
          <p14:tracePt t="23319" x="5886450" y="3608388"/>
          <p14:tracePt t="23320" x="5956300" y="3608388"/>
          <p14:tracePt t="23335" x="6026150" y="3608388"/>
          <p14:tracePt t="23352" x="6192838" y="3608388"/>
          <p14:tracePt t="23369" x="6384925" y="3608388"/>
          <p14:tracePt t="23386" x="6567488" y="3608388"/>
          <p14:tracePt t="23402" x="6777038" y="3608388"/>
          <p14:tracePt t="23419" x="6978650" y="3608388"/>
          <p14:tracePt t="23435" x="7170738" y="3608388"/>
          <p14:tracePt t="23452" x="7353300" y="3608388"/>
          <p14:tracePt t="23469" x="7519988" y="3608388"/>
          <p14:tracePt t="23486" x="7607300" y="3608388"/>
          <p14:tracePt t="23502" x="7642225" y="3608388"/>
          <p14:tracePt t="23503" x="7659688" y="3608388"/>
          <p14:tracePt t="23519" x="7685088" y="3608388"/>
          <p14:tracePt t="23535" x="7737475" y="3625850"/>
          <p14:tracePt t="23552" x="7781925" y="3625850"/>
          <p14:tracePt t="23569" x="7869238" y="3625850"/>
          <p14:tracePt t="23586" x="7956550" y="3625850"/>
          <p14:tracePt t="23602" x="8016875" y="3625850"/>
          <p14:tracePt t="23618" x="8043863" y="3625850"/>
          <p14:tracePt t="23748" x="8051800" y="3625850"/>
          <p14:tracePt t="23774" x="8069263" y="3625850"/>
          <p14:tracePt t="23783" x="8078788" y="3625850"/>
          <p14:tracePt t="23792" x="8096250" y="3625850"/>
          <p14:tracePt t="23802" x="8121650" y="3625850"/>
          <p14:tracePt t="23819" x="8139113" y="3625850"/>
          <p14:tracePt t="23819" x="8166100" y="3625850"/>
          <p14:tracePt t="23836" x="8208963" y="3625850"/>
          <p14:tracePt t="23852" x="8226425" y="3625850"/>
          <p14:tracePt t="23853" x="8243888" y="3625850"/>
          <p14:tracePt t="23868" x="8253413" y="3625850"/>
          <p14:tracePt t="23885" x="8261350" y="3625850"/>
          <p14:tracePt t="23902" x="8270875" y="3625850"/>
          <p14:tracePt t="23976" x="8278813" y="3625850"/>
          <p14:tracePt t="24248" x="8270875" y="3633788"/>
          <p14:tracePt t="24256" x="8261350" y="3633788"/>
          <p14:tracePt t="24273" x="8253413" y="3633788"/>
          <p14:tracePt t="24286" x="8243888" y="3651250"/>
          <p14:tracePt t="24302" x="8218488" y="3660775"/>
          <p14:tracePt t="24319" x="8201025" y="3678238"/>
          <p14:tracePt t="24335" x="8183563" y="3678238"/>
          <p14:tracePt t="24336" x="8156575" y="3695700"/>
          <p14:tracePt t="24353" x="8156575" y="3703638"/>
          <p14:tracePt t="24369" x="8139113" y="3721100"/>
          <p14:tracePt t="24386" x="8131175" y="3721100"/>
          <p14:tracePt t="24387" x="8121650" y="3738563"/>
          <p14:tracePt t="24404" x="8104188" y="3756025"/>
          <p14:tracePt t="24419" x="8096250" y="3756025"/>
          <p14:tracePt t="24436" x="8086725" y="3773488"/>
          <p14:tracePt t="24452" x="8078788" y="3783013"/>
          <p14:tracePt t="24483" x="8061325" y="3783013"/>
          <p14:tracePt t="24491" x="8061325" y="3790950"/>
          <p14:tracePt t="24509" x="8061325" y="3800475"/>
          <p14:tracePt t="24519" x="8043863" y="3808413"/>
          <p14:tracePt t="24536" x="8034338" y="3808413"/>
          <p14:tracePt t="24580" x="8008938" y="3825875"/>
          <p14:tracePt t="24605" x="8008938" y="3835400"/>
          <p14:tracePt t="24614" x="7981950" y="3843338"/>
          <p14:tracePt t="24640" x="7974013" y="3843338"/>
          <p14:tracePt t="24728" x="7964488" y="3852863"/>
          <p14:tracePt t="24737" x="7939088" y="3870325"/>
          <p14:tracePt t="24745" x="7929563" y="3870325"/>
          <p14:tracePt t="24755" x="7904163" y="3870325"/>
          <p14:tracePt t="24769" x="7877175" y="3878263"/>
          <p14:tracePt t="24785" x="7859713" y="3895725"/>
          <p14:tracePt t="24802" x="7842250" y="3895725"/>
          <p14:tracePt t="24859" x="7816850" y="3895725"/>
          <p14:tracePt t="24869" x="7807325" y="3895725"/>
          <p14:tracePt t="24877" x="7781925" y="3905250"/>
          <p14:tracePt t="24886" x="7747000" y="3913188"/>
          <p14:tracePt t="24902" x="7702550" y="3922713"/>
          <p14:tracePt t="24903" x="7607300" y="3948113"/>
          <p14:tracePt t="24919" x="7537450" y="3957638"/>
          <p14:tracePt t="24936" x="7335838" y="3992563"/>
          <p14:tracePt t="24952" x="7161213" y="4027488"/>
          <p14:tracePt t="24969" x="7004050" y="4062413"/>
          <p14:tracePt t="24986" x="6934200" y="4070350"/>
          <p14:tracePt t="25002" x="6899275" y="4079875"/>
          <p14:tracePt t="25018" x="6881813" y="4087813"/>
          <p14:tracePt t="25035" x="6838950" y="4097338"/>
          <p14:tracePt t="25052" x="6821488" y="4097338"/>
          <p14:tracePt t="25053" x="6794500" y="4097338"/>
          <p14:tracePt t="25069" x="6777038" y="4097338"/>
          <p14:tracePt t="25070" x="6759575" y="4097338"/>
          <p14:tracePt t="25086" x="6734175" y="4105275"/>
          <p14:tracePt t="25102" x="6654800" y="4114800"/>
          <p14:tracePt t="25118" x="6584950" y="4114800"/>
          <p14:tracePt t="25136" x="6489700" y="4114800"/>
          <p14:tracePt t="25152" x="6402388" y="4114800"/>
          <p14:tracePt t="25169" x="6340475" y="4114800"/>
          <p14:tracePt t="25186" x="6297613" y="4114800"/>
          <p14:tracePt t="25202" x="6280150" y="4124325"/>
          <p14:tracePt t="25219" x="6235700" y="4141788"/>
          <p14:tracePt t="25236" x="6210300" y="4141788"/>
          <p14:tracePt t="25236" x="6192838" y="4141788"/>
          <p14:tracePt t="25252" x="6175375" y="4141788"/>
          <p14:tracePt t="25253" x="6140450" y="4149725"/>
          <p14:tracePt t="25270" x="6113463" y="4159250"/>
          <p14:tracePt t="25271" x="6086475" y="4159250"/>
          <p14:tracePt t="25285" x="6078538" y="4167188"/>
          <p14:tracePt t="25302" x="6016625" y="4167188"/>
          <p14:tracePt t="25319" x="5964238" y="4167188"/>
          <p14:tracePt t="25335" x="5929313" y="4167188"/>
          <p14:tracePt t="25352" x="5868988" y="4167188"/>
          <p14:tracePt t="25369" x="5842000" y="4167188"/>
          <p14:tracePt t="25386" x="5799138" y="4167188"/>
          <p14:tracePt t="25402" x="5764213" y="4167188"/>
          <p14:tracePt t="25419" x="5746750" y="4167188"/>
          <p14:tracePt t="25420" x="5729288" y="4176713"/>
          <p14:tracePt t="25435" x="5719763" y="4176713"/>
          <p14:tracePt t="25452" x="5684838" y="4184650"/>
          <p14:tracePt t="25468" x="5641975" y="4202113"/>
          <p14:tracePt t="25486" x="5597525" y="4211638"/>
          <p14:tracePt t="25502" x="5562600" y="4219575"/>
          <p14:tracePt t="25518" x="5537200" y="4229100"/>
          <p14:tracePt t="25535" x="5492750" y="4237038"/>
          <p14:tracePt t="25552" x="5484813" y="4237038"/>
          <p14:tracePt t="25552" x="5475288" y="4237038"/>
          <p14:tracePt t="25569" x="5405438" y="4237038"/>
          <p14:tracePt t="25586" x="5370513" y="4237038"/>
          <p14:tracePt t="25587" x="5327650" y="4237038"/>
          <p14:tracePt t="25602" x="5283200" y="4237038"/>
          <p14:tracePt t="25603" x="5222875" y="4246563"/>
          <p14:tracePt t="25619" x="5153025" y="4246563"/>
          <p14:tracePt t="25636" x="4986338" y="4246563"/>
          <p14:tracePt t="25652" x="4829175" y="4246563"/>
          <p14:tracePt t="25669" x="4672013" y="4246563"/>
          <p14:tracePt t="25686" x="4506913" y="4246563"/>
          <p14:tracePt t="25702" x="4375150" y="4246563"/>
          <p14:tracePt t="25719" x="4252913" y="4246563"/>
          <p14:tracePt t="25735" x="4200525" y="4246563"/>
          <p14:tracePt t="25736" x="4140200" y="4246563"/>
          <p14:tracePt t="25753" x="4017963" y="4246563"/>
          <p14:tracePt t="25769" x="3973513" y="4246563"/>
          <p14:tracePt t="25770" x="3913188" y="4246563"/>
          <p14:tracePt t="25787" x="3868738" y="4246563"/>
          <p14:tracePt t="25787" x="3808413" y="4246563"/>
          <p14:tracePt t="25802" x="3763963" y="4246563"/>
          <p14:tracePt t="25818" x="3686175" y="4237038"/>
          <p14:tracePt t="25835" x="3589338" y="4211638"/>
          <p14:tracePt t="25852" x="3476625" y="4176713"/>
          <p14:tracePt t="25869" x="3354388" y="4149725"/>
          <p14:tracePt t="25885" x="3205163" y="4114800"/>
          <p14:tracePt t="25902" x="3065463" y="4070350"/>
          <p14:tracePt t="25919" x="2986088" y="4052888"/>
          <p14:tracePt t="25919" x="2908300" y="4027488"/>
          <p14:tracePt t="25935" x="2838450" y="4027488"/>
          <p14:tracePt t="25936" x="2759075" y="4027488"/>
          <p14:tracePt t="25952" x="2689225" y="4027488"/>
          <p14:tracePt t="25969" x="2566988" y="4017963"/>
          <p14:tracePt t="25986" x="2479675" y="4017963"/>
          <p14:tracePt t="26002" x="2419350" y="4017963"/>
          <p14:tracePt t="26019" x="2384425" y="3992563"/>
          <p14:tracePt t="26035" x="2349500" y="3992563"/>
          <p14:tracePt t="26052" x="2305050" y="3992563"/>
          <p14:tracePt t="26068" x="2252663" y="3992563"/>
          <p14:tracePt t="26085" x="2147888" y="3992563"/>
          <p14:tracePt t="26102" x="2105025" y="3992563"/>
          <p14:tracePt t="26103" x="2043113" y="3992563"/>
          <p14:tracePt t="26118" x="1982788" y="3992563"/>
          <p14:tracePt t="26120" x="1930400" y="3992563"/>
          <p14:tracePt t="26135" x="1878013" y="3992563"/>
          <p14:tracePt t="26152" x="1833563" y="3992563"/>
          <p14:tracePt t="26169" x="1790700" y="3992563"/>
          <p14:tracePt t="26185" x="1746250" y="3992563"/>
          <p14:tracePt t="26202" x="1728788" y="3992563"/>
          <p14:tracePt t="26688" x="1738313" y="3992563"/>
          <p14:tracePt t="26697" x="1738313" y="4000500"/>
          <p14:tracePt t="26705" x="1755775" y="4000500"/>
          <p14:tracePt t="26719" x="1763713" y="4010025"/>
          <p14:tracePt t="26735" x="1833563" y="4027488"/>
          <p14:tracePt t="26752" x="1930400" y="4044950"/>
          <p14:tracePt t="26768" x="2025650" y="4070350"/>
          <p14:tracePt t="26785" x="2147888" y="4087813"/>
          <p14:tracePt t="26802" x="2209800" y="4105275"/>
          <p14:tracePt t="26803" x="2287588" y="4124325"/>
          <p14:tracePt t="26819" x="2349500" y="4132263"/>
          <p14:tracePt t="26819" x="2409825" y="4141788"/>
          <p14:tracePt t="26835" x="2471738" y="4141788"/>
          <p14:tracePt t="26852" x="2601913" y="4141788"/>
          <p14:tracePt t="26868" x="2776538" y="4141788"/>
          <p14:tracePt t="26885" x="2968625" y="4141788"/>
          <p14:tracePt t="26902" x="3152775" y="4141788"/>
          <p14:tracePt t="26918" x="3302000" y="4141788"/>
          <p14:tracePt t="26935" x="3406775" y="4141788"/>
          <p14:tracePt t="26952" x="3502025" y="4141788"/>
          <p14:tracePt t="26968" x="3546475" y="4141788"/>
          <p14:tracePt t="26969" x="3571875" y="4141788"/>
          <p14:tracePt t="26986" x="3676650" y="4141788"/>
          <p14:tracePt t="27002" x="3738563" y="4141788"/>
          <p14:tracePt t="27003" x="3808413" y="4141788"/>
          <p14:tracePt t="27018" x="3895725" y="4141788"/>
          <p14:tracePt t="27035" x="4035425" y="4141788"/>
          <p14:tracePt t="27052" x="4192588" y="4141788"/>
          <p14:tracePt t="27069" x="4367213" y="4141788"/>
          <p14:tracePt t="27085" x="4532313" y="4141788"/>
          <p14:tracePt t="27102" x="4664075" y="4141788"/>
          <p14:tracePt t="27119" x="4751388" y="4141788"/>
          <p14:tracePt t="27136" x="4768850" y="4141788"/>
          <p14:tracePt t="27152" x="4786313" y="4141788"/>
          <p14:tracePt t="27178" x="4794250" y="4141788"/>
          <p14:tracePt t="27205" x="4811713" y="4141788"/>
          <p14:tracePt t="27301" x="4829175" y="4141788"/>
          <p14:tracePt t="27319" x="4838700" y="4141788"/>
          <p14:tracePt t="27336" x="4856163" y="4132263"/>
          <p14:tracePt t="27345" x="4881563" y="4124325"/>
          <p14:tracePt t="27362" x="4891088" y="4124325"/>
          <p14:tracePt t="27371" x="4908550" y="4124325"/>
          <p14:tracePt t="27385" x="4926013" y="4124325"/>
          <p14:tracePt t="27402" x="4960938" y="4124325"/>
          <p14:tracePt t="27419" x="4986338" y="4124325"/>
          <p14:tracePt t="27435" x="5003800" y="4124325"/>
          <p14:tracePt t="27452" x="5013325" y="4124325"/>
          <p14:tracePt t="27468" x="5048250" y="4124325"/>
          <p14:tracePt t="27486" x="5073650" y="4124325"/>
          <p14:tracePt t="27502" x="5118100" y="4124325"/>
          <p14:tracePt t="27519" x="5160963" y="4124325"/>
          <p14:tracePt t="27519" x="5205413" y="4124325"/>
          <p14:tracePt t="27535" x="5265738" y="4124325"/>
          <p14:tracePt t="27552" x="5387975" y="4124325"/>
          <p14:tracePt t="27569" x="5492750" y="4114800"/>
          <p14:tracePt t="27585" x="5519738" y="4114800"/>
          <p14:tracePt t="27602" x="5537200" y="4105275"/>
          <p14:tracePt t="27642" x="5545138" y="4105275"/>
          <p14:tracePt t="27651" x="5562600" y="4105275"/>
          <p14:tracePt t="27659" x="5572125" y="4105275"/>
          <p14:tracePt t="27669" x="5597525" y="4105275"/>
          <p14:tracePt t="27685" x="5614988" y="4105275"/>
          <p14:tracePt t="27703" x="5667375" y="4105275"/>
          <p14:tracePt t="27704" x="5711825" y="4105275"/>
          <p14:tracePt t="27718" x="5754688" y="4105275"/>
          <p14:tracePt t="27735" x="5876925" y="4105275"/>
          <p14:tracePt t="27752" x="5973763" y="4105275"/>
          <p14:tracePt t="27768" x="6078538" y="4105275"/>
          <p14:tracePt t="27786" x="6175375" y="4105275"/>
          <p14:tracePt t="27802" x="6200775" y="4105275"/>
          <p14:tracePt t="27819" x="6227763" y="4105275"/>
          <p14:tracePt t="27835" x="6253163" y="4105275"/>
          <p14:tracePt t="27836" x="6280150" y="4105275"/>
          <p14:tracePt t="27852" x="6297613" y="4105275"/>
          <p14:tracePt t="27853" x="6323013" y="4105275"/>
          <p14:tracePt t="27869" x="6350000" y="4105275"/>
          <p14:tracePt t="27869" x="6375400" y="4105275"/>
          <p14:tracePt t="27886" x="6419850" y="4105275"/>
          <p14:tracePt t="27887" x="6462713" y="4105275"/>
          <p14:tracePt t="27902" x="6524625" y="4105275"/>
          <p14:tracePt t="27919" x="6646863" y="4105275"/>
          <p14:tracePt t="27935" x="6751638" y="4105275"/>
          <p14:tracePt t="27952" x="6856413" y="4105275"/>
          <p14:tracePt t="27968" x="6943725" y="4105275"/>
          <p14:tracePt t="27986" x="6986588" y="4097338"/>
          <p14:tracePt t="28002" x="7013575" y="4097338"/>
          <p14:tracePt t="28019" x="7031038" y="4097338"/>
          <p14:tracePt t="28097" x="7048500" y="4097338"/>
          <p14:tracePt t="28105" x="7056438" y="4097338"/>
          <p14:tracePt t="28114" x="7065963" y="4079875"/>
          <p14:tracePt t="28136" x="7118350" y="4079875"/>
          <p14:tracePt t="28152" x="7143750" y="4079875"/>
          <p14:tracePt t="28168" x="7178675" y="4079875"/>
          <p14:tracePt t="28186" x="7213600" y="4079875"/>
          <p14:tracePt t="28203" x="7240588" y="4079875"/>
          <p14:tracePt t="28219" x="7265988" y="4079875"/>
          <p14:tracePt t="28219" x="7283450" y="4079875"/>
          <p14:tracePt t="28236" x="7300913" y="4079875"/>
          <p14:tracePt t="28236" x="7327900" y="4079875"/>
          <p14:tracePt t="28252" x="7353300" y="4079875"/>
          <p14:tracePt t="28268" x="7397750" y="4079875"/>
          <p14:tracePt t="28285" x="7485063" y="4079875"/>
          <p14:tracePt t="28302" x="7632700" y="4079875"/>
          <p14:tracePt t="28319" x="7781925" y="4079875"/>
          <p14:tracePt t="28335" x="7886700" y="4079875"/>
          <p14:tracePt t="28352" x="7929563" y="4079875"/>
          <p14:tracePt t="28352" x="7964488" y="4079875"/>
          <p14:tracePt t="28369" x="8034338" y="4079875"/>
          <p14:tracePt t="28385" x="8061325" y="4079875"/>
          <p14:tracePt t="28402" x="8096250" y="4079875"/>
          <p14:tracePt t="28403" x="8113713" y="4079875"/>
          <p14:tracePt t="28419" x="8148638" y="4079875"/>
          <p14:tracePt t="28435" x="8235950" y="4079875"/>
          <p14:tracePt t="28452" x="8323263" y="4079875"/>
          <p14:tracePt t="28469" x="8410575" y="4079875"/>
          <p14:tracePt t="28485" x="8505825" y="4079875"/>
          <p14:tracePt t="28502" x="8523288" y="4079875"/>
          <p14:tracePt t="28588" x="8550275" y="4079875"/>
          <p14:tracePt t="28657" x="8567738" y="4079875"/>
          <p14:tracePt t="28665" x="8585200" y="4079875"/>
          <p14:tracePt t="28674" x="8593138" y="4079875"/>
          <p14:tracePt t="28686" x="8620125" y="4087813"/>
          <p14:tracePt t="28702" x="8645525" y="4087813"/>
          <p14:tracePt t="28719" x="8662988" y="4097338"/>
          <p14:tracePt t="28719" x="8680450" y="4097338"/>
          <p14:tracePt t="28736" x="8724900" y="4097338"/>
          <p14:tracePt t="28752" x="8742363" y="4105275"/>
          <p14:tracePt t="28753" x="8759825" y="4105275"/>
          <p14:tracePt t="28769" x="8777288" y="4114800"/>
          <p14:tracePt t="28785" x="8802688" y="4132263"/>
          <p14:tracePt t="28802" x="8829675" y="4132263"/>
          <p14:tracePt t="28819" x="8847138" y="4132263"/>
          <p14:tracePt t="28954" x="8837613" y="4141788"/>
          <p14:tracePt t="28972" x="8837613" y="4149725"/>
          <p14:tracePt t="28980" x="8829675" y="4149725"/>
          <p14:tracePt t="28989" x="8829675" y="4159250"/>
          <p14:tracePt t="29007" x="8820150" y="4176713"/>
          <p14:tracePt t="29018" x="8812213" y="4176713"/>
          <p14:tracePt t="29042" x="8794750" y="4194175"/>
          <p14:tracePt t="29068" x="8794750" y="4202113"/>
          <p14:tracePt t="29077" x="8777288" y="4211638"/>
          <p14:tracePt t="29095" x="8767763" y="4211638"/>
          <p14:tracePt t="29103" x="8759825" y="4219575"/>
          <p14:tracePt t="29118" x="8750300" y="4237038"/>
          <p14:tracePt t="29135" x="8732838" y="4237038"/>
          <p14:tracePt t="29152" x="8707438" y="4254500"/>
          <p14:tracePt t="29169" x="8689975" y="4271963"/>
          <p14:tracePt t="29186" x="8645525" y="4298950"/>
          <p14:tracePt t="29202" x="8628063" y="4316413"/>
          <p14:tracePt t="29219" x="8593138" y="4333875"/>
          <p14:tracePt t="29236" x="8575675" y="4351338"/>
          <p14:tracePt t="29253" x="8532813" y="4376738"/>
          <p14:tracePt t="29269" x="8505825" y="4386263"/>
          <p14:tracePt t="29270" x="8470900" y="4394200"/>
          <p14:tracePt t="29285" x="8418513" y="4403725"/>
          <p14:tracePt t="29302" x="8323263" y="4429125"/>
          <p14:tracePt t="29318" x="8174038" y="4473575"/>
          <p14:tracePt t="29336" x="7904163" y="4533900"/>
          <p14:tracePt t="29352" x="7615238" y="4568825"/>
          <p14:tracePt t="29368" x="7248525" y="4613275"/>
          <p14:tracePt t="29385" x="6821488" y="4621213"/>
          <p14:tracePt t="29402" x="6611938" y="4621213"/>
          <p14:tracePt t="29402" x="6402388" y="4621213"/>
          <p14:tracePt t="29418" x="6165850" y="4621213"/>
          <p14:tracePt t="29419" x="5956300" y="4621213"/>
          <p14:tracePt t="29435" x="5746750" y="4621213"/>
          <p14:tracePt t="29436" x="5537200" y="4621213"/>
          <p14:tracePt t="29452" x="5327650" y="4621213"/>
          <p14:tracePt t="29453" x="5091113" y="4621213"/>
          <p14:tracePt t="29468" x="4908550" y="4621213"/>
          <p14:tracePt t="29485" x="4567238" y="4621213"/>
          <p14:tracePt t="29502" x="4297363" y="4621213"/>
          <p14:tracePt t="29519" x="4078288" y="4621213"/>
          <p14:tracePt t="29535" x="3930650" y="4621213"/>
          <p14:tracePt t="29552" x="3886200" y="4603750"/>
          <p14:tracePt t="29568" x="3843338" y="4586288"/>
          <p14:tracePt t="29585" x="3816350" y="4578350"/>
          <p14:tracePt t="29586" x="3790950" y="4551363"/>
          <p14:tracePt t="29602" x="3746500" y="4525963"/>
          <p14:tracePt t="29619" x="3729038" y="4516438"/>
          <p14:tracePt t="29620" x="3694113" y="4508500"/>
          <p14:tracePt t="29635" x="3668713" y="4491038"/>
          <p14:tracePt t="29652" x="3641725" y="4491038"/>
          <p14:tracePt t="29669" x="3589338" y="4491038"/>
          <p14:tracePt t="29685" x="3563938" y="4491038"/>
          <p14:tracePt t="29702" x="3502025" y="4491038"/>
          <p14:tracePt t="29718" x="3424238" y="4481513"/>
          <p14:tracePt t="29735" x="3389313" y="4481513"/>
          <p14:tracePt t="29752" x="3362325" y="4481513"/>
          <p14:tracePt t="29752" x="3344863" y="4481513"/>
          <p14:tracePt t="29769" x="3327400" y="4481513"/>
          <p14:tracePt t="29769" x="3302000" y="4481513"/>
          <p14:tracePt t="29787" x="3257550" y="4481513"/>
          <p14:tracePt t="29802" x="3249613" y="4481513"/>
          <p14:tracePt t="29803" x="3232150" y="4481513"/>
          <p14:tracePt t="29819" x="3214688" y="4481513"/>
          <p14:tracePt t="29835" x="3187700" y="4481513"/>
          <p14:tracePt t="29852" x="3162300" y="4481513"/>
          <p14:tracePt t="29869" x="3152775" y="4481513"/>
          <p14:tracePt t="30284" x="3152775" y="4473575"/>
          <p14:tracePt t="30381" x="3162300" y="4473575"/>
          <p14:tracePt t="30398" x="3179763" y="4473575"/>
          <p14:tracePt t="30424" x="3205163" y="4473575"/>
          <p14:tracePt t="30433" x="3214688" y="4473575"/>
          <p14:tracePt t="30442" x="3240088" y="4473575"/>
          <p14:tracePt t="30452" x="3284538" y="4473575"/>
          <p14:tracePt t="30469" x="3414713" y="4473575"/>
          <p14:tracePt t="30485" x="3484563" y="4473575"/>
          <p14:tracePt t="30486" x="3581400" y="4473575"/>
          <p14:tracePt t="30502" x="3668713" y="4473575"/>
          <p14:tracePt t="30503" x="3756025" y="4473575"/>
          <p14:tracePt t="30518" x="3843338" y="4473575"/>
          <p14:tracePt t="30535" x="4000500" y="4473575"/>
          <p14:tracePt t="30552" x="4157663" y="4473575"/>
          <p14:tracePt t="30568" x="4322763" y="4473575"/>
          <p14:tracePt t="30585" x="4471988" y="4473575"/>
          <p14:tracePt t="30602" x="4619625" y="4473575"/>
          <p14:tracePt t="30618" x="4776788" y="4473575"/>
          <p14:tracePt t="30636" x="4943475" y="4473575"/>
          <p14:tracePt t="30653" x="5083175" y="4473575"/>
          <p14:tracePt t="30668" x="5143500" y="4473575"/>
          <p14:tracePt t="30670" x="5222875" y="4473575"/>
          <p14:tracePt t="30685" x="5292725" y="4473575"/>
          <p14:tracePt t="30702" x="5422900" y="4473575"/>
          <p14:tracePt t="30718" x="5572125" y="4473575"/>
          <p14:tracePt t="30735" x="5729288" y="4473575"/>
          <p14:tracePt t="30752" x="5894388" y="4473575"/>
          <p14:tracePt t="30769" x="6069013" y="4473575"/>
          <p14:tracePt t="30785" x="6227763" y="4473575"/>
          <p14:tracePt t="30801" x="6367463" y="4473575"/>
          <p14:tracePt t="30819" x="6445250" y="4473575"/>
          <p14:tracePt t="30835" x="6462713" y="4473575"/>
          <p14:tracePt t="30836" x="6480175" y="4473575"/>
          <p14:tracePt t="30852" x="6497638" y="4473575"/>
          <p14:tracePt t="30868" x="6524625" y="4473575"/>
          <p14:tracePt t="30885" x="6559550" y="4473575"/>
          <p14:tracePt t="30902" x="6602413" y="4473575"/>
          <p14:tracePt t="30919" x="6664325" y="4473575"/>
          <p14:tracePt t="30935" x="6742113" y="4473575"/>
          <p14:tracePt t="30952" x="6786563" y="4473575"/>
          <p14:tracePt t="30968" x="6838950" y="4473575"/>
          <p14:tracePt t="30985" x="6856413" y="4473575"/>
          <p14:tracePt t="31046" x="6864350" y="4473575"/>
          <p14:tracePt t="31054" x="6873875" y="4473575"/>
          <p14:tracePt t="31063" x="6891338" y="4473575"/>
          <p14:tracePt t="31071" x="6908800" y="4473575"/>
          <p14:tracePt t="31085" x="6934200" y="4473575"/>
          <p14:tracePt t="31102" x="6969125" y="4473575"/>
          <p14:tracePt t="31119" x="7021513" y="4473575"/>
          <p14:tracePt t="31137" x="7038975" y="4473575"/>
          <p14:tracePt t="31152" x="7091363" y="4473575"/>
          <p14:tracePt t="31168" x="7118350" y="4473575"/>
          <p14:tracePt t="31169" x="7126288" y="4473575"/>
          <p14:tracePt t="31185" x="7135813" y="4473575"/>
          <p14:tracePt t="31186" x="7153275" y="4473575"/>
          <p14:tracePt t="31202" x="7161213" y="4473575"/>
          <p14:tracePt t="31203" x="7178675" y="4473575"/>
          <p14:tracePt t="31219" x="7188200" y="4473575"/>
          <p14:tracePt t="31235" x="7213600" y="4473575"/>
          <p14:tracePt t="31252" x="7240588" y="4473575"/>
          <p14:tracePt t="31268" x="7275513" y="4473575"/>
          <p14:tracePt t="31285" x="7300913" y="4473575"/>
          <p14:tracePt t="31302" x="7327900" y="4473575"/>
          <p14:tracePt t="31319" x="7362825" y="4473575"/>
          <p14:tracePt t="31335" x="7370763" y="4473575"/>
          <p14:tracePt t="31336" x="7397750" y="4473575"/>
          <p14:tracePt t="31352" x="7423150" y="4473575"/>
          <p14:tracePt t="31368" x="7450138" y="4473575"/>
          <p14:tracePt t="31369" x="7467600" y="4473575"/>
          <p14:tracePt t="31385" x="7485063" y="4473575"/>
          <p14:tracePt t="31402" x="7537450" y="4473575"/>
          <p14:tracePt t="31418" x="7572375" y="4473575"/>
          <p14:tracePt t="31435" x="7615238" y="4473575"/>
          <p14:tracePt t="31452" x="7650163" y="4473575"/>
          <p14:tracePt t="31468" x="7677150" y="4464050"/>
          <p14:tracePt t="31485" x="7685088" y="4464050"/>
          <p14:tracePt t="31536" x="7694613" y="4464050"/>
          <p14:tracePt t="31545" x="7702550" y="4464050"/>
          <p14:tracePt t="31553" x="7720013" y="4464050"/>
          <p14:tracePt t="31569" x="7747000" y="4464050"/>
          <p14:tracePt t="31585" x="7781925" y="4464050"/>
          <p14:tracePt t="31602" x="7816850" y="4464050"/>
          <p14:tracePt t="31618" x="7869238" y="4464050"/>
          <p14:tracePt t="31635" x="7912100" y="4464050"/>
          <p14:tracePt t="31652" x="7939088" y="4464050"/>
          <p14:tracePt t="31693" x="7956550" y="4464050"/>
          <p14:tracePt t="31711" x="7974013" y="4464050"/>
          <p14:tracePt t="31719" x="7991475" y="4456113"/>
          <p14:tracePt t="31728" x="7999413" y="4456113"/>
          <p14:tracePt t="31737" x="8016875" y="4456113"/>
          <p14:tracePt t="31754" x="8034338" y="4456113"/>
          <p14:tracePt t="31769" x="8043863" y="4456113"/>
          <p14:tracePt t="31785" x="8051800" y="4456113"/>
          <p14:tracePt t="32008" x="8061325" y="4456113"/>
          <p14:tracePt t="32017" x="8069263" y="4456113"/>
          <p14:tracePt t="32026" x="8078788" y="4456113"/>
          <p14:tracePt t="32035" x="8096250" y="4456113"/>
          <p14:tracePt t="32053" x="8131175" y="4456113"/>
          <p14:tracePt t="32069" x="8148638" y="4456113"/>
          <p14:tracePt t="32070" x="8166100" y="4456113"/>
          <p14:tracePt t="32085" x="8191500" y="4456113"/>
          <p14:tracePt t="32101" x="8235950" y="4464050"/>
          <p14:tracePt t="32118" x="8270875" y="4464050"/>
          <p14:tracePt t="32184" x="8253413" y="4464050"/>
          <p14:tracePt t="32192" x="8226425" y="4473575"/>
          <p14:tracePt t="32202" x="8201025" y="4473575"/>
          <p14:tracePt t="32219" x="8148638" y="4481513"/>
          <p14:tracePt t="32235" x="8096250" y="4498975"/>
          <p14:tracePt t="32237" x="8069263" y="4498975"/>
          <p14:tracePt t="32252" x="8051800" y="4508500"/>
          <p14:tracePt t="32253" x="8016875" y="4516438"/>
          <p14:tracePt t="32269" x="7991475" y="4533900"/>
          <p14:tracePt t="32285" x="7921625" y="4533900"/>
          <p14:tracePt t="32302" x="7824788" y="4551363"/>
          <p14:tracePt t="32318" x="7659688" y="4586288"/>
          <p14:tracePt t="32335" x="7475538" y="4595813"/>
          <p14:tracePt t="32352" x="7248525" y="4613275"/>
          <p14:tracePt t="32369" x="7031038" y="4630738"/>
          <p14:tracePt t="32385" x="6926263" y="4648200"/>
          <p14:tracePt t="32386" x="6838950" y="4656138"/>
          <p14:tracePt t="32403" x="6707188" y="4656138"/>
          <p14:tracePt t="32418" x="6681788" y="4656138"/>
          <p14:tracePt t="32420" x="6664325" y="4656138"/>
          <p14:tracePt t="32435" x="6646863" y="4656138"/>
          <p14:tracePt t="32452" x="6611938" y="4656138"/>
          <p14:tracePt t="32469" x="6532563" y="4656138"/>
          <p14:tracePt t="32485" x="6357938" y="4656138"/>
          <p14:tracePt t="32502" x="6086475" y="4656138"/>
          <p14:tracePt t="32519" x="5694363" y="4665663"/>
          <p14:tracePt t="32535" x="5230813" y="4700588"/>
          <p14:tracePt t="32552" x="4768850" y="4725988"/>
          <p14:tracePt t="32569" x="4349750" y="4770438"/>
          <p14:tracePt t="32585" x="4210050" y="4787900"/>
          <p14:tracePt t="32586" x="4060825" y="4795838"/>
          <p14:tracePt t="32602" x="3913188" y="4822825"/>
          <p14:tracePt t="32603" x="3781425" y="4840288"/>
          <p14:tracePt t="32618" x="3633788" y="4883150"/>
          <p14:tracePt t="32635" x="3371850" y="4927600"/>
          <p14:tracePt t="32652" x="3109913" y="4979988"/>
          <p14:tracePt t="32668" x="2846388" y="4997450"/>
          <p14:tracePt t="32685" x="2593975" y="5022850"/>
          <p14:tracePt t="32702" x="2392363" y="5022850"/>
          <p14:tracePt t="32718" x="2192338" y="5022850"/>
          <p14:tracePt t="32735" x="2025650" y="5022850"/>
          <p14:tracePt t="32753" x="1895475" y="5022850"/>
          <p14:tracePt t="32768" x="1851025" y="5022850"/>
          <p14:tracePt t="32769" x="1825625" y="5022850"/>
          <p14:tracePt t="32785" x="1808163" y="5022850"/>
          <p14:tracePt t="32963" x="1816100" y="5014913"/>
          <p14:tracePt t="32988" x="1843088" y="4987925"/>
          <p14:tracePt t="33005" x="1860550" y="4962525"/>
          <p14:tracePt t="33014" x="1868488" y="4962525"/>
          <p14:tracePt t="33023" x="1878013" y="4945063"/>
          <p14:tracePt t="33035" x="1885950" y="4945063"/>
          <p14:tracePt t="33052" x="1912938" y="4918075"/>
          <p14:tracePt t="33068" x="1920875" y="4910138"/>
          <p14:tracePt t="33085" x="1938338" y="4900613"/>
          <p14:tracePt t="33102" x="1938338" y="4892675"/>
          <p14:tracePt t="33119" x="1955800" y="4883150"/>
          <p14:tracePt t="33120" x="1965325" y="4865688"/>
          <p14:tracePt t="33135" x="1982788" y="4857750"/>
          <p14:tracePt t="33137" x="1990725" y="4848225"/>
          <p14:tracePt t="33152" x="2017713" y="4830763"/>
          <p14:tracePt t="33169" x="2070100" y="4813300"/>
          <p14:tracePt t="33185" x="2112963" y="4778375"/>
          <p14:tracePt t="33202" x="2157413" y="4752975"/>
          <p14:tracePt t="33218" x="2192338" y="4743450"/>
          <p14:tracePt t="33235" x="2244725" y="4718050"/>
          <p14:tracePt t="33251" x="2262188" y="4718050"/>
          <p14:tracePt t="33252" x="2279650" y="4718050"/>
          <p14:tracePt t="33269" x="2314575" y="4718050"/>
          <p14:tracePt t="33285" x="2349500" y="4718050"/>
          <p14:tracePt t="33286" x="2401888" y="4718050"/>
          <p14:tracePt t="33302" x="2479675" y="4718050"/>
          <p14:tracePt t="33303" x="2566988" y="4718050"/>
          <p14:tracePt t="33318" x="2698750" y="4718050"/>
          <p14:tracePt t="33335" x="2995613" y="4718050"/>
          <p14:tracePt t="33352" x="3354388" y="4718050"/>
          <p14:tracePt t="33368" x="3641725" y="4718050"/>
          <p14:tracePt t="33385" x="3851275" y="4718050"/>
          <p14:tracePt t="33402" x="3878263" y="4718050"/>
          <p14:tracePt t="33462" x="3895725" y="4718050"/>
          <p14:tracePt t="33470" x="3895725" y="4725988"/>
          <p14:tracePt t="33478" x="3903663" y="4743450"/>
          <p14:tracePt t="33487" x="3930650" y="4760913"/>
          <p14:tracePt t="33504" x="3938588" y="4778375"/>
          <p14:tracePt t="33518" x="3938588" y="4787900"/>
          <p14:tracePt t="33535" x="3938588" y="4805363"/>
          <p14:tracePt t="33592" x="3938588" y="4813300"/>
          <p14:tracePt t="33618" x="3938588" y="4822825"/>
          <p14:tracePt t="33627" x="3930650" y="4840288"/>
          <p14:tracePt t="33697" x="3921125" y="4840288"/>
          <p14:tracePt t="33715" x="3903663" y="4857750"/>
          <p14:tracePt t="33723" x="3886200" y="4865688"/>
          <p14:tracePt t="33735" x="3878263" y="4875213"/>
          <p14:tracePt t="33752" x="3843338" y="4900613"/>
          <p14:tracePt t="33769" x="3798888" y="4935538"/>
          <p14:tracePt t="33785" x="3763963" y="4953000"/>
          <p14:tracePt t="33785" x="3729038" y="4970463"/>
          <p14:tracePt t="33802" x="3616325" y="5014913"/>
          <p14:tracePt t="33818" x="3563938" y="5040313"/>
          <p14:tracePt t="33820" x="3519488" y="5049838"/>
          <p14:tracePt t="33835" x="3494088" y="5067300"/>
          <p14:tracePt t="33852" x="3467100" y="5084763"/>
          <p14:tracePt t="33869" x="3449638" y="5084763"/>
          <p14:tracePt t="33885" x="3424238" y="5102225"/>
          <p14:tracePt t="33902" x="3379788" y="5110163"/>
          <p14:tracePt t="33918" x="3336925" y="5119688"/>
          <p14:tracePt t="33935" x="3302000" y="5127625"/>
          <p14:tracePt t="33952" x="3275013" y="5145088"/>
          <p14:tracePt t="33970" x="3232150" y="5154613"/>
          <p14:tracePt t="33985" x="3222625" y="5162550"/>
          <p14:tracePt t="33986" x="3197225" y="5172075"/>
          <p14:tracePt t="34002" x="3179763" y="5172075"/>
          <p14:tracePt t="34003" x="3152775" y="5189538"/>
          <p14:tracePt t="34018" x="3135313" y="5189538"/>
          <p14:tracePt t="34035" x="3109913" y="5189538"/>
          <p14:tracePt t="34052" x="3092450" y="5189538"/>
          <p14:tracePt t="34068" x="3074988" y="5207000"/>
          <p14:tracePt t="34085" x="3048000" y="5207000"/>
          <p14:tracePt t="34102" x="3013075" y="5207000"/>
          <p14:tracePt t="34119" x="2968625" y="5207000"/>
          <p14:tracePt t="34135" x="2916238" y="5207000"/>
          <p14:tracePt t="34152" x="2890838" y="5207000"/>
          <p14:tracePt t="34169" x="2863850" y="5207000"/>
          <p14:tracePt t="34169" x="2855913" y="5207000"/>
          <p14:tracePt t="34187" x="2846388" y="5207000"/>
          <p14:tracePt t="34231" x="2828925" y="5207000"/>
          <p14:tracePt t="34248" x="2803525" y="5207000"/>
          <p14:tracePt t="34257" x="2794000" y="5214938"/>
          <p14:tracePt t="34268" x="2776538" y="5224463"/>
          <p14:tracePt t="34285" x="2759075" y="5224463"/>
          <p14:tracePt t="34301" x="2751138" y="5224463"/>
          <p14:tracePt t="34302" x="2733675" y="5224463"/>
          <p14:tracePt t="34344" x="2716213" y="5224463"/>
          <p14:tracePt t="34371" x="2706688" y="5224463"/>
          <p14:tracePt t="34388" x="2698750" y="5224463"/>
          <p14:tracePt t="34397" x="2689225" y="5224463"/>
          <p14:tracePt t="34405" x="2689225" y="5214938"/>
          <p14:tracePt t="34423" x="2671763" y="5207000"/>
          <p14:tracePt t="34458" x="2671763" y="5197475"/>
          <p14:tracePt t="34502" x="2671763" y="5189538"/>
          <p14:tracePt t="34546" x="2671763" y="5180013"/>
          <p14:tracePt t="34563" x="2671763" y="5172075"/>
          <p14:tracePt t="34590" x="2671763" y="5154613"/>
          <p14:tracePt t="34713" x="2663825" y="5137150"/>
          <p14:tracePt t="34730" x="2663825" y="5127625"/>
          <p14:tracePt t="34738" x="2654300" y="5110163"/>
          <p14:tracePt t="34755" x="2636838" y="5102225"/>
          <p14:tracePt t="34768" x="2628900" y="5092700"/>
          <p14:tracePt t="34785" x="2611438" y="5084763"/>
          <p14:tracePt t="34802" x="2593975" y="5084763"/>
          <p14:tracePt t="34818" x="2593975" y="5067300"/>
          <p14:tracePt t="34914" x="2593975" y="5075238"/>
          <p14:tracePt t="34931" x="2593975" y="5084763"/>
          <p14:tracePt t="34939" x="2601913" y="5084763"/>
          <p14:tracePt t="35011" x="2611438" y="5084763"/>
          <p14:tracePt t="35019" x="2619375" y="5092700"/>
          <p14:tracePt t="35027" x="2646363" y="5092700"/>
          <p14:tracePt t="35036" x="2671763" y="5102225"/>
          <p14:tracePt t="35052" x="2698750" y="5127625"/>
          <p14:tracePt t="35069" x="2751138" y="5137150"/>
          <p14:tracePt t="35085" x="2863850" y="5172075"/>
          <p14:tracePt t="35102" x="3013075" y="5214938"/>
          <p14:tracePt t="35118" x="3170238" y="5241925"/>
          <p14:tracePt t="35135" x="3319463" y="5259388"/>
          <p14:tracePt t="35152" x="3432175" y="5259388"/>
          <p14:tracePt t="35169" x="3546475" y="5276850"/>
          <p14:tracePt t="35185" x="3589338" y="5276850"/>
          <p14:tracePt t="35185" x="3651250" y="5276850"/>
          <p14:tracePt t="35203" x="3738563" y="5276850"/>
          <p14:tracePt t="35219" x="3798888" y="5276850"/>
          <p14:tracePt t="35219" x="3843338" y="5276850"/>
          <p14:tracePt t="35235" x="3886200" y="5276850"/>
          <p14:tracePt t="35252" x="3973513" y="5276850"/>
          <p14:tracePt t="35269" x="4070350" y="5276850"/>
          <p14:tracePt t="35285" x="4157663" y="5276850"/>
          <p14:tracePt t="35302" x="4227513" y="5276850"/>
          <p14:tracePt t="35319" x="4262438" y="5276850"/>
          <p14:tracePt t="35335" x="4270375" y="5276850"/>
          <p14:tracePt t="35353" x="4279900" y="5276850"/>
          <p14:tracePt t="35369" x="4287838" y="5276850"/>
          <p14:tracePt t="35385" x="4305300" y="5267325"/>
          <p14:tracePt t="35387" x="4314825" y="5267325"/>
          <p14:tracePt t="35402" x="4332288" y="5267325"/>
          <p14:tracePt t="35403" x="4349750" y="5267325"/>
          <p14:tracePt t="35418" x="4384675" y="5259388"/>
          <p14:tracePt t="35435" x="4471988" y="5232400"/>
          <p14:tracePt t="35452" x="4541838" y="5224463"/>
          <p14:tracePt t="35468" x="4576763" y="5224463"/>
          <p14:tracePt t="35485" x="4594225" y="5224463"/>
          <p14:tracePt t="35502" x="4646613" y="5224463"/>
          <p14:tracePt t="35526" x="4672013" y="5224463"/>
          <p14:tracePt t="36559" x="4681538" y="5224463"/>
          <p14:tracePt t="36594" x="4689475" y="5224463"/>
          <p14:tracePt t="36602" x="4699000" y="5224463"/>
          <p14:tracePt t="36612" x="4724400" y="5224463"/>
          <p14:tracePt t="36619" x="4751388" y="5224463"/>
          <p14:tracePt t="36635" x="4759325" y="5224463"/>
          <p14:tracePt t="36652" x="4821238" y="5224463"/>
          <p14:tracePt t="36669" x="4908550" y="5224463"/>
          <p14:tracePt t="36685" x="4986338" y="5224463"/>
          <p14:tracePt t="36702" x="4995863" y="5224463"/>
          <p14:tracePt t="36865" x="5013325" y="5224463"/>
          <p14:tracePt t="36908" x="5021263" y="5224463"/>
          <p14:tracePt t="36917" x="5030788" y="5224463"/>
          <p14:tracePt t="36926" x="5038725" y="5224463"/>
          <p14:tracePt t="36935" x="5056188" y="5224463"/>
          <p14:tracePt t="36952" x="5108575" y="5224463"/>
          <p14:tracePt t="36968" x="5126038" y="5224463"/>
          <p14:tracePt t="36970" x="5153025" y="5224463"/>
          <p14:tracePt t="36985" x="5178425" y="5224463"/>
          <p14:tracePt t="37002" x="5205413" y="5224463"/>
          <p14:tracePt t="37018" x="5222875" y="5224463"/>
          <p14:tracePt t="37035" x="5230813" y="5224463"/>
          <p14:tracePt t="37083" x="5257800" y="5224463"/>
          <p14:tracePt t="37092" x="5265738" y="5224463"/>
          <p14:tracePt t="37102" x="5300663" y="5224463"/>
          <p14:tracePt t="37119" x="5405438" y="5224463"/>
          <p14:tracePt t="37135" x="5467350" y="5224463"/>
          <p14:tracePt t="37152" x="5597525" y="5224463"/>
          <p14:tracePt t="37153" x="5676900" y="5214938"/>
          <p14:tracePt t="37168" x="5737225" y="5207000"/>
          <p14:tracePt t="37185" x="5781675" y="5197475"/>
          <p14:tracePt t="37202" x="5789613" y="5197475"/>
          <p14:tracePt t="37241" x="5799138" y="5197475"/>
          <p14:tracePt t="37258" x="5816600" y="5197475"/>
          <p14:tracePt t="37277" x="5834063" y="5197475"/>
          <p14:tracePt t="37285" x="5851525" y="5197475"/>
          <p14:tracePt t="37293" x="5876925" y="5197475"/>
          <p14:tracePt t="37302" x="5894388" y="5197475"/>
          <p14:tracePt t="37319" x="5911850" y="5197475"/>
          <p14:tracePt t="37320" x="5938838" y="5197475"/>
          <p14:tracePt t="37335" x="5964238" y="5197475"/>
          <p14:tracePt t="37352" x="5999163" y="5197475"/>
          <p14:tracePt t="37369" x="6034088" y="5197475"/>
          <p14:tracePt t="37385" x="6086475" y="5197475"/>
          <p14:tracePt t="37402" x="6130925" y="5197475"/>
          <p14:tracePt t="37418" x="6157913" y="5197475"/>
          <p14:tracePt t="37435" x="6175375" y="5197475"/>
          <p14:tracePt t="37451" x="6183313" y="5197475"/>
          <p14:tracePt t="37452" x="6192838" y="5197475"/>
          <p14:tracePt t="37469" x="6235700" y="5197475"/>
          <p14:tracePt t="37485" x="6270625" y="5197475"/>
          <p14:tracePt t="37486" x="6315075" y="5197475"/>
          <p14:tracePt t="37502" x="6375400" y="5197475"/>
          <p14:tracePt t="37503" x="6437313" y="5197475"/>
          <p14:tracePt t="37518" x="6497638" y="5197475"/>
          <p14:tracePt t="37535" x="6637338" y="5197475"/>
          <p14:tracePt t="37552" x="6759575" y="5197475"/>
          <p14:tracePt t="37568" x="6804025" y="5197475"/>
          <p14:tracePt t="37585" x="6873875" y="5197475"/>
          <p14:tracePt t="37602" x="6934200" y="5197475"/>
          <p14:tracePt t="37618" x="6986588" y="5180013"/>
          <p14:tracePt t="37635" x="7004050" y="5180013"/>
          <p14:tracePt t="37652" x="7056438" y="5162550"/>
          <p14:tracePt t="37653" x="7073900" y="5162550"/>
          <p14:tracePt t="37668" x="7100888" y="5145088"/>
          <p14:tracePt t="37669" x="7118350" y="5145088"/>
          <p14:tracePt t="37685" x="7143750" y="5137150"/>
          <p14:tracePt t="37702" x="7178675" y="5137150"/>
          <p14:tracePt t="37719" x="7231063" y="5127625"/>
          <p14:tracePt t="37735" x="7300913" y="5127625"/>
          <p14:tracePt t="37752" x="7335838" y="5127625"/>
          <p14:tracePt t="37768" x="7380288" y="5127625"/>
          <p14:tracePt t="37785" x="7423150" y="5127625"/>
          <p14:tracePt t="37802" x="7432675" y="5119688"/>
          <p14:tracePt t="37803" x="7458075" y="5119688"/>
          <p14:tracePt t="37819" x="7502525" y="5119688"/>
          <p14:tracePt t="37835" x="7510463" y="5119688"/>
          <p14:tracePt t="37836" x="7527925" y="5119688"/>
          <p14:tracePt t="37852" x="7545388" y="5119688"/>
          <p14:tracePt t="37868" x="7607300" y="5119688"/>
          <p14:tracePt t="37885" x="7650163" y="5119688"/>
          <p14:tracePt t="37902" x="7729538" y="5119688"/>
          <p14:tracePt t="37919" x="7807325" y="5119688"/>
          <p14:tracePt t="37936" x="7894638" y="5119688"/>
          <p14:tracePt t="37952" x="7999413" y="5127625"/>
          <p14:tracePt t="37968" x="8121650" y="5137150"/>
          <p14:tracePt t="37986" x="8201025" y="5154613"/>
          <p14:tracePt t="38002" x="8270875" y="5154613"/>
          <p14:tracePt t="38018" x="8278813" y="5154613"/>
          <p14:tracePt t="38035" x="8313738" y="5154613"/>
          <p14:tracePt t="38052" x="8323263" y="5154613"/>
          <p14:tracePt t="38143" x="8340725" y="5154613"/>
          <p14:tracePt t="38160" x="8366125" y="5137150"/>
          <p14:tracePt t="38168" x="8366125" y="5127625"/>
          <p14:tracePt t="38177" x="8383588" y="5127625"/>
          <p14:tracePt t="38186" x="8410575" y="5110163"/>
          <p14:tracePt t="38202" x="8428038" y="5110163"/>
          <p14:tracePt t="38203" x="8453438" y="5110163"/>
          <p14:tracePt t="38218" x="8480425" y="5110163"/>
          <p14:tracePt t="38235" x="8523288" y="5110163"/>
          <p14:tracePt t="38252" x="8575675" y="5110163"/>
          <p14:tracePt t="38268" x="8662988" y="5110163"/>
          <p14:tracePt t="38285" x="8829675" y="5110163"/>
          <p14:tracePt t="38302" x="9004300" y="5110163"/>
          <p14:tracePt t="38318" x="9205913" y="5110163"/>
          <p14:tracePt t="38335" x="9423400" y="5110163"/>
          <p14:tracePt t="38352" x="9528175" y="5110163"/>
          <p14:tracePt t="38353" x="9615488" y="5110163"/>
          <p14:tracePt t="38368" x="9685338" y="5110163"/>
          <p14:tracePt t="38369" x="9764713" y="5110163"/>
          <p14:tracePt t="38385" x="9807575" y="5110163"/>
          <p14:tracePt t="38402" x="9834563" y="5102225"/>
          <p14:tracePt t="38418" x="9834563" y="5092700"/>
          <p14:tracePt t="38677" x="9825038" y="5092700"/>
          <p14:tracePt t="38693" x="9817100" y="5092700"/>
          <p14:tracePt t="38702" x="9807575" y="5092700"/>
          <p14:tracePt t="38711" x="9799638" y="5092700"/>
          <p14:tracePt t="38719" x="9782175" y="5092700"/>
          <p14:tracePt t="38735" x="9755188" y="5092700"/>
          <p14:tracePt t="38752" x="9737725" y="5102225"/>
          <p14:tracePt t="38769" x="9702800" y="5102225"/>
          <p14:tracePt t="38785" x="9667875" y="5119688"/>
          <p14:tracePt t="38801" x="9590088" y="5137150"/>
          <p14:tracePt t="38818" x="9510713" y="5145088"/>
          <p14:tracePt t="38835" x="9405938" y="5145088"/>
          <p14:tracePt t="38851" x="9363075" y="5145088"/>
          <p14:tracePt t="38852" x="9301163" y="5145088"/>
          <p14:tracePt t="38869" x="9170988" y="5145088"/>
          <p14:tracePt t="38885" x="9099550" y="5145088"/>
          <p14:tracePt t="38886" x="9021763" y="5145088"/>
          <p14:tracePt t="38902" x="8934450" y="5145088"/>
          <p14:tracePt t="38918" x="8777288" y="5145088"/>
          <p14:tracePt t="38935" x="8628063" y="5145088"/>
          <p14:tracePt t="38952" x="8497888" y="5145088"/>
          <p14:tracePt t="38969" x="8348663" y="5145088"/>
          <p14:tracePt t="38985" x="8201025" y="5145088"/>
          <p14:tracePt t="39002" x="8026400" y="5145088"/>
          <p14:tracePt t="39018" x="7807325" y="5145088"/>
          <p14:tracePt t="39035" x="7502525" y="5145088"/>
          <p14:tracePt t="39052" x="7327900" y="5145088"/>
          <p14:tracePt t="39053" x="7118350" y="5145088"/>
          <p14:tracePt t="39068" x="6881813" y="5145088"/>
          <p14:tracePt t="39069" x="6646863" y="5145088"/>
          <p14:tracePt t="39085" x="6437313" y="5145088"/>
          <p14:tracePt t="39102" x="5956300" y="5145088"/>
          <p14:tracePt t="39118" x="5475288" y="5145088"/>
          <p14:tracePt t="39135" x="5030788" y="5145088"/>
          <p14:tracePt t="39152" x="4462463" y="5145088"/>
          <p14:tracePt t="39168" x="3808413" y="5145088"/>
          <p14:tracePt t="39185" x="3100388" y="5145088"/>
          <p14:tracePt t="39202" x="2716213" y="5145088"/>
          <p14:tracePt t="39203" x="2322513" y="5145088"/>
          <p14:tracePt t="39219" x="1554163" y="5145088"/>
          <p14:tracePt t="39235" x="1169988" y="5145088"/>
          <p14:tracePt t="39236" x="785813" y="5145088"/>
          <p14:tracePt t="39254" x="131763" y="5145088"/>
          <p14:tracePt t="39647" x="157163" y="5635625"/>
          <p14:tracePt t="39655" x="279400" y="5635625"/>
          <p14:tracePt t="39668" x="393700" y="5635625"/>
          <p14:tracePt t="39685" x="568325" y="5635625"/>
          <p14:tracePt t="39702" x="733425" y="5635625"/>
          <p14:tracePt t="39718" x="865188" y="5635625"/>
          <p14:tracePt t="39735" x="917575" y="5635625"/>
          <p14:tracePt t="39736" x="977900" y="5635625"/>
          <p14:tracePt t="39752" x="1100138" y="5635625"/>
          <p14:tracePt t="39768" x="1169988" y="5635625"/>
          <p14:tracePt t="39769" x="1231900" y="5635625"/>
          <p14:tracePt t="39785" x="1292225" y="5635625"/>
          <p14:tracePt t="39802" x="1466850" y="5635625"/>
          <p14:tracePt t="39818" x="1616075" y="5635625"/>
          <p14:tracePt t="39835" x="1711325" y="5618163"/>
          <p14:tracePt t="39852" x="1773238" y="5600700"/>
          <p14:tracePt t="39868" x="1808163" y="5591175"/>
          <p14:tracePt t="39885" x="1903413" y="5565775"/>
          <p14:tracePt t="39902" x="1965325" y="5556250"/>
          <p14:tracePt t="39903" x="2043113" y="5530850"/>
          <p14:tracePt t="39919" x="2192338" y="5486400"/>
          <p14:tracePt t="39935" x="2270125" y="5468938"/>
          <p14:tracePt t="39937" x="2349500" y="5441950"/>
          <p14:tracePt t="39952" x="2409825" y="5424488"/>
          <p14:tracePt t="39968" x="2479675" y="5407025"/>
          <p14:tracePt t="39985" x="2506663" y="5407025"/>
          <p14:tracePt t="40002" x="2532063" y="5407025"/>
          <p14:tracePt t="40018" x="2576513" y="5389563"/>
          <p14:tracePt t="40035" x="2628900" y="5372100"/>
          <p14:tracePt t="40052" x="2663825" y="5372100"/>
          <p14:tracePt t="40068" x="2733675" y="5364163"/>
          <p14:tracePt t="40086" x="2776538" y="5364163"/>
          <p14:tracePt t="40103" x="2820988" y="5364163"/>
          <p14:tracePt t="40119" x="2846388" y="5364163"/>
          <p14:tracePt t="40120" x="2855913" y="5381625"/>
          <p14:tracePt t="40135" x="2873375" y="5389563"/>
          <p14:tracePt t="40152" x="2881313" y="5399088"/>
          <p14:tracePt t="40169" x="2898775" y="5399088"/>
          <p14:tracePt t="40185" x="2933700" y="5416550"/>
          <p14:tracePt t="40202" x="2978150" y="5441950"/>
          <p14:tracePt t="40218" x="3065463" y="5476875"/>
          <p14:tracePt t="40235" x="3162300" y="5521325"/>
          <p14:tracePt t="40251" x="3214688" y="5530850"/>
          <p14:tracePt t="40252" x="3275013" y="5538788"/>
          <p14:tracePt t="40269" x="3302000" y="5556250"/>
          <p14:tracePt t="40453" x="3302000" y="5548313"/>
          <p14:tracePt t="40514" x="3302000" y="5538788"/>
          <p14:tracePt t="40548" x="3302000" y="5530850"/>
          <p14:tracePt t="40566" x="3302000" y="5513388"/>
          <p14:tracePt t="40583" x="3319463" y="5495925"/>
          <p14:tracePt t="40592" x="3319463" y="5486400"/>
          <p14:tracePt t="40610" x="3327400" y="5476875"/>
          <p14:tracePt t="40776" x="3309938" y="5476875"/>
          <p14:tracePt t="40784" x="3309938" y="5486400"/>
          <p14:tracePt t="40793" x="3292475" y="5495925"/>
          <p14:tracePt t="40802" x="3267075" y="5513388"/>
          <p14:tracePt t="40818" x="3232150" y="5538788"/>
          <p14:tracePt t="40819" x="3179763" y="5565775"/>
          <p14:tracePt t="40835" x="3152775" y="5591175"/>
          <p14:tracePt t="40852" x="3117850" y="5626100"/>
          <p14:tracePt t="40869" x="3038475" y="5678488"/>
          <p14:tracePt t="40885" x="2968625" y="5740400"/>
          <p14:tracePt t="40902" x="2916238" y="5757863"/>
          <p14:tracePt t="40918" x="2881313" y="5775325"/>
          <p14:tracePt t="40935" x="2855913" y="5783263"/>
          <p14:tracePt t="40952" x="2828925" y="5810250"/>
          <p14:tracePt t="40969" x="2794000" y="5827713"/>
          <p14:tracePt t="40985" x="2768600" y="5845175"/>
          <p14:tracePt t="40986" x="2768600" y="5853113"/>
          <p14:tracePt t="41003" x="2751138" y="5862638"/>
          <p14:tracePt t="41082" x="2724150" y="5862638"/>
          <p14:tracePt t="41091" x="2706688" y="5862638"/>
          <p14:tracePt t="41100" x="2689225" y="5862638"/>
          <p14:tracePt t="41118" x="2636838" y="5862638"/>
          <p14:tracePt t="41135" x="2611438" y="5862638"/>
          <p14:tracePt t="41136" x="2593975" y="5862638"/>
          <p14:tracePt t="41152" x="2549525" y="5862638"/>
          <p14:tracePt t="41168" x="2514600" y="5862638"/>
          <p14:tracePt t="41185" x="2479675" y="5862638"/>
          <p14:tracePt t="41202" x="2444750" y="5845175"/>
          <p14:tracePt t="41218" x="2401888" y="5845175"/>
          <p14:tracePt t="41235" x="2392363" y="5845175"/>
          <p14:tracePt t="41251" x="2374900" y="5845175"/>
          <p14:tracePt t="41268" x="2366963" y="5827713"/>
          <p14:tracePt t="41285" x="2339975" y="5827713"/>
          <p14:tracePt t="41318" x="2322513" y="5827713"/>
          <p14:tracePt t="41336" x="2314575" y="5827713"/>
          <p14:tracePt t="41353" x="2297113" y="5827713"/>
          <p14:tracePt t="41362" x="2270125" y="5810250"/>
          <p14:tracePt t="41371" x="2252663" y="5810250"/>
          <p14:tracePt t="41385" x="2235200" y="5810250"/>
          <p14:tracePt t="41402" x="2209800" y="5792788"/>
          <p14:tracePt t="41418" x="2192338" y="5783263"/>
          <p14:tracePt t="41435" x="2147888" y="5783263"/>
          <p14:tracePt t="41452" x="2130425" y="5775325"/>
          <p14:tracePt t="41468" x="2112963" y="5775325"/>
          <p14:tracePt t="41485" x="2105025" y="5775325"/>
          <p14:tracePt t="41502" x="2087563" y="5775325"/>
          <p14:tracePt t="41519" x="2078038" y="5775325"/>
          <p14:tracePt t="41535" x="2070100" y="5775325"/>
          <p14:tracePt t="41552" x="2035175" y="5775325"/>
          <p14:tracePt t="41568" x="1990725" y="5775325"/>
          <p14:tracePt t="41585" x="1947863" y="5775325"/>
          <p14:tracePt t="41601" x="1868488" y="5775325"/>
          <p14:tracePt t="41618" x="1798638" y="5775325"/>
          <p14:tracePt t="41635" x="1763713" y="5765800"/>
          <p14:tracePt t="41652" x="1755775" y="5765800"/>
          <p14:tracePt t="41653" x="1746250" y="5765800"/>
          <p14:tracePt t="41668" x="1738313" y="5765800"/>
          <p14:tracePt t="41914" x="1746250" y="5765800"/>
          <p14:tracePt t="41922" x="1755775" y="5765800"/>
          <p14:tracePt t="41931" x="1773238" y="5765800"/>
          <p14:tracePt t="41952" x="1816100" y="5765800"/>
          <p14:tracePt t="41969" x="1860550" y="5783263"/>
          <p14:tracePt t="41985" x="1912938" y="5792788"/>
          <p14:tracePt t="42002" x="2000250" y="5818188"/>
          <p14:tracePt t="42019" x="2112963" y="5835650"/>
          <p14:tracePt t="42035" x="2182813" y="5835650"/>
          <p14:tracePt t="42036" x="2262188" y="5835650"/>
          <p14:tracePt t="42052" x="2332038" y="5835650"/>
          <p14:tracePt t="42068" x="2462213" y="5835650"/>
          <p14:tracePt t="42085" x="2601913" y="5845175"/>
          <p14:tracePt t="42102" x="2716213" y="5845175"/>
          <p14:tracePt t="42118" x="2838450" y="5845175"/>
          <p14:tracePt t="42135" x="2951163" y="5845175"/>
          <p14:tracePt t="42152" x="3092450" y="5845175"/>
          <p14:tracePt t="42168" x="3249613" y="5845175"/>
          <p14:tracePt t="42185" x="3319463" y="5845175"/>
          <p14:tracePt t="42186" x="3397250" y="5845175"/>
          <p14:tracePt t="42202" x="3467100" y="5845175"/>
          <p14:tracePt t="42203" x="3546475" y="5845175"/>
          <p14:tracePt t="42218" x="3598863" y="5845175"/>
          <p14:tracePt t="42219" x="3659188" y="5845175"/>
          <p14:tracePt t="42235" x="3721100" y="5845175"/>
          <p14:tracePt t="42252" x="3833813" y="5845175"/>
          <p14:tracePt t="42268" x="3956050" y="5845175"/>
          <p14:tracePt t="42285" x="4060825" y="5845175"/>
          <p14:tracePt t="42302" x="4183063" y="5845175"/>
          <p14:tracePt t="42318" x="4297363" y="5845175"/>
          <p14:tracePt t="42335" x="4427538" y="5845175"/>
          <p14:tracePt t="42351" x="4514850" y="5845175"/>
          <p14:tracePt t="42352" x="4594225" y="5845175"/>
          <p14:tracePt t="42369" x="4741863" y="5845175"/>
          <p14:tracePt t="42385" x="4829175" y="5845175"/>
          <p14:tracePt t="42386" x="4916488" y="5845175"/>
          <p14:tracePt t="42402" x="5003800" y="5845175"/>
          <p14:tracePt t="42418" x="5187950" y="5845175"/>
          <p14:tracePt t="42435" x="5397500" y="5845175"/>
          <p14:tracePt t="42452" x="5580063" y="5845175"/>
          <p14:tracePt t="42468" x="5754688" y="5845175"/>
          <p14:tracePt t="42485" x="5921375" y="5845175"/>
          <p14:tracePt t="42501" x="6008688" y="5845175"/>
          <p14:tracePt t="42518" x="6034088" y="5845175"/>
          <p14:tracePt t="42588" x="6043613" y="5845175"/>
          <p14:tracePt t="42604" x="6061075" y="5845175"/>
          <p14:tracePt t="42613" x="6078538" y="5845175"/>
          <p14:tracePt t="42622" x="6105525" y="5862638"/>
          <p14:tracePt t="42639" x="6130925" y="5862638"/>
          <p14:tracePt t="42753" x="6130925" y="5870575"/>
          <p14:tracePt t="42762" x="6122988" y="5870575"/>
          <p14:tracePt t="42771" x="6113463" y="5870575"/>
          <p14:tracePt t="42785" x="6096000" y="5880100"/>
          <p14:tracePt t="42802" x="6051550" y="5905500"/>
          <p14:tracePt t="42818" x="6008688" y="5932488"/>
          <p14:tracePt t="42835" x="5929313" y="5967413"/>
          <p14:tracePt t="42852" x="5851525" y="6002338"/>
          <p14:tracePt t="42868" x="5737225" y="6054725"/>
          <p14:tracePt t="42886" x="5562600" y="6097588"/>
          <p14:tracePt t="42902" x="5475288" y="6124575"/>
          <p14:tracePt t="42902" x="5387975" y="6142038"/>
          <p14:tracePt t="42918" x="5292725" y="6167438"/>
          <p14:tracePt t="42920" x="5187950" y="6194425"/>
          <p14:tracePt t="42935" x="5100638" y="6202363"/>
          <p14:tracePt t="42952" x="4899025" y="6211888"/>
          <p14:tracePt t="42968" x="4689475" y="6229350"/>
          <p14:tracePt t="42985" x="4524375" y="6246813"/>
          <p14:tracePt t="43001" x="4332288" y="6272213"/>
          <p14:tracePt t="43018" x="4175125" y="6289675"/>
          <p14:tracePt t="43035" x="4025900" y="6289675"/>
          <p14:tracePt t="43052" x="3948113" y="6289675"/>
          <p14:tracePt t="43052" x="3878263" y="6289675"/>
          <p14:tracePt t="43069" x="3746500" y="6289675"/>
          <p14:tracePt t="43085" x="3686175" y="6289675"/>
          <p14:tracePt t="43086" x="3624263" y="6289675"/>
          <p14:tracePt t="43102" x="3554413" y="6289675"/>
          <p14:tracePt t="43118" x="3389313" y="6289675"/>
          <p14:tracePt t="43135" x="3205163" y="6289675"/>
          <p14:tracePt t="43152" x="3013075" y="6289675"/>
          <p14:tracePt t="43168" x="2855913" y="6289675"/>
          <p14:tracePt t="43185" x="2716213" y="6289675"/>
          <p14:tracePt t="43202" x="2601913" y="6289675"/>
          <p14:tracePt t="43218" x="2497138" y="6289675"/>
          <p14:tracePt t="43235" x="2479675" y="6289675"/>
          <p14:tracePt t="43236" x="2462213" y="6289675"/>
          <p14:tracePt t="43252" x="2419350" y="6289675"/>
          <p14:tracePt t="43269" x="2401888" y="6289675"/>
          <p14:tracePt t="43285" x="2374900" y="6307138"/>
          <p14:tracePt t="43302" x="2332038" y="6316663"/>
          <p14:tracePt t="43304" x="2305050" y="6316663"/>
          <p14:tracePt t="43318" x="2279650" y="6334125"/>
          <p14:tracePt t="43335" x="2244725" y="6334125"/>
          <p14:tracePt t="43352" x="2209800" y="6334125"/>
          <p14:tracePt t="43368" x="2192338" y="6334125"/>
          <p14:tracePt t="43385" x="2174875" y="6334125"/>
          <p14:tracePt t="43445" x="2182813" y="6334125"/>
          <p14:tracePt t="43471" x="2200275" y="6342063"/>
          <p14:tracePt t="43480" x="2209800" y="6342063"/>
          <p14:tracePt t="43488" x="2217738" y="6342063"/>
          <p14:tracePt t="43502" x="2244725" y="6342063"/>
          <p14:tracePt t="43518" x="2297113" y="6342063"/>
          <p14:tracePt t="43535" x="2357438" y="6351588"/>
          <p14:tracePt t="43552" x="2444750" y="6359525"/>
          <p14:tracePt t="43568" x="2576513" y="6386513"/>
          <p14:tracePt t="43586" x="2733675" y="6411913"/>
          <p14:tracePt t="43601" x="2828925" y="6421438"/>
          <p14:tracePt t="43602" x="2898775" y="6429375"/>
          <p14:tracePt t="43618" x="2978150" y="6456363"/>
          <p14:tracePt t="43620" x="3057525" y="6464300"/>
          <p14:tracePt t="43635" x="3127375" y="6464300"/>
          <p14:tracePt t="43652" x="3302000" y="6464300"/>
          <p14:tracePt t="43668" x="3494088" y="6464300"/>
          <p14:tracePt t="43685" x="3694113" y="6464300"/>
          <p14:tracePt t="43702" x="3930650" y="6464300"/>
          <p14:tracePt t="43718" x="4130675" y="6464300"/>
          <p14:tracePt t="43735" x="4357688" y="6464300"/>
          <p14:tracePt t="43751" x="4479925" y="6464300"/>
          <p14:tracePt t="43752" x="4594225" y="6464300"/>
          <p14:tracePt t="43769" x="4838700" y="6464300"/>
          <p14:tracePt t="43785" x="4943475" y="6464300"/>
          <p14:tracePt t="43786" x="5048250" y="6464300"/>
          <p14:tracePt t="43802" x="5135563" y="6464300"/>
          <p14:tracePt t="43818" x="5310188" y="6464300"/>
          <p14:tracePt t="43835" x="5484813" y="6464300"/>
          <p14:tracePt t="43852" x="5641975" y="6464300"/>
          <p14:tracePt t="43868" x="5834063" y="6464300"/>
          <p14:tracePt t="43885" x="6008688" y="6464300"/>
          <p14:tracePt t="43902" x="6200775" y="6464300"/>
          <p14:tracePt t="43918" x="6340475" y="6464300"/>
          <p14:tracePt t="43935" x="6445250" y="6464300"/>
          <p14:tracePt t="43952" x="6489700" y="6464300"/>
          <p14:tracePt t="43953" x="6497638" y="6464300"/>
          <p14:tracePt t="43968" x="6515100" y="6464300"/>
          <p14:tracePt t="44040" x="6532563" y="6464300"/>
          <p14:tracePt t="44198" x="6524625" y="6464300"/>
          <p14:tracePt t="44215" x="6507163" y="6464300"/>
          <p14:tracePt t="44223" x="6480175" y="6464300"/>
          <p14:tracePt t="44240" x="6454775" y="6464300"/>
          <p14:tracePt t="44252" x="6427788" y="6464300"/>
          <p14:tracePt t="44268" x="6384925" y="6464300"/>
          <p14:tracePt t="44269" x="6323013" y="6464300"/>
          <p14:tracePt t="44285" x="6262688" y="6473825"/>
          <p14:tracePt t="44285" x="6183313" y="6473825"/>
          <p14:tracePt t="44301" x="6113463" y="6473825"/>
          <p14:tracePt t="44303" x="6026150" y="6473825"/>
          <p14:tracePt t="44318" x="5921375" y="6473825"/>
          <p14:tracePt t="44336" x="5659438" y="6491288"/>
          <p14:tracePt t="44337" x="5519738" y="6499225"/>
          <p14:tracePt t="44352" x="5370513" y="6526213"/>
          <p14:tracePt t="44368" x="5240338" y="6551613"/>
          <p14:tracePt t="44385" x="5108575" y="6578600"/>
          <p14:tracePt t="44402" x="4916488" y="6630988"/>
          <p14:tracePt t="44418" x="4706938" y="6683375"/>
          <p14:tracePt t="44435" x="4410075" y="6753225"/>
          <p14:tracePt t="44451" x="4227513" y="6796088"/>
          <p14:tracePt t="44452" x="4052888" y="6831013"/>
        </p14:tracePtLst>
      </p14:laserTraceLst>
    </p:ext>
  </p:extLs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type="pic" idx="1"/>
          </p:nvPr>
        </p:nvPicPr>
        <p:blipFill>
          <a:blip r:embed="rId2"/>
          <a:srcRect l="1888" r="1888"/>
          <a:stretch>
            <a:fillRect/>
          </a:stretch>
        </p:blipFill>
        <p:spPr bwMode="auto">
          <a:prstGeom prst="rect">
            <a:avLst/>
          </a:prstGeom>
          <a:noFill/>
          <a:ln w="9525">
            <a:noFill/>
            <a:miter lim="800000"/>
            <a:headEnd/>
            <a:tailEnd/>
          </a:ln>
          <a:effectLst/>
        </p:spPr>
      </p:pic>
      <p:sp>
        <p:nvSpPr>
          <p:cNvPr id="4" name="Text Placeholder 3"/>
          <p:cNvSpPr>
            <a:spLocks noGrp="1"/>
          </p:cNvSpPr>
          <p:nvPr>
            <p:ph type="body" sz="half" idx="2"/>
          </p:nvPr>
        </p:nvSpPr>
        <p:spPr>
          <a:xfrm>
            <a:off x="6640285" y="5525588"/>
            <a:ext cx="5551715" cy="1332412"/>
          </a:xfrm>
        </p:spPr>
        <p:txBody>
          <a:bodyPr>
            <a:noAutofit/>
          </a:bodyPr>
          <a:lstStyle/>
          <a:p>
            <a:pPr algn="ctr"/>
            <a:r>
              <a:rPr lang="en-GB" sz="3200" b="1" dirty="0">
                <a:solidFill>
                  <a:srgbClr val="00B050"/>
                </a:solidFill>
              </a:rPr>
              <a:t>Ibadah-friendly ward at</a:t>
            </a:r>
          </a:p>
          <a:p>
            <a:pPr algn="ctr"/>
            <a:r>
              <a:rPr lang="en-GB" sz="3200" b="1" dirty="0">
                <a:solidFill>
                  <a:srgbClr val="00B050"/>
                </a:solidFill>
              </a:rPr>
              <a:t>Federal Medical Centre Gusau</a:t>
            </a:r>
          </a:p>
        </p:txBody>
      </p:sp>
      <p:pic>
        <p:nvPicPr>
          <p:cNvPr id="5" name="Picture 4" descr="C:\Users\Abusumy\OneDrive\Ibadah Friendly Hospitals\Images\IMG-20191106-WA0016.jpg">
            <a:extLst>
              <a:ext uri="{FF2B5EF4-FFF2-40B4-BE49-F238E27FC236}">
                <a16:creationId xmlns:a16="http://schemas.microsoft.com/office/drawing/2014/main" id="{7D212698-E711-4AE9-8402-A19D6998E93A}"/>
              </a:ext>
            </a:extLst>
          </p:cNvPr>
          <p:cNvPicPr>
            <a:picLocks noChangeAspect="1" noChangeArrowheads="1"/>
          </p:cNvPicPr>
          <p:nvPr/>
        </p:nvPicPr>
        <p:blipFill>
          <a:blip r:embed="rId3"/>
          <a:srcRect l="1888" r="1888"/>
          <a:stretch>
            <a:fillRect/>
          </a:stretch>
        </p:blipFill>
        <p:spPr bwMode="auto">
          <a:xfrm>
            <a:off x="0" y="0"/>
            <a:ext cx="6172200" cy="6766560"/>
          </a:xfrm>
          <a:prstGeom prst="rect">
            <a:avLst/>
          </a:prstGeom>
          <a:noFill/>
        </p:spPr>
      </p:pic>
    </p:spTree>
    <p:extLst>
      <p:ext uri="{BB962C8B-B14F-4D97-AF65-F5344CB8AC3E}">
        <p14:creationId xmlns:p14="http://schemas.microsoft.com/office/powerpoint/2010/main" val="658296257"/>
      </p:ext>
    </p:extLst>
  </p:cSld>
  <p:clrMapOvr>
    <a:masterClrMapping/>
  </p:clrMapOvr>
  <mc:AlternateContent xmlns:mc="http://schemas.openxmlformats.org/markup-compatibility/2006" xmlns:p14="http://schemas.microsoft.com/office/powerpoint/2010/main">
    <mc:Choice Requires="p14">
      <p:transition spd="slow" p14:dur="2000" advTm="8336"/>
    </mc:Choice>
    <mc:Fallback xmlns="">
      <p:transition spd="slow" advTm="8336"/>
    </mc:Fallback>
  </mc:AlternateContent>
  <p:extLst>
    <p:ext uri="{3A86A75C-4F4B-4683-9AE1-C65F6400EC91}">
      <p14:laserTraceLst xmlns:p14="http://schemas.microsoft.com/office/powerpoint/2010/main">
        <p14:tracePtLst>
          <p14:tracePt t="1512" x="2611438" y="6578600"/>
          <p14:tracePt t="1525" x="2881313" y="6403975"/>
          <p14:tracePt t="1541" x="3389313" y="5932488"/>
          <p14:tracePt t="1558" x="3868738" y="5468938"/>
          <p14:tracePt t="1575" x="4192588" y="5067300"/>
          <p14:tracePt t="1592" x="4305300" y="4910138"/>
          <p14:tracePt t="1592" x="4349750" y="4778375"/>
          <p14:tracePt t="1608" x="4402138" y="4648200"/>
          <p14:tracePt t="1609" x="4427538" y="4525963"/>
          <p14:tracePt t="1625" x="4471988" y="4394200"/>
          <p14:tracePt t="1643" x="4532313" y="4167188"/>
          <p14:tracePt t="1644" x="4559300" y="4044950"/>
          <p14:tracePt t="1658" x="4576763" y="3940175"/>
          <p14:tracePt t="1675" x="4629150" y="3748088"/>
          <p14:tracePt t="1692" x="4637088" y="3573463"/>
          <p14:tracePt t="1708" x="4637088" y="3398838"/>
          <p14:tracePt t="1725" x="4637088" y="3224213"/>
          <p14:tracePt t="1742" x="4637088" y="3049588"/>
          <p14:tracePt t="1758" x="4637088" y="2962275"/>
          <p14:tracePt t="1759" x="4637088" y="2865438"/>
          <p14:tracePt t="1775" x="4637088" y="2681288"/>
          <p14:tracePt t="1792" x="4646613" y="2576513"/>
          <p14:tracePt t="1793" x="4646613" y="2489200"/>
          <p14:tracePt t="1808" x="4646613" y="2401888"/>
          <p14:tracePt t="1825" x="4646613" y="2192338"/>
          <p14:tracePt t="1842" x="4646613" y="1992313"/>
          <p14:tracePt t="1858" x="4646613" y="1773238"/>
          <p14:tracePt t="1875" x="4611688" y="1608138"/>
          <p14:tracePt t="1892" x="4549775" y="1468438"/>
          <p14:tracePt t="1908" x="4479925" y="1336675"/>
          <p14:tracePt t="1925" x="4454525" y="1301750"/>
          <p14:tracePt t="1942" x="4427538" y="1284288"/>
          <p14:tracePt t="1958" x="4402138" y="1257300"/>
          <p14:tracePt t="1959" x="4392613" y="1257300"/>
          <p14:tracePt t="1975" x="4357688" y="1249363"/>
          <p14:tracePt t="1976" x="4332288" y="1222375"/>
          <p14:tracePt t="1992" x="4322763" y="1222375"/>
          <p14:tracePt t="2008" x="4279900" y="1179513"/>
          <p14:tracePt t="2025" x="4192588" y="1117600"/>
          <p14:tracePt t="2043" x="4043363" y="1030288"/>
          <p14:tracePt t="2058" x="3886200" y="952500"/>
          <p14:tracePt t="2075" x="3694113" y="890588"/>
          <p14:tracePt t="2092" x="3484563" y="838200"/>
          <p14:tracePt t="2108" x="3302000" y="795338"/>
          <p14:tracePt t="2125" x="3135313" y="777875"/>
          <p14:tracePt t="2142" x="3065463" y="777875"/>
          <p14:tracePt t="2158" x="3057525" y="777875"/>
          <p14:tracePt t="2175" x="3038475" y="777875"/>
          <p14:tracePt t="2192" x="3013075" y="777875"/>
          <p14:tracePt t="2208" x="2986088" y="785813"/>
          <p14:tracePt t="2225" x="2916238" y="830263"/>
          <p14:tracePt t="2242" x="2820988" y="890588"/>
          <p14:tracePt t="2258" x="2689225" y="977900"/>
          <p14:tracePt t="2275" x="2611438" y="1022350"/>
          <p14:tracePt t="2275" x="2559050" y="1065213"/>
          <p14:tracePt t="2293" x="2444750" y="1152525"/>
          <p14:tracePt t="2308" x="2392363" y="1179513"/>
          <p14:tracePt t="2309" x="2339975" y="1214438"/>
          <p14:tracePt t="2324" x="2287588" y="1239838"/>
          <p14:tracePt t="2341" x="2252663" y="1292225"/>
          <p14:tracePt t="2358" x="2217738" y="1327150"/>
          <p14:tracePt t="2375" x="2192338" y="1344613"/>
          <p14:tracePt t="2392" x="2192338" y="1362075"/>
          <p14:tracePt t="2414" x="2182813" y="1381125"/>
          <p14:tracePt t="2425" x="2192338" y="1381125"/>
          <p14:tracePt t="2441" x="2209800" y="1406525"/>
          <p14:tracePt t="2458" x="2217738" y="1433513"/>
          <p14:tracePt t="2459" x="2244725" y="1441450"/>
          <p14:tracePt t="2475" x="2279650" y="1458913"/>
          <p14:tracePt t="2476" x="2314575" y="1485900"/>
          <p14:tracePt t="2492" x="2366963" y="1511300"/>
          <p14:tracePt t="2493" x="2444750" y="1538288"/>
          <p14:tracePt t="2508" x="2532063" y="1555750"/>
          <p14:tracePt t="2525" x="2776538" y="1616075"/>
          <p14:tracePt t="2541" x="3013075" y="1685925"/>
          <p14:tracePt t="2558" x="3309938" y="1738313"/>
          <p14:tracePt t="2575" x="3581400" y="1747838"/>
          <p14:tracePt t="2592" x="3773488" y="1747838"/>
          <p14:tracePt t="2608" x="3903663" y="1747838"/>
          <p14:tracePt t="2625" x="3930650" y="1747838"/>
          <p14:tracePt t="2642" x="3965575" y="1703388"/>
          <p14:tracePt t="2658" x="3973513" y="1703388"/>
          <p14:tracePt t="2659" x="3990975" y="1703388"/>
          <p14:tracePt t="2675" x="3990975" y="1685925"/>
          <p14:tracePt t="2692" x="4043363" y="1643063"/>
          <p14:tracePt t="2708" x="4095750" y="1608138"/>
          <p14:tracePt t="2725" x="4122738" y="1573213"/>
          <p14:tracePt t="2742" x="4122738" y="1538288"/>
          <p14:tracePt t="2758" x="4122738" y="1493838"/>
          <p14:tracePt t="2775" x="4095750" y="1450975"/>
          <p14:tracePt t="2792" x="4078288" y="1416050"/>
          <p14:tracePt t="2808" x="4070350" y="1398588"/>
          <p14:tracePt t="2809" x="4052888" y="1389063"/>
          <p14:tracePt t="2826" x="4017963" y="1354138"/>
          <p14:tracePt t="2841" x="3983038" y="1344613"/>
          <p14:tracePt t="2842" x="3948113" y="1327150"/>
          <p14:tracePt t="2858" x="3921125" y="1319213"/>
          <p14:tracePt t="2875" x="3895725" y="1319213"/>
          <p14:tracePt t="2892" x="3878263" y="1301750"/>
          <p14:tracePt t="2908" x="3825875" y="1301750"/>
          <p14:tracePt t="2925" x="3790950" y="1309688"/>
          <p14:tracePt t="2941" x="3703638" y="1354138"/>
          <p14:tracePt t="2958" x="3563938" y="1458913"/>
          <p14:tracePt t="2975" x="3397250" y="1608138"/>
          <p14:tracePt t="2991" x="3302000" y="1703388"/>
          <p14:tracePt t="2992" x="3205163" y="1817688"/>
          <p14:tracePt t="3008" x="3092450" y="1930400"/>
          <p14:tracePt t="3010" x="3003550" y="2035175"/>
          <p14:tracePt t="3025" x="2933700" y="2132013"/>
          <p14:tracePt t="3041" x="2828925" y="2314575"/>
          <p14:tracePt t="3058" x="2776538" y="2489200"/>
          <p14:tracePt t="3075" x="2733675" y="2655888"/>
          <p14:tracePt t="3091" x="2733675" y="2770188"/>
          <p14:tracePt t="3108" x="2741613" y="2882900"/>
          <p14:tracePt t="3125" x="2759075" y="2979738"/>
          <p14:tracePt t="3142" x="2776538" y="3014663"/>
          <p14:tracePt t="3158" x="2776538" y="3040063"/>
          <p14:tracePt t="3176" x="2759075" y="3109913"/>
          <p14:tracePt t="3192" x="2759075" y="3119438"/>
          <p14:tracePt t="3193" x="2741613" y="3144838"/>
          <p14:tracePt t="3208" x="2741613" y="3162300"/>
          <p14:tracePt t="3225" x="2698750" y="3206750"/>
          <p14:tracePt t="3242" x="2646363" y="3249613"/>
          <p14:tracePt t="3259" x="2601913" y="3302000"/>
          <p14:tracePt t="3275" x="2532063" y="3328988"/>
          <p14:tracePt t="3292" x="2419350" y="3389313"/>
          <p14:tracePt t="3308" x="2270125" y="3468688"/>
          <p14:tracePt t="3325" x="2227263" y="3503613"/>
          <p14:tracePt t="3325" x="2200275" y="3529013"/>
          <p14:tracePt t="3342" x="2157413" y="3556000"/>
          <p14:tracePt t="3358" x="2147888" y="3581400"/>
          <p14:tracePt t="3360" x="2130425" y="3608388"/>
          <p14:tracePt t="3375" x="2122488" y="3616325"/>
          <p14:tracePt t="3376" x="2105025" y="3643313"/>
          <p14:tracePt t="3391" x="2105025" y="3660775"/>
          <p14:tracePt t="3408" x="2105025" y="3721100"/>
          <p14:tracePt t="3425" x="2078038" y="3843338"/>
          <p14:tracePt t="3442" x="2052638" y="3983038"/>
          <p14:tracePt t="3458" x="2017713" y="4132263"/>
          <p14:tracePt t="3475" x="2017713" y="4306888"/>
          <p14:tracePt t="3492" x="2017713" y="4481513"/>
          <p14:tracePt t="3508" x="2017713" y="4568825"/>
          <p14:tracePt t="3509" x="2025650" y="4673600"/>
          <p14:tracePt t="3525" x="2078038" y="4857750"/>
          <p14:tracePt t="3542" x="2112963" y="4945063"/>
          <p14:tracePt t="3558" x="2192338" y="5119688"/>
          <p14:tracePt t="3575" x="2279650" y="5267325"/>
          <p14:tracePt t="3592" x="2392363" y="5407025"/>
          <p14:tracePt t="3608" x="2506663" y="5513388"/>
          <p14:tracePt t="3625" x="2628900" y="5591175"/>
          <p14:tracePt t="3641" x="2759075" y="5670550"/>
          <p14:tracePt t="3658" x="2890838" y="5757863"/>
          <p14:tracePt t="3675" x="3074988" y="5818188"/>
          <p14:tracePt t="3692" x="3257550" y="5870575"/>
          <p14:tracePt t="3708" x="3344863" y="5897563"/>
          <p14:tracePt t="3709" x="3424238" y="5915025"/>
          <p14:tracePt t="3725" x="3502025" y="5940425"/>
          <p14:tracePt t="3742" x="3651250" y="5949950"/>
          <p14:tracePt t="3758" x="3781425" y="5949950"/>
          <p14:tracePt t="3775" x="3878263" y="5940425"/>
          <p14:tracePt t="3792" x="3973513" y="5880100"/>
          <p14:tracePt t="3809" x="4105275" y="5792788"/>
          <p14:tracePt t="3825" x="4262438" y="5695950"/>
          <p14:tracePt t="3841" x="4419600" y="5565775"/>
          <p14:tracePt t="3858" x="4479925" y="5495925"/>
          <p14:tracePt t="3859" x="4567238" y="5416550"/>
          <p14:tracePt t="3875" x="4637088" y="5329238"/>
          <p14:tracePt t="3892" x="4759325" y="5172075"/>
          <p14:tracePt t="3893" x="4829175" y="5075238"/>
          <p14:tracePt t="3908" x="4891088" y="4997450"/>
          <p14:tracePt t="3925" x="4968875" y="4840288"/>
          <p14:tracePt t="3942" x="5013325" y="4725988"/>
          <p14:tracePt t="3958" x="5048250" y="4586288"/>
          <p14:tracePt t="3975" x="5073650" y="4446588"/>
          <p14:tracePt t="3992" x="5073650" y="4298950"/>
          <p14:tracePt t="4008" x="5073650" y="4167188"/>
          <p14:tracePt t="4025" x="5003800" y="4035425"/>
          <p14:tracePt t="4043" x="4891088" y="3887788"/>
          <p14:tracePt t="4060" x="4741863" y="3765550"/>
          <p14:tracePt t="4075" x="4664075" y="3713163"/>
          <p14:tracePt t="4076" x="4576763" y="3651250"/>
          <p14:tracePt t="4092" x="4489450" y="3590925"/>
          <p14:tracePt t="4108" x="4314825" y="3476625"/>
          <p14:tracePt t="4125" x="4148138" y="3406775"/>
          <p14:tracePt t="4142" x="3956050" y="3354388"/>
          <p14:tracePt t="4158" x="3773488" y="3319463"/>
          <p14:tracePt t="4175" x="3633788" y="3284538"/>
          <p14:tracePt t="4192" x="3529013" y="3284538"/>
          <p14:tracePt t="4208" x="3484563" y="3284538"/>
          <p14:tracePt t="4210" x="3459163" y="3284538"/>
          <p14:tracePt t="4225" x="3441700" y="3284538"/>
          <p14:tracePt t="4242" x="3432175" y="3284538"/>
          <p14:tracePt t="4243" x="3406775" y="3284538"/>
          <p14:tracePt t="4258" x="3362325" y="3302000"/>
          <p14:tracePt t="4275" x="3232150" y="3363913"/>
          <p14:tracePt t="4291" x="3100388" y="3441700"/>
          <p14:tracePt t="4308" x="2943225" y="3521075"/>
          <p14:tracePt t="4325" x="2811463" y="3608388"/>
          <p14:tracePt t="4342" x="2681288" y="3686175"/>
          <p14:tracePt t="4358" x="2549525" y="3783013"/>
          <p14:tracePt t="4375" x="2427288" y="3922713"/>
          <p14:tracePt t="4392" x="2287588" y="4070350"/>
          <p14:tracePt t="4408" x="2217738" y="4149725"/>
          <p14:tracePt t="4409" x="2157413" y="4246563"/>
          <p14:tracePt t="4425" x="2095500" y="4341813"/>
          <p14:tracePt t="4427" x="2043113" y="4429125"/>
          <p14:tracePt t="4442" x="1982788" y="4525963"/>
          <p14:tracePt t="4458" x="1903413" y="4673600"/>
          <p14:tracePt t="4475" x="1895475" y="4752975"/>
          <p14:tracePt t="4493" x="1895475" y="4805363"/>
          <p14:tracePt t="4508" x="1955800" y="4892675"/>
          <p14:tracePt t="4525" x="2182813" y="4997450"/>
          <p14:tracePt t="4541" x="2619375" y="5119688"/>
          <p14:tracePt t="4558" x="2960688" y="5172075"/>
          <p14:tracePt t="4559" x="3424238" y="5232400"/>
          <p14:tracePt t="4575" x="4462463" y="5267325"/>
          <p14:tracePt t="4591" x="4995863" y="5267325"/>
          <p14:tracePt t="4593" x="5554663" y="5267325"/>
          <p14:tracePt t="4608" x="6086475" y="5267325"/>
          <p14:tracePt t="4625" x="6978650" y="5267325"/>
          <p14:tracePt t="4642" x="7754938" y="5259388"/>
          <p14:tracePt t="4658" x="8428038" y="5189538"/>
          <p14:tracePt t="4675" x="8916988" y="5092700"/>
          <p14:tracePt t="4692" x="9336088" y="4997450"/>
          <p14:tracePt t="4708" x="9615488" y="4918075"/>
          <p14:tracePt t="4725" x="9869488" y="4795838"/>
          <p14:tracePt t="4742" x="10096500" y="4656138"/>
          <p14:tracePt t="4758" x="10218738" y="4578350"/>
          <p14:tracePt t="4759" x="10340975" y="4491038"/>
          <p14:tracePt t="4775" x="10436225" y="4411663"/>
          <p14:tracePt t="4776" x="10533063" y="4316413"/>
          <p14:tracePt t="4791" x="10620375" y="4219575"/>
          <p14:tracePt t="4808" x="10777538" y="4027488"/>
          <p14:tracePt t="4825" x="10942638" y="3808413"/>
          <p14:tracePt t="4841" x="11074400" y="3590925"/>
          <p14:tracePt t="4858" x="11152188" y="3406775"/>
          <p14:tracePt t="4875" x="11187113" y="3259138"/>
          <p14:tracePt t="4891" x="11187113" y="3136900"/>
          <p14:tracePt t="4908" x="11109325" y="2997200"/>
          <p14:tracePt t="4925" x="10952163" y="2865438"/>
          <p14:tracePt t="4941" x="10864850" y="2795588"/>
          <p14:tracePt t="4958" x="10663238" y="2690813"/>
          <p14:tracePt t="4975" x="10436225" y="2593975"/>
          <p14:tracePt t="4991" x="10191750" y="2524125"/>
          <p14:tracePt t="5008" x="9921875" y="2463800"/>
          <p14:tracePt t="5025" x="9667875" y="2411413"/>
          <p14:tracePt t="5042" x="9423400" y="2401888"/>
          <p14:tracePt t="5058" x="9205913" y="2401888"/>
          <p14:tracePt t="5077" x="9012238" y="2401888"/>
          <p14:tracePt t="5092" x="8882063" y="2401888"/>
          <p14:tracePt t="5109" x="8864600" y="2411413"/>
          <p14:tracePt t="5125" x="8847138" y="2419350"/>
          <p14:tracePt t="5126" x="8820150" y="2446338"/>
          <p14:tracePt t="5141" x="8812213" y="2471738"/>
          <p14:tracePt t="5158" x="8767763" y="2541588"/>
          <p14:tracePt t="5175" x="8697913" y="2663825"/>
          <p14:tracePt t="5192" x="8637588" y="2778125"/>
          <p14:tracePt t="5208" x="8575675" y="2882900"/>
          <p14:tracePt t="5225" x="8532813" y="2962275"/>
          <p14:tracePt t="5241" x="8515350" y="3057525"/>
          <p14:tracePt t="5258" x="8515350" y="3119438"/>
          <p14:tracePt t="5259" x="8515350" y="3197225"/>
          <p14:tracePt t="5276" x="8540750" y="3267075"/>
          <p14:tracePt t="5277" x="8575675" y="3363913"/>
          <p14:tracePt t="5292" x="8620125" y="3451225"/>
          <p14:tracePt t="5292" x="8680450" y="3538538"/>
          <p14:tracePt t="5308" x="8732838" y="3616325"/>
          <p14:tracePt t="5325" x="8847138" y="3773488"/>
          <p14:tracePt t="5342" x="8977313" y="3948113"/>
          <p14:tracePt t="5358" x="9117013" y="4124325"/>
          <p14:tracePt t="5375" x="9283700" y="4264025"/>
          <p14:tracePt t="5391" x="9467850" y="4368800"/>
          <p14:tracePt t="5408" x="9702800" y="4403725"/>
          <p14:tracePt t="5425" x="9852025" y="4429125"/>
          <p14:tracePt t="5442" x="9974263" y="4438650"/>
          <p14:tracePt t="5458" x="10052050" y="4438650"/>
          <p14:tracePt t="5459" x="10131425" y="4403725"/>
          <p14:tracePt t="5475" x="10209213" y="4368800"/>
          <p14:tracePt t="5492" x="10348913" y="4281488"/>
          <p14:tracePt t="5508" x="10523538" y="4141788"/>
          <p14:tracePt t="5525" x="10698163" y="3948113"/>
          <p14:tracePt t="5542" x="10812463" y="3748088"/>
          <p14:tracePt t="5558" x="10872788" y="3538538"/>
          <p14:tracePt t="5575" x="10864850" y="3302000"/>
          <p14:tracePt t="5592" x="10725150" y="3057525"/>
          <p14:tracePt t="5608" x="10602913" y="2917825"/>
          <p14:tracePt t="5609" x="10436225" y="2787650"/>
          <p14:tracePt t="5625" x="10279063" y="2655888"/>
          <p14:tracePt t="5625" x="10131425" y="2551113"/>
          <p14:tracePt t="5641" x="9956800" y="2463800"/>
          <p14:tracePt t="5642" x="9825038" y="2401888"/>
          <p14:tracePt t="5658" x="9702800" y="2366963"/>
          <p14:tracePt t="5675" x="9555163" y="2332038"/>
          <p14:tracePt t="5691" x="9510713" y="2324100"/>
          <p14:tracePt t="5708" x="9475788" y="2324100"/>
          <p14:tracePt t="5725" x="9467850" y="2324100"/>
          <p14:tracePt t="5742" x="9388475" y="2401888"/>
          <p14:tracePt t="5758" x="9223375" y="2568575"/>
          <p14:tracePt t="5775" x="9004300" y="2787650"/>
          <p14:tracePt t="5792" x="8759825" y="3014663"/>
          <p14:tracePt t="5808" x="8655050" y="3127375"/>
          <p14:tracePt t="5810" x="8558213" y="3224213"/>
          <p14:tracePt t="5825" x="8488363" y="3302000"/>
          <p14:tracePt t="5826" x="8428038" y="3371850"/>
          <p14:tracePt t="5841" x="8410575" y="3398838"/>
          <p14:tracePt t="5858" x="8418513" y="3424238"/>
          <p14:tracePt t="5875" x="8470900" y="3468688"/>
          <p14:tracePt t="5892" x="8602663" y="3546475"/>
          <p14:tracePt t="5908" x="8785225" y="3573463"/>
          <p14:tracePt t="5925" x="8969375" y="3590925"/>
          <p14:tracePt t="5941" x="9064625" y="3590925"/>
          <p14:tracePt t="5958" x="9074150" y="3590925"/>
          <p14:tracePt t="5993" x="9064625" y="3598863"/>
          <p14:tracePt t="6001" x="9039225" y="3608388"/>
          <p14:tracePt t="6010" x="9029700" y="3625850"/>
          <p14:tracePt t="6025" x="9004300" y="3651250"/>
          <p14:tracePt t="6042" x="8890000" y="3738563"/>
          <p14:tracePt t="6058" x="8672513" y="3878263"/>
          <p14:tracePt t="6075" x="8401050" y="4062413"/>
          <p14:tracePt t="6093" x="8043863" y="4298950"/>
          <p14:tracePt t="6108" x="7720013" y="4516438"/>
          <p14:tracePt t="6125" x="7370763" y="4673600"/>
          <p14:tracePt t="6142" x="7118350" y="4770438"/>
          <p14:tracePt t="6158" x="7013575" y="4805363"/>
          <p14:tracePt t="6175" x="6786563" y="4900613"/>
          <p14:tracePt t="6191" x="6584950" y="4987925"/>
          <p14:tracePt t="6208" x="6419850" y="5075238"/>
          <p14:tracePt t="6225" x="6245225" y="5154613"/>
          <p14:tracePt t="6242" x="6130925" y="5214938"/>
          <p14:tracePt t="6258" x="6051550" y="5249863"/>
          <p14:tracePt t="6275" x="6026150" y="5267325"/>
          <p14:tracePt t="6292" x="6008688" y="5284788"/>
          <p14:tracePt t="6309" x="5981700" y="5294313"/>
          <p14:tracePt t="6334" x="5956300" y="5302250"/>
          <p14:tracePt t="6342" x="5938838" y="5319713"/>
          <p14:tracePt t="6358" x="5911850" y="5346700"/>
          <p14:tracePt t="6375" x="5868988" y="5381625"/>
          <p14:tracePt t="6392" x="5737225" y="5468938"/>
          <p14:tracePt t="6408" x="5562600" y="5583238"/>
          <p14:tracePt t="6425" x="5397500" y="5695950"/>
          <p14:tracePt t="6442" x="5240338" y="5818188"/>
          <p14:tracePt t="6458" x="5065713" y="5915025"/>
          <p14:tracePt t="6475" x="4916488" y="6019800"/>
          <p14:tracePt t="6492" x="4803775" y="6107113"/>
          <p14:tracePt t="6508" x="4741863" y="6142038"/>
          <p14:tracePt t="6509" x="4716463" y="6159500"/>
          <p14:tracePt t="6525" x="4689475" y="6176963"/>
          <p14:tracePt t="6527" x="4654550" y="6194425"/>
          <p14:tracePt t="6541" x="4611688" y="6229350"/>
          <p14:tracePt t="6558" x="4514850" y="6299200"/>
          <p14:tracePt t="6574" x="4384675" y="6386513"/>
          <p14:tracePt t="6592" x="4235450" y="6473825"/>
          <p14:tracePt t="6608" x="4105275" y="6561138"/>
          <p14:tracePt t="6625" x="3973513" y="6656388"/>
          <p14:tracePt t="6641" x="3843338" y="6743700"/>
          <p14:tracePt t="6658" x="3790950" y="6788150"/>
          <p14:tracePt t="6658" x="3711575" y="6831013"/>
        </p14:tracePtLst>
      </p14:laserTraceLst>
    </p:ext>
  </p:extLs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57" y="274638"/>
            <a:ext cx="11429999" cy="1143000"/>
          </a:xfrm>
        </p:spPr>
        <p:txBody>
          <a:bodyPr>
            <a:normAutofit fontScale="90000"/>
          </a:bodyPr>
          <a:lstStyle/>
          <a:p>
            <a:r>
              <a:rPr lang="en-GB" dirty="0"/>
              <a:t>IFH – Khalifa Sheikh </a:t>
            </a:r>
            <a:r>
              <a:rPr lang="en-GB" dirty="0" err="1"/>
              <a:t>Isyaka</a:t>
            </a:r>
            <a:r>
              <a:rPr lang="en-GB" dirty="0"/>
              <a:t> Rabiu Paediatrics hospital, Zoo road Kano- Report by a Nurse</a:t>
            </a:r>
          </a:p>
        </p:txBody>
      </p:sp>
      <p:sp>
        <p:nvSpPr>
          <p:cNvPr id="3" name="Content Placeholder 2"/>
          <p:cNvSpPr>
            <a:spLocks noGrp="1"/>
          </p:cNvSpPr>
          <p:nvPr>
            <p:ph idx="1"/>
          </p:nvPr>
        </p:nvSpPr>
        <p:spPr>
          <a:xfrm>
            <a:off x="418011" y="1709610"/>
            <a:ext cx="11138263" cy="4873752"/>
          </a:xfrm>
        </p:spPr>
        <p:txBody>
          <a:bodyPr>
            <a:normAutofit/>
          </a:bodyPr>
          <a:lstStyle/>
          <a:p>
            <a:r>
              <a:rPr lang="en-GB" dirty="0"/>
              <a:t>After the presentation at AKTH on 24</a:t>
            </a:r>
            <a:r>
              <a:rPr lang="en-GB" baseline="30000" dirty="0"/>
              <a:t>th</a:t>
            </a:r>
            <a:r>
              <a:rPr lang="en-GB" dirty="0"/>
              <a:t> October, 2019 which was the first time I heard about ibadah friendly hospital. I immediately did a step-down presentation to one doctor and the matron of SCBU.</a:t>
            </a:r>
          </a:p>
          <a:p>
            <a:r>
              <a:rPr lang="en-GB" dirty="0"/>
              <a:t>We immediately decided with the matron to start implementation.</a:t>
            </a:r>
          </a:p>
          <a:p>
            <a:r>
              <a:rPr lang="en-GB" dirty="0"/>
              <a:t>As such we decided to make hijabs available for  mothers whose baby were admitted at SCBU.</a:t>
            </a:r>
          </a:p>
          <a:p>
            <a:r>
              <a:rPr lang="en-GB" dirty="0"/>
              <a:t>After purchasing the hijab, we then showed the Medical Director (MD) and inform her about the concept which she welcomed 100%.</a:t>
            </a:r>
          </a:p>
          <a:p>
            <a:r>
              <a:rPr lang="en-GB" dirty="0"/>
              <a:t>She then gave go ahead for the utilization as such they are currently using it at SCBU.</a:t>
            </a:r>
          </a:p>
          <a:p>
            <a:pPr marL="0" indent="0">
              <a:buNone/>
            </a:pPr>
            <a:endParaRPr lang="en-GB" dirty="0"/>
          </a:p>
        </p:txBody>
      </p:sp>
    </p:spTree>
    <p:extLst>
      <p:ext uri="{BB962C8B-B14F-4D97-AF65-F5344CB8AC3E}">
        <p14:creationId xmlns:p14="http://schemas.microsoft.com/office/powerpoint/2010/main" val="2445019454"/>
      </p:ext>
    </p:extLst>
  </p:cSld>
  <p:clrMapOvr>
    <a:masterClrMapping/>
  </p:clrMapOvr>
  <mc:AlternateContent xmlns:mc="http://schemas.openxmlformats.org/markup-compatibility/2006" xmlns:p14="http://schemas.microsoft.com/office/powerpoint/2010/main">
    <mc:Choice Requires="p14">
      <p:transition spd="slow" p14:dur="2000" advTm="30614"/>
    </mc:Choice>
    <mc:Fallback xmlns="">
      <p:transition spd="slow" advTm="30614"/>
    </mc:Fallback>
  </mc:AlternateContent>
  <p:extLst>
    <p:ext uri="{3A86A75C-4F4B-4683-9AE1-C65F6400EC91}">
      <p14:laserTraceLst xmlns:p14="http://schemas.microsoft.com/office/powerpoint/2010/main">
        <p14:tracePtLst>
          <p14:tracePt t="6954" x="1668463" y="6743700"/>
          <p14:tracePt t="6963" x="1693863" y="6665913"/>
          <p14:tracePt t="6979" x="1703388" y="6596063"/>
          <p14:tracePt t="6980" x="1711325" y="6508750"/>
          <p14:tracePt t="6995" x="1738313" y="6411913"/>
          <p14:tracePt t="7012" x="1773238" y="6219825"/>
          <p14:tracePt t="7030" x="1816100" y="5984875"/>
          <p14:tracePt t="7045" x="1833563" y="5722938"/>
          <p14:tracePt t="7062" x="1843088" y="5486400"/>
          <p14:tracePt t="7079" x="1868488" y="5259388"/>
          <p14:tracePt t="7095" x="1947863" y="4987925"/>
          <p14:tracePt t="7112" x="2008188" y="4752975"/>
          <p14:tracePt t="7129" x="2035175" y="4648200"/>
          <p14:tracePt t="7130" x="2052638" y="4543425"/>
          <p14:tracePt t="7146" x="2078038" y="4421188"/>
          <p14:tracePt t="7147" x="2087563" y="4316413"/>
          <p14:tracePt t="7162" x="2122488" y="4229100"/>
          <p14:tracePt t="7179" x="2147888" y="4079875"/>
          <p14:tracePt t="7196" x="2174875" y="3957638"/>
          <p14:tracePt t="7212" x="2200275" y="3905250"/>
          <p14:tracePt t="7229" x="2227263" y="3835400"/>
          <p14:tracePt t="7246" x="2252663" y="3748088"/>
          <p14:tracePt t="7262" x="2287588" y="3713163"/>
          <p14:tracePt t="7278" x="2366963" y="3625850"/>
          <p14:tracePt t="7296" x="2462213" y="3529013"/>
          <p14:tracePt t="7312" x="2532063" y="3451225"/>
          <p14:tracePt t="7313" x="2601913" y="3381375"/>
          <p14:tracePt t="7329" x="2671763" y="3302000"/>
          <p14:tracePt t="7346" x="2828925" y="3162300"/>
          <p14:tracePt t="7362" x="3003550" y="3022600"/>
          <p14:tracePt t="7379" x="3170238" y="2900363"/>
          <p14:tracePt t="7395" x="3344863" y="2787650"/>
          <p14:tracePt t="7412" x="3459163" y="2698750"/>
          <p14:tracePt t="7429" x="3563938" y="2638425"/>
          <p14:tracePt t="7445" x="3633788" y="2593975"/>
          <p14:tracePt t="7462" x="3686175" y="2559050"/>
          <p14:tracePt t="7479" x="3711575" y="2559050"/>
          <p14:tracePt t="7480" x="3721100" y="2559050"/>
          <p14:tracePt t="7495" x="3746500" y="2551113"/>
          <p14:tracePt t="7512" x="3833813" y="2516188"/>
          <p14:tracePt t="7529" x="3930650" y="2489200"/>
          <p14:tracePt t="7546" x="4035425" y="2463800"/>
          <p14:tracePt t="7562" x="4157663" y="2428875"/>
          <p14:tracePt t="7579" x="4297363" y="2393950"/>
          <p14:tracePt t="7596" x="4437063" y="2366963"/>
          <p14:tracePt t="7612" x="4549775" y="2324100"/>
          <p14:tracePt t="7629" x="4611688" y="2306638"/>
          <p14:tracePt t="7630" x="4664075" y="2297113"/>
          <p14:tracePt t="7646" x="4768850" y="2262188"/>
          <p14:tracePt t="7662" x="4829175" y="2254250"/>
          <p14:tracePt t="7663" x="4891088" y="2254250"/>
          <p14:tracePt t="7679" x="4951413" y="2254250"/>
          <p14:tracePt t="7695" x="5030788" y="2254250"/>
          <p14:tracePt t="7712" x="5065713" y="2254250"/>
          <p14:tracePt t="7729" x="5160963" y="2254250"/>
          <p14:tracePt t="7745" x="5230813" y="2254250"/>
          <p14:tracePt t="7762" x="5283200" y="2254250"/>
          <p14:tracePt t="7779" x="5318125" y="2236788"/>
          <p14:tracePt t="7795" x="5353050" y="2219325"/>
          <p14:tracePt t="7812" x="5370513" y="2219325"/>
          <p14:tracePt t="7829" x="5380038" y="2219325"/>
          <p14:tracePt t="7829" x="5387975" y="2219325"/>
          <p14:tracePt t="7846" x="5405438" y="2219325"/>
          <p14:tracePt t="7862" x="5422900" y="2219325"/>
          <p14:tracePt t="7878" x="5449888" y="2219325"/>
          <p14:tracePt t="7895" x="5475288" y="2219325"/>
          <p14:tracePt t="7912" x="5502275" y="2219325"/>
          <p14:tracePt t="8128" x="5519738" y="2219325"/>
          <p14:tracePt t="8136" x="5527675" y="2219325"/>
          <p14:tracePt t="8145" x="5537200" y="2219325"/>
          <p14:tracePt t="8163" x="5554663" y="2227263"/>
          <p14:tracePt t="8267" x="5562600" y="2227263"/>
          <p14:tracePt t="8284" x="5580063" y="2227263"/>
          <p14:tracePt t="8320" x="5597525" y="2227263"/>
          <p14:tracePt t="8337" x="5607050" y="2227263"/>
          <p14:tracePt t="8354" x="5614988" y="2227263"/>
          <p14:tracePt t="8478" x="5624513" y="2227263"/>
          <p14:tracePt t="8522" x="5632450" y="2227263"/>
          <p14:tracePt t="8547" x="5641975" y="2227263"/>
          <p14:tracePt t="8564" x="5649913" y="2227263"/>
          <p14:tracePt t="8573" x="5649913" y="2236788"/>
          <p14:tracePt t="8599" x="5667375" y="2236788"/>
          <p14:tracePt t="8616" x="5676900" y="2236788"/>
          <p14:tracePt t="8625" x="5684838" y="2236788"/>
          <p14:tracePt t="8643" x="5711825" y="2236788"/>
          <p14:tracePt t="8652" x="5737225" y="2236788"/>
          <p14:tracePt t="8662" x="5737225" y="2244725"/>
          <p14:tracePt t="8678" x="5764213" y="2244725"/>
          <p14:tracePt t="8679" x="5781675" y="2244725"/>
          <p14:tracePt t="8696" x="5824538" y="2244725"/>
          <p14:tracePt t="8712" x="5851525" y="2244725"/>
          <p14:tracePt t="8713" x="5859463" y="2244725"/>
          <p14:tracePt t="8729" x="5876925" y="2244725"/>
          <p14:tracePt t="8746" x="5903913" y="2244725"/>
          <p14:tracePt t="8762" x="5929313" y="2244725"/>
          <p14:tracePt t="8779" x="5956300" y="2244725"/>
          <p14:tracePt t="8796" x="5973763" y="2244725"/>
          <p14:tracePt t="8812" x="5991225" y="2244725"/>
          <p14:tracePt t="9134" x="5999163" y="2244725"/>
          <p14:tracePt t="9142" x="6008688" y="2262188"/>
          <p14:tracePt t="9168" x="6008688" y="2271713"/>
          <p14:tracePt t="9176" x="6034088" y="2279650"/>
          <p14:tracePt t="9203" x="6034088" y="2289175"/>
          <p14:tracePt t="9220" x="6043613" y="2289175"/>
          <p14:tracePt t="9229" x="6051550" y="2306638"/>
          <p14:tracePt t="9247" x="6061075" y="2306638"/>
          <p14:tracePt t="9264" x="6061075" y="2324100"/>
          <p14:tracePt t="9281" x="6061075" y="2341563"/>
          <p14:tracePt t="9299" x="6061075" y="2349500"/>
          <p14:tracePt t="9308" x="6069013" y="2359025"/>
          <p14:tracePt t="9316" x="6086475" y="2359025"/>
          <p14:tracePt t="9329" x="6096000" y="2384425"/>
          <p14:tracePt t="9345" x="6130925" y="2411413"/>
          <p14:tracePt t="9362" x="6157913" y="2436813"/>
          <p14:tracePt t="9379" x="6157913" y="2463800"/>
          <p14:tracePt t="9379" x="6175375" y="2463800"/>
          <p14:tracePt t="9396" x="6235700" y="2506663"/>
          <p14:tracePt t="9412" x="6288088" y="2541588"/>
          <p14:tracePt t="9413" x="6350000" y="2576513"/>
          <p14:tracePt t="9429" x="6419850" y="2620963"/>
          <p14:tracePt t="9445" x="6584950" y="2673350"/>
          <p14:tracePt t="9462" x="6769100" y="2716213"/>
          <p14:tracePt t="9479" x="6961188" y="2760663"/>
          <p14:tracePt t="9495" x="7153275" y="2795588"/>
          <p14:tracePt t="9512" x="7327900" y="2795588"/>
          <p14:tracePt t="9529" x="7475538" y="2795588"/>
          <p14:tracePt t="9545" x="7597775" y="2795588"/>
          <p14:tracePt t="9563" x="7702550" y="2795588"/>
          <p14:tracePt t="9579" x="7720013" y="2795588"/>
          <p14:tracePt t="9580" x="7729538" y="2795588"/>
          <p14:tracePt t="9596" x="7754938" y="2795588"/>
          <p14:tracePt t="9596" x="7772400" y="2795588"/>
          <p14:tracePt t="9612" x="7799388" y="2778125"/>
          <p14:tracePt t="9629" x="7824788" y="2778125"/>
          <p14:tracePt t="9645" x="7869238" y="2760663"/>
          <p14:tracePt t="9662" x="7904163" y="2760663"/>
          <p14:tracePt t="9679" x="7991475" y="2733675"/>
          <p14:tracePt t="9695" x="8113713" y="2708275"/>
          <p14:tracePt t="9712" x="8253413" y="2655888"/>
          <p14:tracePt t="9729" x="8331200" y="2638425"/>
          <p14:tracePt t="9746" x="8515350" y="2586038"/>
          <p14:tracePt t="9762" x="8540750" y="2576513"/>
          <p14:tracePt t="9764" x="8550275" y="2576513"/>
          <p14:tracePt t="9779" x="8558213" y="2568575"/>
          <p14:tracePt t="9780" x="8575675" y="2559050"/>
          <p14:tracePt t="10105" x="8567738" y="2559050"/>
          <p14:tracePt t="10114" x="8558213" y="2559050"/>
          <p14:tracePt t="10122" x="8550275" y="2559050"/>
          <p14:tracePt t="10131" x="8540750" y="2559050"/>
          <p14:tracePt t="10146" x="8523288" y="2576513"/>
          <p14:tracePt t="10162" x="8497888" y="2576513"/>
          <p14:tracePt t="10179" x="8462963" y="2586038"/>
          <p14:tracePt t="10196" x="8445500" y="2586038"/>
          <p14:tracePt t="10212" x="8435975" y="2593975"/>
          <p14:tracePt t="10229" x="8410575" y="2603500"/>
          <p14:tracePt t="10245" x="8340725" y="2611438"/>
          <p14:tracePt t="10263" x="8235950" y="2611438"/>
          <p14:tracePt t="10279" x="8174038" y="2611438"/>
          <p14:tracePt t="10280" x="8121650" y="2611438"/>
          <p14:tracePt t="10295" x="8061325" y="2611438"/>
          <p14:tracePt t="10297" x="7999413" y="2611438"/>
          <p14:tracePt t="10312" x="7939088" y="2611438"/>
          <p14:tracePt t="10329" x="7834313" y="2611438"/>
          <p14:tracePt t="10346" x="7764463" y="2611438"/>
          <p14:tracePt t="10362" x="7720013" y="2611438"/>
          <p14:tracePt t="10379" x="7677150" y="2628900"/>
          <p14:tracePt t="10396" x="7632700" y="2638425"/>
          <p14:tracePt t="10412" x="7589838" y="2646363"/>
          <p14:tracePt t="10429" x="7572375" y="2655888"/>
          <p14:tracePt t="10430" x="7545388" y="2663825"/>
          <p14:tracePt t="10445" x="7502525" y="2673350"/>
          <p14:tracePt t="10446" x="7440613" y="2681288"/>
          <p14:tracePt t="10462" x="7397750" y="2690813"/>
          <p14:tracePt t="10463" x="7345363" y="2716213"/>
          <p14:tracePt t="10479" x="7318375" y="2716213"/>
          <p14:tracePt t="10496" x="7283450" y="2716213"/>
          <p14:tracePt t="10512" x="7265988" y="2716213"/>
          <p14:tracePt t="10529" x="7258050" y="2716213"/>
          <p14:tracePt t="10718" x="7248525" y="2716213"/>
          <p14:tracePt t="10726" x="7240588" y="2716213"/>
          <p14:tracePt t="10734" x="7223125" y="2716213"/>
          <p14:tracePt t="10752" x="7205663" y="2716213"/>
          <p14:tracePt t="10762" x="7196138" y="2716213"/>
          <p14:tracePt t="10779" x="7188200" y="2716213"/>
          <p14:tracePt t="10779" x="7170738" y="2716213"/>
          <p14:tracePt t="10865" x="7178675" y="2716213"/>
          <p14:tracePt t="10874" x="7188200" y="2716213"/>
          <p14:tracePt t="10883" x="7196138" y="2716213"/>
          <p14:tracePt t="10896" x="7205663" y="2690813"/>
          <p14:tracePt t="10912" x="7248525" y="2690813"/>
          <p14:tracePt t="10929" x="7327900" y="2681288"/>
          <p14:tracePt t="10945" x="7432675" y="2673350"/>
          <p14:tracePt t="10962" x="7580313" y="2673350"/>
          <p14:tracePt t="10979" x="7667625" y="2673350"/>
          <p14:tracePt t="10980" x="7772400" y="2673350"/>
          <p14:tracePt t="10995" x="7869238" y="2673350"/>
          <p14:tracePt t="10996" x="7964488" y="2673350"/>
          <p14:tracePt t="11012" x="8051800" y="2673350"/>
          <p14:tracePt t="11029" x="8208963" y="2673350"/>
          <p14:tracePt t="11045" x="8348663" y="2690813"/>
          <p14:tracePt t="11062" x="8453438" y="2716213"/>
          <p14:tracePt t="11079" x="8575675" y="2716213"/>
          <p14:tracePt t="11095" x="8680450" y="2716213"/>
          <p14:tracePt t="11112" x="8767763" y="2716213"/>
          <p14:tracePt t="11129" x="8802688" y="2716213"/>
          <p14:tracePt t="11129" x="8847138" y="2716213"/>
          <p14:tracePt t="11146" x="8934450" y="2716213"/>
          <p14:tracePt t="11162" x="8977313" y="2716213"/>
          <p14:tracePt t="11163" x="9021763" y="2716213"/>
          <p14:tracePt t="11178" x="9064625" y="2716213"/>
          <p14:tracePt t="11196" x="9231313" y="2716213"/>
          <p14:tracePt t="11212" x="9415463" y="2716213"/>
          <p14:tracePt t="11229" x="9625013" y="2716213"/>
          <p14:tracePt t="11245" x="9869488" y="2716213"/>
          <p14:tracePt t="11262" x="10131425" y="2716213"/>
          <p14:tracePt t="11279" x="10358438" y="2716213"/>
          <p14:tracePt t="11295" x="10488613" y="2716213"/>
          <p14:tracePt t="11374" x="10471150" y="2716213"/>
          <p14:tracePt t="11382" x="10463213" y="2716213"/>
          <p14:tracePt t="11391" x="10436225" y="2716213"/>
          <p14:tracePt t="11412" x="10375900" y="2725738"/>
          <p14:tracePt t="11429" x="10226675" y="2733675"/>
          <p14:tracePt t="11445" x="9939338" y="2733675"/>
          <p14:tracePt t="11462" x="9528175" y="2733675"/>
          <p14:tracePt t="11479" x="9258300" y="2733675"/>
          <p14:tracePt t="11479" x="8986838" y="2733675"/>
          <p14:tracePt t="11496" x="8453438" y="2733675"/>
          <p14:tracePt t="11513" x="8218488" y="2733675"/>
          <p14:tracePt t="11514" x="8008938" y="2733675"/>
          <p14:tracePt t="11529" x="7799388" y="2733675"/>
          <p14:tracePt t="11546" x="7502525" y="2733675"/>
          <p14:tracePt t="11562" x="7275513" y="2733675"/>
          <p14:tracePt t="11579" x="7065963" y="2743200"/>
          <p14:tracePt t="11595" x="6891338" y="2743200"/>
          <p14:tracePt t="11612" x="6664325" y="2743200"/>
          <p14:tracePt t="11629" x="6375400" y="2743200"/>
          <p14:tracePt t="11645" x="6218238" y="2743200"/>
          <p14:tracePt t="11646" x="6034088" y="2743200"/>
          <p14:tracePt t="11662" x="5737225" y="2743200"/>
          <p14:tracePt t="11679" x="5589588" y="2743200"/>
          <p14:tracePt t="11695" x="5300663" y="2743200"/>
          <p14:tracePt t="11696" x="5195888" y="2743200"/>
          <p14:tracePt t="11712" x="5108575" y="2743200"/>
          <p14:tracePt t="11729" x="5013325" y="2743200"/>
          <p14:tracePt t="11746" x="4986338" y="2743200"/>
          <p14:tracePt t="11762" x="4978400" y="2743200"/>
          <p14:tracePt t="11779" x="4968875" y="2743200"/>
          <p14:tracePt t="11795" x="4943475" y="2743200"/>
          <p14:tracePt t="11812" x="4908550" y="2743200"/>
          <p14:tracePt t="11829" x="4873625" y="2743200"/>
          <p14:tracePt t="11829" x="4838700" y="2743200"/>
          <p14:tracePt t="11846" x="4786313" y="2743200"/>
          <p14:tracePt t="11846" x="4724400" y="2743200"/>
          <p14:tracePt t="11862" x="4637088" y="2743200"/>
          <p14:tracePt t="11863" x="4549775" y="2743200"/>
          <p14:tracePt t="11879" x="4462463" y="2743200"/>
          <p14:tracePt t="11895" x="4262438" y="2743200"/>
          <p14:tracePt t="11913" x="4165600" y="2743200"/>
          <p14:tracePt t="11929" x="4122738" y="2743200"/>
          <p14:tracePt t="12021" x="4105275" y="2743200"/>
          <p14:tracePt t="12038" x="4095750" y="2743200"/>
          <p14:tracePt t="12047" x="4087813" y="2760663"/>
          <p14:tracePt t="12055" x="4078288" y="2760663"/>
          <p14:tracePt t="12064" x="4060825" y="2760663"/>
          <p14:tracePt t="12079" x="4043363" y="2770188"/>
          <p14:tracePt t="12095" x="4025900" y="2770188"/>
          <p14:tracePt t="12112" x="4000500" y="2778125"/>
          <p14:tracePt t="12134" x="3983038" y="2778125"/>
          <p14:tracePt t="12152" x="3956050" y="2787650"/>
          <p14:tracePt t="12162" x="3938588" y="2787650"/>
          <p14:tracePt t="12179" x="3921125" y="2787650"/>
          <p14:tracePt t="12179" x="3895725" y="2805113"/>
          <p14:tracePt t="12196" x="3851275" y="2830513"/>
          <p14:tracePt t="12212" x="3833813" y="2830513"/>
          <p14:tracePt t="12213" x="3808413" y="2840038"/>
          <p14:tracePt t="12229" x="3790950" y="2840038"/>
          <p14:tracePt t="12245" x="3763963" y="2840038"/>
          <p14:tracePt t="12328" x="3746500" y="2840038"/>
          <p14:tracePt t="12442" x="3756025" y="2840038"/>
          <p14:tracePt t="12511" x="3773488" y="2840038"/>
          <p14:tracePt t="12529" x="3781425" y="2840038"/>
          <p14:tracePt t="12537" x="3798888" y="2840038"/>
          <p14:tracePt t="12546" x="3825875" y="2840038"/>
          <p14:tracePt t="12562" x="3833813" y="2840038"/>
          <p14:tracePt t="12563" x="3860800" y="2840038"/>
          <p14:tracePt t="12579" x="3903663" y="2840038"/>
          <p14:tracePt t="12595" x="4008438" y="2840038"/>
          <p14:tracePt t="12612" x="4095750" y="2840038"/>
          <p14:tracePt t="12629" x="4130675" y="2840038"/>
          <p14:tracePt t="12645" x="4140200" y="2840038"/>
          <p14:tracePt t="12861" x="4157663" y="2840038"/>
          <p14:tracePt t="12869" x="4165600" y="2840038"/>
          <p14:tracePt t="12880" x="4192588" y="2840038"/>
          <p14:tracePt t="12897" x="4305300" y="2840038"/>
          <p14:tracePt t="12912" x="4410075" y="2840038"/>
          <p14:tracePt t="12913" x="4524375" y="2840038"/>
          <p14:tracePt t="12929" x="4672013" y="2840038"/>
          <p14:tracePt t="12945" x="4986338" y="2840038"/>
          <p14:tracePt t="12962" x="5327650" y="2840038"/>
          <p14:tracePt t="12979" x="5624513" y="2840038"/>
          <p14:tracePt t="12996" x="5929313" y="2840038"/>
          <p14:tracePt t="13012" x="6245225" y="2840038"/>
          <p14:tracePt t="13029" x="6567488" y="2840038"/>
          <p14:tracePt t="13045" x="6707188" y="2840038"/>
          <p14:tracePt t="13046" x="6838950" y="2840038"/>
          <p14:tracePt t="13062" x="7073900" y="2840038"/>
          <p14:tracePt t="13079" x="7170738" y="2840038"/>
          <p14:tracePt t="13080" x="7275513" y="2840038"/>
          <p14:tracePt t="13096" x="7362825" y="2840038"/>
          <p14:tracePt t="13097" x="7440613" y="2840038"/>
          <p14:tracePt t="13112" x="7510463" y="2830513"/>
          <p14:tracePt t="13129" x="7624763" y="2805113"/>
          <p14:tracePt t="13145" x="7712075" y="2787650"/>
          <p14:tracePt t="13162" x="7772400" y="2787650"/>
          <p14:tracePt t="13179" x="7807325" y="2787650"/>
          <p14:tracePt t="13195" x="7859713" y="2787650"/>
          <p14:tracePt t="13212" x="7877175" y="2787650"/>
          <p14:tracePt t="13229" x="7886700" y="2787650"/>
          <p14:tracePt t="13595" x="7869238" y="2787650"/>
          <p14:tracePt t="13614" x="7851775" y="2787650"/>
          <p14:tracePt t="13622" x="7824788" y="2787650"/>
          <p14:tracePt t="13631" x="7816850" y="2787650"/>
          <p14:tracePt t="13645" x="7781925" y="2787650"/>
          <p14:tracePt t="13662" x="7712075" y="2813050"/>
          <p14:tracePt t="13679" x="7694613" y="2813050"/>
          <p14:tracePt t="13696" x="7667625" y="2830513"/>
          <p14:tracePt t="13712" x="7642225" y="2830513"/>
          <p14:tracePt t="13729" x="7607300" y="2840038"/>
          <p14:tracePt t="13745" x="7597775" y="2840038"/>
          <p14:tracePt t="13762" x="7562850" y="2857500"/>
          <p14:tracePt t="13788" x="7545388" y="2874963"/>
          <p14:tracePt t="13796" x="7519988" y="2874963"/>
          <p14:tracePt t="13812" x="7493000" y="2874963"/>
          <p14:tracePt t="13828" x="7458075" y="2882900"/>
          <p14:tracePt t="13845" x="7415213" y="2882900"/>
          <p14:tracePt t="13862" x="7353300" y="2882900"/>
          <p14:tracePt t="13879" x="7318375" y="2882900"/>
          <p14:tracePt t="13895" x="7275513" y="2882900"/>
          <p14:tracePt t="13912" x="7231063" y="2882900"/>
          <p14:tracePt t="13929" x="7213600" y="2882900"/>
          <p14:tracePt t="13930" x="7188200" y="2865438"/>
          <p14:tracePt t="13946" x="7170738" y="2865438"/>
          <p14:tracePt t="13962" x="7153275" y="2865438"/>
          <p14:tracePt t="13963" x="7143750" y="2865438"/>
          <p14:tracePt t="14007" x="7135813" y="2874963"/>
          <p14:tracePt t="14015" x="7135813" y="2882900"/>
          <p14:tracePt t="14024" x="7135813" y="2900363"/>
          <p14:tracePt t="14033" x="7143750" y="2917825"/>
          <p14:tracePt t="14045" x="7170738" y="2944813"/>
          <p14:tracePt t="14062" x="7258050" y="3005138"/>
          <p14:tracePt t="14079" x="7405688" y="3092450"/>
          <p14:tracePt t="14095" x="7572375" y="3144838"/>
          <p14:tracePt t="14112" x="7737475" y="3189288"/>
          <p14:tracePt t="14129" x="7816850" y="3206750"/>
          <p14:tracePt t="14145" x="7921625" y="3206750"/>
          <p14:tracePt t="14147" x="7947025" y="3206750"/>
          <p14:tracePt t="14162" x="7956550" y="3206750"/>
          <p14:tracePt t="14179" x="7981950" y="3189288"/>
          <p14:tracePt t="14195" x="7991475" y="3154363"/>
          <p14:tracePt t="14212" x="7999413" y="3119438"/>
          <p14:tracePt t="14229" x="8016875" y="3084513"/>
          <p14:tracePt t="14245" x="8026400" y="3057525"/>
          <p14:tracePt t="14262" x="8026400" y="3040063"/>
          <p14:tracePt t="14278" x="8026400" y="3014663"/>
          <p14:tracePt t="14296" x="8008938" y="3005138"/>
          <p14:tracePt t="14313" x="8008938" y="2997200"/>
          <p14:tracePt t="14328" x="7991475" y="2997200"/>
          <p14:tracePt t="14345" x="7974013" y="2997200"/>
          <p14:tracePt t="14362" x="7929563" y="2997200"/>
          <p14:tracePt t="14379" x="7877175" y="2997200"/>
          <p14:tracePt t="14395" x="7851775" y="2997200"/>
          <p14:tracePt t="14412" x="7772400" y="2997200"/>
          <p14:tracePt t="14429" x="7607300" y="3040063"/>
          <p14:tracePt t="14445" x="7519988" y="3067050"/>
          <p14:tracePt t="14446" x="7405688" y="3101975"/>
          <p14:tracePt t="14463" x="7213600" y="3154363"/>
          <p14:tracePt t="14479" x="7126288" y="3179763"/>
          <p14:tracePt t="14496" x="6916738" y="3224213"/>
          <p14:tracePt t="14497" x="6811963" y="3249613"/>
          <p14:tracePt t="14512" x="6689725" y="3284538"/>
          <p14:tracePt t="14529" x="6427788" y="3354388"/>
          <p14:tracePt t="14546" x="6130925" y="3433763"/>
          <p14:tracePt t="14562" x="5772150" y="3494088"/>
          <p14:tracePt t="14579" x="5467350" y="3529013"/>
          <p14:tracePt t="14596" x="5160963" y="3556000"/>
          <p14:tracePt t="14612" x="4908550" y="3573463"/>
          <p14:tracePt t="14628" x="4811713" y="3573463"/>
          <p14:tracePt t="14629" x="4724400" y="3573463"/>
          <p14:tracePt t="14646" x="4576763" y="3573463"/>
          <p14:tracePt t="14662" x="4514850" y="3573463"/>
          <p14:tracePt t="14663" x="4454525" y="3573463"/>
          <p14:tracePt t="14678" x="4384675" y="3573463"/>
          <p14:tracePt t="14695" x="4235450" y="3573463"/>
          <p14:tracePt t="14713" x="4087813" y="3573463"/>
          <p14:tracePt t="14728" x="3983038" y="3573463"/>
          <p14:tracePt t="14745" x="3921125" y="3573463"/>
          <p14:tracePt t="14762" x="3895725" y="3573463"/>
          <p14:tracePt t="14779" x="3886200" y="3573463"/>
          <p14:tracePt t="14838" x="3878263" y="3573463"/>
          <p14:tracePt t="14855" x="3868738" y="3573463"/>
          <p14:tracePt t="14864" x="3860800" y="3573463"/>
          <p14:tracePt t="14873" x="3843338" y="3573463"/>
          <p14:tracePt t="15022" x="3843338" y="3556000"/>
          <p14:tracePt t="15101" x="3851275" y="3556000"/>
          <p14:tracePt t="15109" x="3860800" y="3556000"/>
          <p14:tracePt t="15127" x="3868738" y="3556000"/>
          <p14:tracePt t="15135" x="3878263" y="3556000"/>
          <p14:tracePt t="15146" x="3886200" y="3538538"/>
          <p14:tracePt t="15163" x="3913188" y="3538538"/>
          <p14:tracePt t="15179" x="3930650" y="3538538"/>
          <p14:tracePt t="15195" x="3948113" y="3538538"/>
          <p14:tracePt t="15197" x="3965575" y="3538538"/>
          <p14:tracePt t="15212" x="3983038" y="3529013"/>
          <p14:tracePt t="15229" x="4035425" y="3529013"/>
          <p14:tracePt t="15245" x="4078288" y="3529013"/>
          <p14:tracePt t="15262" x="4130675" y="3529013"/>
          <p14:tracePt t="15279" x="4165600" y="3529013"/>
          <p14:tracePt t="15295" x="4210050" y="3529013"/>
          <p14:tracePt t="15312" x="4252913" y="3529013"/>
          <p14:tracePt t="15328" x="4287838" y="3529013"/>
          <p14:tracePt t="15346" x="4392613" y="3529013"/>
          <p14:tracePt t="15362" x="4427538" y="3521075"/>
          <p14:tracePt t="15363" x="4454525" y="3521075"/>
          <p14:tracePt t="15379" x="4462463" y="3511550"/>
          <p14:tracePt t="15395" x="4524375" y="3494088"/>
          <p14:tracePt t="15412" x="4567238" y="3494088"/>
          <p14:tracePt t="15428" x="4611688" y="3476625"/>
          <p14:tracePt t="15445" x="4654550" y="3468688"/>
          <p14:tracePt t="15462" x="4706938" y="3468688"/>
          <p14:tracePt t="15479" x="4811713" y="3468688"/>
          <p14:tracePt t="15495" x="4978400" y="3468688"/>
          <p14:tracePt t="15513" x="5178425" y="3468688"/>
          <p14:tracePt t="15529" x="5292725" y="3468688"/>
          <p14:tracePt t="15530" x="5397500" y="3468688"/>
          <p14:tracePt t="15545" x="5510213" y="3468688"/>
          <p14:tracePt t="15562" x="5772150" y="3468688"/>
          <p14:tracePt t="15579" x="5991225" y="3468688"/>
          <p14:tracePt t="15595" x="6192838" y="3468688"/>
          <p14:tracePt t="15612" x="6384925" y="3468688"/>
          <p14:tracePt t="15629" x="6584950" y="3468688"/>
          <p14:tracePt t="15645" x="6804025" y="3468688"/>
          <p14:tracePt t="15662" x="6996113" y="3468688"/>
          <p14:tracePt t="15679" x="7083425" y="3468688"/>
          <p14:tracePt t="15697" x="7362825" y="3468688"/>
          <p14:tracePt t="15712" x="7450138" y="3468688"/>
          <p14:tracePt t="15713" x="7545388" y="3468688"/>
          <p14:tracePt t="15729" x="7624763" y="3468688"/>
          <p14:tracePt t="15745" x="7799388" y="3468688"/>
          <p14:tracePt t="15762" x="7974013" y="3468688"/>
          <p14:tracePt t="15779" x="8104188" y="3468688"/>
          <p14:tracePt t="15795" x="8208963" y="3468688"/>
          <p14:tracePt t="15812" x="8253413" y="3468688"/>
          <p14:tracePt t="15829" x="8305800" y="3468688"/>
          <p14:tracePt t="15845" x="8348663" y="3468688"/>
          <p14:tracePt t="15863" x="8375650" y="3468688"/>
          <p14:tracePt t="15879" x="8401050" y="3468688"/>
          <p14:tracePt t="15880" x="8410575" y="3468688"/>
          <p14:tracePt t="15895" x="8428038" y="3468688"/>
          <p14:tracePt t="15897" x="8445500" y="3468688"/>
          <p14:tracePt t="15912" x="8470900" y="3468688"/>
          <p14:tracePt t="15929" x="8558213" y="3468688"/>
          <p14:tracePt t="15945" x="8628063" y="3468688"/>
          <p14:tracePt t="15962" x="8680450" y="3468688"/>
          <p14:tracePt t="15979" x="8697913" y="3468688"/>
          <p14:tracePt t="15996" x="8707438" y="3468688"/>
          <p14:tracePt t="16518" x="8697913" y="3468688"/>
          <p14:tracePt t="16526" x="8672513" y="3476625"/>
          <p14:tracePt t="16535" x="8655050" y="3494088"/>
          <p14:tracePt t="16546" x="8620125" y="3511550"/>
          <p14:tracePt t="16562" x="8515350" y="3581400"/>
          <p14:tracePt t="16579" x="8453438" y="3625850"/>
          <p14:tracePt t="16580" x="8383588" y="3668713"/>
          <p14:tracePt t="16596" x="8305800" y="3721100"/>
          <p14:tracePt t="16612" x="8156575" y="3817938"/>
          <p14:tracePt t="16628" x="8034338" y="3887788"/>
          <p14:tracePt t="16645" x="7904163" y="3940175"/>
          <p14:tracePt t="16662" x="7807325" y="3975100"/>
          <p14:tracePt t="16678" x="7781925" y="3975100"/>
          <p14:tracePt t="16695" x="7747000" y="3983038"/>
          <p14:tracePt t="16712" x="7694613" y="4010025"/>
          <p14:tracePt t="16728" x="7642225" y="4017963"/>
          <p14:tracePt t="16729" x="7597775" y="4027488"/>
          <p14:tracePt t="16746" x="7458075" y="4052888"/>
          <p14:tracePt t="16762" x="7370763" y="4070350"/>
          <p14:tracePt t="16763" x="7265988" y="4079875"/>
          <p14:tracePt t="16778" x="7153275" y="4087813"/>
          <p14:tracePt t="16795" x="6881813" y="4141788"/>
          <p14:tracePt t="16812" x="6567488" y="4219575"/>
          <p14:tracePt t="16829" x="6043613" y="4351338"/>
          <p14:tracePt t="16845" x="5422900" y="4508500"/>
          <p14:tracePt t="16862" x="4741863" y="4708525"/>
          <p14:tracePt t="16878" x="4175125" y="4865688"/>
          <p14:tracePt t="16895" x="3763963" y="4970463"/>
          <p14:tracePt t="16913" x="3484563" y="5014913"/>
          <p14:tracePt t="16928" x="3371850" y="5022850"/>
          <p14:tracePt t="16945" x="3197225" y="5022850"/>
          <p14:tracePt t="16962" x="3144838" y="5022850"/>
          <p14:tracePt t="16979" x="3109913" y="5022850"/>
          <p14:tracePt t="16996" x="3082925" y="5022850"/>
          <p14:tracePt t="17012" x="3048000" y="5014913"/>
          <p14:tracePt t="17029" x="3003550" y="5014913"/>
          <p14:tracePt t="17045" x="2968625" y="4997450"/>
          <p14:tracePt t="17062" x="2925763" y="4979988"/>
          <p14:tracePt t="17079" x="2908300" y="4979988"/>
          <p14:tracePt t="17096" x="2881313" y="4935538"/>
          <p14:tracePt t="17112" x="2881313" y="4910138"/>
          <p14:tracePt t="17129" x="2881313" y="4892675"/>
          <p14:tracePt t="17145" x="2855913" y="4865688"/>
          <p14:tracePt t="17162" x="2828925" y="4840288"/>
          <p14:tracePt t="17179" x="2828925" y="4805363"/>
          <p14:tracePt t="17196" x="2828925" y="4770438"/>
          <p14:tracePt t="17212" x="2828925" y="4735513"/>
          <p14:tracePt t="17228" x="2828925" y="4700588"/>
          <p14:tracePt t="17245" x="2838450" y="4656138"/>
          <p14:tracePt t="17262" x="2855913" y="4613275"/>
          <p14:tracePt t="17279" x="2855913" y="4595813"/>
          <p14:tracePt t="17280" x="2855913" y="4586288"/>
          <p14:tracePt t="17295" x="2873375" y="4560888"/>
          <p14:tracePt t="17312" x="2881313" y="4543425"/>
          <p14:tracePt t="17329" x="2898775" y="4508500"/>
          <p14:tracePt t="17345" x="2898775" y="4491038"/>
          <p14:tracePt t="17362" x="2933700" y="4464050"/>
          <p14:tracePt t="17378" x="2943225" y="4456113"/>
          <p14:tracePt t="17395" x="2943225" y="4446588"/>
          <p14:tracePt t="17412" x="2943225" y="4438650"/>
          <p14:tracePt t="17429" x="2943225" y="4421188"/>
          <p14:tracePt t="17446" x="2951163" y="4403725"/>
          <p14:tracePt t="17462" x="2960688" y="4394200"/>
          <p14:tracePt t="17479" x="2960688" y="4386263"/>
          <p14:tracePt t="17495" x="2986088" y="4359275"/>
          <p14:tracePt t="17512" x="3003550" y="4341813"/>
          <p14:tracePt t="17529" x="3021013" y="4333875"/>
          <p14:tracePt t="17546" x="3048000" y="4316413"/>
          <p14:tracePt t="17568" x="3065463" y="4298950"/>
          <p14:tracePt t="17595" x="3082925" y="4289425"/>
          <p14:tracePt t="17613" x="3109913" y="4271963"/>
          <p14:tracePt t="17629" x="3117850" y="4271963"/>
          <p14:tracePt t="17638" x="3127375" y="4271963"/>
          <p14:tracePt t="17647" x="3135313" y="4271963"/>
          <p14:tracePt t="17662" x="3144838" y="4271963"/>
          <p14:tracePt t="17678" x="3197225" y="4254500"/>
          <p14:tracePt t="17695" x="3249613" y="4254500"/>
          <p14:tracePt t="17712" x="3344863" y="4254500"/>
          <p14:tracePt t="17729" x="3459163" y="4254500"/>
          <p14:tracePt t="17745" x="3581400" y="4254500"/>
          <p14:tracePt t="17762" x="3686175" y="4254500"/>
          <p14:tracePt t="17779" x="3703638" y="4254500"/>
          <p14:tracePt t="17779" x="3729038" y="4254500"/>
          <p14:tracePt t="17795" x="3756025" y="4254500"/>
          <p14:tracePt t="17796" x="3773488" y="4254500"/>
          <p14:tracePt t="17812" x="3798888" y="4254500"/>
          <p14:tracePt t="17813" x="3816350" y="4254500"/>
          <p14:tracePt t="17829" x="3833813" y="4254500"/>
          <p14:tracePt t="17846" x="3913188" y="4254500"/>
          <p14:tracePt t="17862" x="3990975" y="4254500"/>
          <p14:tracePt t="17878" x="4043363" y="4254500"/>
          <p14:tracePt t="17895" x="4095750" y="4271963"/>
          <p14:tracePt t="17912" x="4113213" y="4281488"/>
          <p14:tracePt t="17928" x="4130675" y="4281488"/>
          <p14:tracePt t="17945" x="4140200" y="4281488"/>
          <p14:tracePt t="17946" x="4157663" y="4281488"/>
          <p14:tracePt t="17963" x="4210050" y="4281488"/>
          <p14:tracePt t="17979" x="4227513" y="4281488"/>
          <p14:tracePt t="17979" x="4244975" y="4281488"/>
          <p14:tracePt t="17995" x="4262438" y="4281488"/>
          <p14:tracePt t="18012" x="4297363" y="4281488"/>
          <p14:tracePt t="18029" x="4332288" y="4271963"/>
          <p14:tracePt t="18045" x="4384675" y="4271963"/>
          <p14:tracePt t="18062" x="4462463" y="4264025"/>
          <p14:tracePt t="18079" x="4584700" y="4237038"/>
          <p14:tracePt t="18095" x="4733925" y="4211638"/>
          <p14:tracePt t="18112" x="4899025" y="4202113"/>
          <p14:tracePt t="18129" x="4968875" y="4202113"/>
          <p14:tracePt t="18130" x="5038725" y="4202113"/>
          <p14:tracePt t="18146" x="5178425" y="4202113"/>
          <p14:tracePt t="18162" x="5248275" y="4194175"/>
          <p14:tracePt t="18163" x="5310188" y="4176713"/>
          <p14:tracePt t="18179" x="5370513" y="4159250"/>
          <p14:tracePt t="18195" x="5414963" y="4159250"/>
          <p14:tracePt t="18212" x="5457825" y="4149725"/>
          <p14:tracePt t="18228" x="5484813" y="4149725"/>
          <p14:tracePt t="18245" x="5527675" y="4149725"/>
          <p14:tracePt t="18262" x="5562600" y="4141788"/>
          <p14:tracePt t="18279" x="5597525" y="4132263"/>
          <p14:tracePt t="18295" x="5624513" y="4124325"/>
          <p14:tracePt t="18296" x="5659438" y="4124325"/>
          <p14:tracePt t="18313" x="5737225" y="4097338"/>
          <p14:tracePt t="18329" x="5781675" y="4087813"/>
          <p14:tracePt t="18330" x="5834063" y="4087813"/>
          <p14:tracePt t="18346" x="5859463" y="4087813"/>
          <p14:tracePt t="18347" x="5903913" y="4087813"/>
          <p14:tracePt t="18362" x="5929313" y="4087813"/>
          <p14:tracePt t="18379" x="5964238" y="4087813"/>
          <p14:tracePt t="18395" x="6034088" y="4087813"/>
          <p14:tracePt t="18412" x="6122988" y="4087813"/>
          <p14:tracePt t="18429" x="6253163" y="4087813"/>
          <p14:tracePt t="18445" x="6402388" y="4087813"/>
          <p14:tracePt t="18462" x="6577013" y="4087813"/>
          <p14:tracePt t="18479" x="6672263" y="4087813"/>
          <p14:tracePt t="18479" x="6794500" y="4087813"/>
          <p14:tracePt t="18496" x="6996113" y="4087813"/>
          <p14:tracePt t="18512" x="7100888" y="4087813"/>
          <p14:tracePt t="18513" x="7196138" y="4087813"/>
          <p14:tracePt t="18528" x="7300913" y="4087813"/>
          <p14:tracePt t="18546" x="7450138" y="4087813"/>
          <p14:tracePt t="18562" x="7537450" y="4087813"/>
          <p14:tracePt t="18579" x="7572375" y="4087813"/>
          <p14:tracePt t="18881" x="7562850" y="4087813"/>
          <p14:tracePt t="19004" x="7554913" y="4087813"/>
          <p14:tracePt t="19318" x="7545388" y="4097338"/>
          <p14:tracePt t="19494" x="7527925" y="4105275"/>
          <p14:tracePt t="19512" x="7519988" y="4105275"/>
          <p14:tracePt t="20010" x="7510463" y="4114800"/>
          <p14:tracePt t="20018" x="7502525" y="4114800"/>
          <p14:tracePt t="20029" x="7485063" y="4124325"/>
          <p14:tracePt t="20046" x="7467600" y="4124325"/>
          <p14:tracePt t="20063" x="7423150" y="4132263"/>
          <p14:tracePt t="20079" x="7397750" y="4132263"/>
          <p14:tracePt t="20080" x="7370763" y="4132263"/>
          <p14:tracePt t="20095" x="7353300" y="4132263"/>
          <p14:tracePt t="20112" x="7318375" y="4132263"/>
          <p14:tracePt t="20128" x="7265988" y="4132263"/>
          <p14:tracePt t="20145" x="7223125" y="4132263"/>
          <p14:tracePt t="20162" x="7205663" y="4149725"/>
          <p14:tracePt t="20179" x="7161213" y="4159250"/>
          <p14:tracePt t="20195" x="7126288" y="4159250"/>
          <p14:tracePt t="20212" x="7091363" y="4159250"/>
          <p14:tracePt t="20228" x="7073900" y="4159250"/>
          <p14:tracePt t="20229" x="7048500" y="4159250"/>
          <p14:tracePt t="20246" x="6986588" y="4159250"/>
          <p14:tracePt t="20262" x="6943725" y="4159250"/>
          <p14:tracePt t="20278" x="6777038" y="4159250"/>
          <p14:tracePt t="20295" x="6594475" y="4159250"/>
          <p14:tracePt t="20312" x="6357938" y="4159250"/>
          <p14:tracePt t="20328" x="6183313" y="4159250"/>
          <p14:tracePt t="20346" x="5981700" y="4159250"/>
          <p14:tracePt t="20362" x="5816600" y="4159250"/>
          <p14:tracePt t="20379" x="5659438" y="4159250"/>
          <p14:tracePt t="20395" x="5484813" y="4159250"/>
          <p14:tracePt t="20413" x="5353050" y="4159250"/>
          <p14:tracePt t="20429" x="5275263" y="4159250"/>
          <p14:tracePt t="20429" x="5222875" y="4159250"/>
          <p14:tracePt t="20445" x="5160963" y="4159250"/>
          <p14:tracePt t="20462" x="5056188" y="4159250"/>
          <p14:tracePt t="20479" x="4960938" y="4149725"/>
          <p14:tracePt t="20495" x="4916488" y="4149725"/>
          <p14:tracePt t="20512" x="4864100" y="4132263"/>
          <p14:tracePt t="20528" x="4838700" y="4132263"/>
          <p14:tracePt t="20545" x="4821238" y="4132263"/>
          <p14:tracePt t="20562" x="4811713" y="4132263"/>
          <p14:tracePt t="20596" x="4803775" y="4132263"/>
          <p14:tracePt t="20639" x="4794250" y="4132263"/>
          <p14:tracePt t="20648" x="4786313" y="4132263"/>
          <p14:tracePt t="20657" x="4768850" y="4132263"/>
          <p14:tracePt t="20665" x="4741863" y="4141788"/>
          <p14:tracePt t="20683" x="4716463" y="4141788"/>
          <p14:tracePt t="20695" x="4699000" y="4141788"/>
          <p14:tracePt t="20712" x="4654550" y="4149725"/>
          <p14:tracePt t="20728" x="4611688" y="4167188"/>
          <p14:tracePt t="20745" x="4454525" y="4202113"/>
          <p14:tracePt t="20762" x="4297363" y="4211638"/>
          <p14:tracePt t="20779" x="4192588" y="4229100"/>
          <p14:tracePt t="20779" x="4087813" y="4237038"/>
          <p14:tracePt t="20796" x="4000500" y="4237038"/>
          <p14:tracePt t="20796" x="3913188" y="4237038"/>
          <p14:tracePt t="20812" x="3808413" y="4237038"/>
          <p14:tracePt t="20828" x="3589338" y="4237038"/>
          <p14:tracePt t="20845" x="3362325" y="4237038"/>
          <p14:tracePt t="20862" x="3170238" y="4237038"/>
          <p14:tracePt t="20879" x="3038475" y="4237038"/>
          <p14:tracePt t="20895" x="3003550" y="4237038"/>
          <p14:tracePt t="20919" x="2995613" y="4237038"/>
          <p14:tracePt t="20929" x="2986088" y="4237038"/>
          <p14:tracePt t="20945" x="2978150" y="4237038"/>
          <p14:tracePt t="20946" x="2960688" y="4237038"/>
          <p14:tracePt t="20962" x="2943225" y="4237038"/>
          <p14:tracePt t="20963" x="2925763" y="4237038"/>
          <p14:tracePt t="20979" x="2898775" y="4237038"/>
          <p14:tracePt t="20995" x="2838450" y="4254500"/>
          <p14:tracePt t="21012" x="2794000" y="4264025"/>
          <p14:tracePt t="21028" x="2759075" y="4271963"/>
          <p14:tracePt t="21045" x="2724150" y="4289425"/>
          <p14:tracePt t="21062" x="2706688" y="4306888"/>
          <p14:tracePt t="21078" x="2698750" y="4306888"/>
          <p14:tracePt t="21103" x="2689225" y="4306888"/>
          <p14:tracePt t="21183" x="2681288" y="4324350"/>
          <p14:tracePt t="21191" x="2671763" y="4324350"/>
          <p14:tracePt t="21217" x="2663825" y="4324350"/>
          <p14:tracePt t="21437" x="2663825" y="4333875"/>
          <p14:tracePt t="21480" x="2663825" y="4341813"/>
          <p14:tracePt t="21489" x="2689225" y="4341813"/>
          <p14:tracePt t="21497" x="2698750" y="4351338"/>
          <p14:tracePt t="21512" x="2716213" y="4376738"/>
          <p14:tracePt t="21528" x="2759075" y="4394200"/>
          <p14:tracePt t="21545" x="2803525" y="4421188"/>
          <p14:tracePt t="21562" x="2855913" y="4464050"/>
          <p14:tracePt t="21579" x="2898775" y="4498975"/>
          <p14:tracePt t="21596" x="2968625" y="4586288"/>
          <p14:tracePt t="21612" x="3082925" y="4691063"/>
          <p14:tracePt t="21629" x="3135313" y="4735513"/>
          <p14:tracePt t="21630" x="3197225" y="4778375"/>
          <p14:tracePt t="21645" x="3240088" y="4822825"/>
          <p14:tracePt t="21646" x="3275013" y="4857750"/>
          <p14:tracePt t="21662" x="3302000" y="4865688"/>
          <p14:tracePt t="21663" x="3309938" y="4883150"/>
          <p14:tracePt t="21679" x="3336925" y="4900613"/>
          <p14:tracePt t="21695" x="3354388" y="4918075"/>
          <p14:tracePt t="21712" x="3379788" y="4927600"/>
          <p14:tracePt t="21729" x="3389313" y="4927600"/>
          <p14:tracePt t="21900" x="3389313" y="4945063"/>
          <p14:tracePt t="21969" x="3397250" y="4945063"/>
          <p14:tracePt t="21978" x="3397250" y="4962525"/>
          <p14:tracePt t="22198" x="3397250" y="4970463"/>
          <p14:tracePt t="22224" x="3397250" y="4979988"/>
          <p14:tracePt t="22232" x="3389313" y="4987925"/>
          <p14:tracePt t="22249" x="3379788" y="5005388"/>
          <p14:tracePt t="22276" x="3362325" y="5032375"/>
          <p14:tracePt t="22284" x="3362325" y="5049838"/>
          <p14:tracePt t="22295" x="3336925" y="5067300"/>
          <p14:tracePt t="22312" x="3284538" y="5119688"/>
          <p14:tracePt t="22328" x="3267075" y="5127625"/>
          <p14:tracePt t="22329" x="3232150" y="5145088"/>
          <p14:tracePt t="22346" x="3205163" y="5172075"/>
          <p14:tracePt t="22362" x="3197225" y="5172075"/>
          <p14:tracePt t="22379" x="3187700" y="5189538"/>
          <p14:tracePt t="22495" x="3187700" y="5197475"/>
          <p14:tracePt t="22521" x="3187700" y="5207000"/>
          <p14:tracePt t="22530" x="3205163" y="5232400"/>
          <p14:tracePt t="22538" x="3214688" y="5259388"/>
          <p14:tracePt t="22547" x="3240088" y="5267325"/>
          <p14:tracePt t="22562" x="3267075" y="5276850"/>
          <p14:tracePt t="22578" x="3302000" y="5319713"/>
          <p14:tracePt t="22595" x="3354388" y="5364163"/>
          <p14:tracePt t="22612" x="3406775" y="5381625"/>
          <p14:tracePt t="22629" x="3502025" y="5399088"/>
          <p14:tracePt t="22645" x="3616325" y="5424488"/>
          <p14:tracePt t="22662" x="3738563" y="5468938"/>
          <p14:tracePt t="22679" x="3903663" y="5513388"/>
          <p14:tracePt t="22695" x="4000500" y="5538788"/>
          <p14:tracePt t="22696" x="4105275" y="5556250"/>
          <p14:tracePt t="22712" x="4192588" y="5583238"/>
          <p14:tracePt t="22713" x="4297363" y="5608638"/>
          <p14:tracePt t="22728" x="4402138" y="5643563"/>
          <p14:tracePt t="22745" x="4602163" y="5688013"/>
          <p14:tracePt t="22762" x="4803775" y="5730875"/>
          <p14:tracePt t="22778" x="4986338" y="5783263"/>
          <p14:tracePt t="22795" x="5153025" y="5827713"/>
          <p14:tracePt t="22812" x="5318125" y="5853113"/>
          <p14:tracePt t="22828" x="5484813" y="5870575"/>
          <p14:tracePt t="22845" x="5597525" y="5870575"/>
          <p14:tracePt t="22863" x="5702300" y="5870575"/>
          <p14:tracePt t="22879" x="5754688" y="5870575"/>
          <p14:tracePt t="22895" x="5851525" y="5870575"/>
          <p14:tracePt t="22912" x="5973763" y="5870575"/>
          <p14:tracePt t="22929" x="6096000" y="5853113"/>
          <p14:tracePt t="22945" x="6235700" y="5827713"/>
          <p14:tracePt t="22962" x="6392863" y="5757863"/>
          <p14:tracePt t="22978" x="6507163" y="5695950"/>
          <p14:tracePt t="22995" x="6567488" y="5626100"/>
          <p14:tracePt t="23012" x="6611938" y="5583238"/>
          <p14:tracePt t="23028" x="6619875" y="5565775"/>
          <p14:tracePt t="23029" x="6637338" y="5538788"/>
          <p14:tracePt t="23045" x="6637338" y="5521325"/>
          <p14:tracePt t="23046" x="6629400" y="5495925"/>
          <p14:tracePt t="23062" x="6629400" y="5476875"/>
          <p14:tracePt t="23063" x="6629400" y="5441950"/>
          <p14:tracePt t="23078" x="6611938" y="5424488"/>
          <p14:tracePt t="23095" x="6577013" y="5346700"/>
          <p14:tracePt t="23112" x="6497638" y="5284788"/>
          <p14:tracePt t="23128" x="6480175" y="5249863"/>
          <p14:tracePt t="23145" x="6445250" y="5241925"/>
          <p14:tracePt t="23162" x="6419850" y="5224463"/>
          <p14:tracePt t="23179" x="6367463" y="5180013"/>
          <p14:tracePt t="23195" x="6357938" y="5172075"/>
          <p14:tracePt t="23196" x="6332538" y="5162550"/>
          <p14:tracePt t="23213" x="6288088" y="5127625"/>
          <p14:tracePt t="23228" x="6262688" y="5119688"/>
          <p14:tracePt t="23229" x="6227763" y="5084763"/>
          <p14:tracePt t="23245" x="6183313" y="5067300"/>
          <p14:tracePt t="23262" x="6096000" y="5032375"/>
          <p14:tracePt t="23278" x="5981700" y="4987925"/>
          <p14:tracePt t="23295" x="5886450" y="4962525"/>
          <p14:tracePt t="23312" x="5851525" y="4953000"/>
          <p14:tracePt t="23329" x="5824538" y="4935538"/>
          <p14:tracePt t="23345" x="5807075" y="4935538"/>
          <p14:tracePt t="23362" x="5799138" y="4935538"/>
          <p14:tracePt t="23457" x="5789613" y="4935538"/>
          <p14:tracePt t="23492" x="5781675" y="4935538"/>
          <p14:tracePt t="23501" x="5754688" y="4935538"/>
          <p14:tracePt t="23518" x="5746750" y="4935538"/>
          <p14:tracePt t="23529" x="5737225" y="4945063"/>
          <p14:tracePt t="23545" x="5719763" y="4945063"/>
          <p14:tracePt t="23562" x="5719763" y="4953000"/>
          <p14:tracePt t="23579" x="5711825" y="4962525"/>
          <p14:tracePt t="23614" x="5702300" y="4962525"/>
          <p14:tracePt t="23623" x="5684838" y="4970463"/>
          <p14:tracePt t="23632" x="5684838" y="4987925"/>
          <p14:tracePt t="23667" x="5659438" y="5005388"/>
          <p14:tracePt t="23685" x="5641975" y="5014913"/>
          <p14:tracePt t="23693" x="5632450" y="5032375"/>
          <p14:tracePt t="23702" x="5624513" y="5057775"/>
          <p14:tracePt t="23719" x="5624513" y="5075238"/>
          <p14:tracePt t="23736" x="5607050" y="5084763"/>
          <p14:tracePt t="23746" x="5607050" y="5092700"/>
          <p14:tracePt t="23772" x="5607050" y="5102225"/>
          <p14:tracePt t="23807" x="5607050" y="5119688"/>
          <p14:tracePt t="23834" x="5614988" y="5119688"/>
          <p14:tracePt t="23842" x="5632450" y="5137150"/>
          <p14:tracePt t="23850" x="5649913" y="5145088"/>
          <p14:tracePt t="23862" x="5667375" y="5154613"/>
          <p14:tracePt t="23878" x="5737225" y="5189538"/>
          <p14:tracePt t="23895" x="5772150" y="5207000"/>
          <p14:tracePt t="23896" x="5824538" y="5224463"/>
          <p14:tracePt t="23912" x="5964238" y="5267325"/>
          <p14:tracePt t="23928" x="6051550" y="5276850"/>
          <p14:tracePt t="23930" x="6148388" y="5302250"/>
          <p14:tracePt t="23945" x="6235700" y="5319713"/>
          <p14:tracePt t="23962" x="6384925" y="5354638"/>
          <p14:tracePt t="23979" x="6567488" y="5381625"/>
          <p14:tracePt t="23995" x="6751638" y="5381625"/>
          <p14:tracePt t="24012" x="6856413" y="5381625"/>
          <p14:tracePt t="24028" x="6899275" y="5381625"/>
          <p14:tracePt t="24045" x="6951663" y="5381625"/>
          <p14:tracePt t="24062" x="7021513" y="5381625"/>
          <p14:tracePt t="24079" x="7065963" y="5381625"/>
          <p14:tracePt t="24079" x="7108825" y="5381625"/>
          <p14:tracePt t="24096" x="7258050" y="5381625"/>
          <p14:tracePt t="24112" x="7327900" y="5381625"/>
          <p14:tracePt t="24113" x="7397750" y="5381625"/>
          <p14:tracePt t="24129" x="7485063" y="5381625"/>
          <p14:tracePt t="24145" x="7659688" y="5381625"/>
          <p14:tracePt t="24162" x="7834313" y="5381625"/>
          <p14:tracePt t="24179" x="8016875" y="5364163"/>
          <p14:tracePt t="24195" x="8183563" y="5329238"/>
          <p14:tracePt t="24212" x="8348663" y="5284788"/>
          <p14:tracePt t="24228" x="8532813" y="5232400"/>
          <p14:tracePt t="24245" x="8620125" y="5207000"/>
          <p14:tracePt t="24246" x="8715375" y="5172075"/>
          <p14:tracePt t="24262" x="8890000" y="5127625"/>
          <p14:tracePt t="24278" x="8986838" y="5102225"/>
          <p14:tracePt t="24295" x="9170988" y="5057775"/>
          <p14:tracePt t="24312" x="9336088" y="5014913"/>
          <p14:tracePt t="24328" x="9502775" y="4979988"/>
          <p14:tracePt t="24345" x="9650413" y="4953000"/>
          <p14:tracePt t="24362" x="9755188" y="4935538"/>
          <p14:tracePt t="24379" x="9842500" y="4935538"/>
          <p14:tracePt t="24395" x="9939338" y="4935538"/>
          <p14:tracePt t="24412" x="10052050" y="4935538"/>
          <p14:tracePt t="24428" x="10104438" y="4935538"/>
          <p14:tracePt t="24429" x="10148888" y="4935538"/>
          <p14:tracePt t="24445" x="10191750" y="4935538"/>
          <p14:tracePt t="24446" x="10236200" y="4935538"/>
          <p14:tracePt t="24462" x="10271125" y="4935538"/>
          <p14:tracePt t="24463" x="10288588" y="4935538"/>
          <p14:tracePt t="24479" x="10296525" y="4935538"/>
          <p14:tracePt t="24495" x="10313988" y="4927600"/>
          <p14:tracePt t="24788" x="10306050" y="4927600"/>
          <p14:tracePt t="24805" x="10296525" y="4927600"/>
          <p14:tracePt t="24822" x="10288588" y="4927600"/>
          <p14:tracePt t="24831" x="10279063" y="4935538"/>
          <p14:tracePt t="24839" x="10261600" y="4935538"/>
          <p14:tracePt t="24857" x="10261600" y="4945063"/>
          <p14:tracePt t="24865" x="10236200" y="4962525"/>
          <p14:tracePt t="24883" x="10226675" y="4962525"/>
          <p14:tracePt t="24895" x="10218738" y="4970463"/>
          <p14:tracePt t="24912" x="10191750" y="4979988"/>
          <p14:tracePt t="25076" x="10174288" y="4987925"/>
          <p14:tracePt t="25199" x="10148888" y="5005388"/>
          <p14:tracePt t="25242" x="10121900" y="5014913"/>
          <p14:tracePt t="25250" x="10113963" y="5014913"/>
          <p14:tracePt t="25259" x="10086975" y="5032375"/>
          <p14:tracePt t="25278" x="10061575" y="5032375"/>
          <p14:tracePt t="25295" x="10044113" y="5040313"/>
          <p14:tracePt t="25312" x="9999663" y="5057775"/>
          <p14:tracePt t="25329" x="9982200" y="5057775"/>
          <p14:tracePt t="25329" x="9956800" y="5057775"/>
          <p14:tracePt t="25345" x="9939338" y="5067300"/>
          <p14:tracePt t="25347" x="9921875" y="5067300"/>
          <p14:tracePt t="25362" x="9904413" y="5067300"/>
          <p14:tracePt t="25379" x="9877425" y="5075238"/>
          <p14:tracePt t="25395" x="9834563" y="5075238"/>
          <p14:tracePt t="25412" x="9790113" y="5092700"/>
          <p14:tracePt t="25523" x="9782175" y="5092700"/>
          <p14:tracePt t="25548" x="9755188" y="5084763"/>
          <p14:tracePt t="25557" x="9729788" y="5057775"/>
          <p14:tracePt t="25565" x="9712325" y="5049838"/>
          <p14:tracePt t="25579" x="9685338" y="5049838"/>
          <p14:tracePt t="25595" x="9650413" y="5032375"/>
          <p14:tracePt t="25612" x="9580563" y="5005388"/>
          <p14:tracePt t="25628" x="9537700" y="4979988"/>
          <p14:tracePt t="25645" x="9510713" y="4953000"/>
          <p14:tracePt t="25663" x="9493250" y="4945063"/>
          <p14:tracePt t="25679" x="9475788" y="4945063"/>
          <p14:tracePt t="25679" x="9475788" y="4935538"/>
          <p14:tracePt t="25695" x="9475788" y="4918075"/>
          <p14:tracePt t="25712" x="9423400" y="4892675"/>
          <p14:tracePt t="25729" x="9380538" y="4883150"/>
          <p14:tracePt t="25745" x="9266238" y="4830763"/>
          <p14:tracePt t="25762" x="9134475" y="4778375"/>
          <p14:tracePt t="25778" x="9047163" y="4760913"/>
          <p14:tracePt t="25795" x="9012238" y="4752975"/>
          <p14:tracePt t="25812" x="8994775" y="4735513"/>
          <p14:tracePt t="25829" x="8951913" y="4725988"/>
          <p14:tracePt t="25845" x="8934450" y="4708525"/>
          <p14:tracePt t="25862" x="8907463" y="4708525"/>
          <p14:tracePt t="25863" x="8890000" y="4708525"/>
          <p14:tracePt t="25878" x="8882063" y="4708525"/>
          <p14:tracePt t="25895" x="8829675" y="4708525"/>
          <p14:tracePt t="25912" x="8759825" y="4708525"/>
          <p14:tracePt t="25928" x="8655050" y="4743450"/>
          <p14:tracePt t="25945" x="8523288" y="4830763"/>
          <p14:tracePt t="25962" x="8418513" y="4935538"/>
          <p14:tracePt t="25978" x="8410575" y="4970463"/>
          <p14:tracePt t="25996" x="8410575" y="5005388"/>
          <p14:tracePt t="26012" x="8410575" y="5032375"/>
          <p14:tracePt t="26013" x="8410575" y="5049838"/>
          <p14:tracePt t="26029" x="8428038" y="5075238"/>
          <p14:tracePt t="26030" x="8453438" y="5102225"/>
          <p14:tracePt t="26045" x="8470900" y="5119688"/>
          <p14:tracePt t="26062" x="8532813" y="5180013"/>
          <p14:tracePt t="26078" x="8662988" y="5267325"/>
          <p14:tracePt t="26095" x="8820150" y="5372100"/>
          <p14:tracePt t="26112" x="8942388" y="5459413"/>
          <p14:tracePt t="26129" x="9056688" y="5495925"/>
          <p14:tracePt t="26145" x="9144000" y="5503863"/>
          <p14:tracePt t="26162" x="9178925" y="5503863"/>
          <p14:tracePt t="26179" x="9205913" y="5503863"/>
          <p14:tracePt t="26179" x="9240838" y="5503863"/>
          <p14:tracePt t="26195" x="9275763" y="5503863"/>
          <p14:tracePt t="26196" x="9318625" y="5503863"/>
          <p14:tracePt t="26212" x="9353550" y="5486400"/>
          <p14:tracePt t="26229" x="9440863" y="5434013"/>
          <p14:tracePt t="26245" x="9485313" y="5389563"/>
          <p14:tracePt t="26262" x="9520238" y="5337175"/>
          <p14:tracePt t="26278" x="9545638" y="5294313"/>
          <p14:tracePt t="26295" x="9545638" y="5249863"/>
          <p14:tracePt t="26312" x="9545638" y="5214938"/>
          <p14:tracePt t="26328" x="9545638" y="5180013"/>
          <p14:tracePt t="26345" x="9537700" y="5127625"/>
          <p14:tracePt t="26363" x="9493250" y="5092700"/>
          <p14:tracePt t="26378" x="9485313" y="5075238"/>
          <p14:tracePt t="26395" x="9432925" y="5032375"/>
          <p14:tracePt t="26412" x="9353550" y="4979988"/>
          <p14:tracePt t="26428" x="9283700" y="4927600"/>
          <p14:tracePt t="26445" x="9223375" y="4910138"/>
          <p14:tracePt t="26462" x="9188450" y="4900613"/>
          <p14:tracePt t="26479" x="9161463" y="4900613"/>
          <p14:tracePt t="26520" x="9144000" y="4900613"/>
          <p14:tracePt t="26537" x="9134475" y="4900613"/>
          <p14:tracePt t="26545" x="9117013" y="4918075"/>
          <p14:tracePt t="26555" x="9117013" y="4927600"/>
          <p14:tracePt t="26563" x="9099550" y="4945063"/>
          <p14:tracePt t="26578" x="9074150" y="4962525"/>
          <p14:tracePt t="26595" x="9056688" y="4987925"/>
          <p14:tracePt t="26612" x="9012238" y="5032375"/>
          <p14:tracePt t="26628" x="8977313" y="5075238"/>
          <p14:tracePt t="26645" x="8942388" y="5119688"/>
          <p14:tracePt t="26662" x="8890000" y="5172075"/>
          <p14:tracePt t="26678" x="8794750" y="5267325"/>
          <p14:tracePt t="26695" x="8759825" y="5302250"/>
          <p14:tracePt t="26696" x="8715375" y="5346700"/>
          <p14:tracePt t="26713" x="8689975" y="5372100"/>
          <p14:tracePt t="26728" x="8662988" y="5389563"/>
          <p14:tracePt t="26729" x="8645525" y="5399088"/>
          <p14:tracePt t="26745" x="8620125" y="5424488"/>
          <p14:tracePt t="26762" x="8575675" y="5451475"/>
          <p14:tracePt t="26779" x="8550275" y="5468938"/>
          <p14:tracePt t="26795" x="8515350" y="5495925"/>
          <p14:tracePt t="26812" x="8401050" y="5530850"/>
          <p14:tracePt t="26828" x="8288338" y="5600700"/>
          <p14:tracePt t="26845" x="8156575" y="5653088"/>
          <p14:tracePt t="26862" x="8086725" y="5670550"/>
          <p14:tracePt t="26862" x="7981950" y="5695950"/>
          <p14:tracePt t="26879" x="7877175" y="5722938"/>
          <p14:tracePt t="26879" x="7781925" y="5740400"/>
          <p14:tracePt t="26895" x="7677150" y="5765800"/>
          <p14:tracePt t="26897" x="7580313" y="5775325"/>
          <p14:tracePt t="26912" x="7458075" y="5800725"/>
          <p14:tracePt t="26913" x="7345363" y="5810250"/>
          <p14:tracePt t="26928" x="7213600" y="5810250"/>
          <p14:tracePt t="26945" x="6934200" y="5810250"/>
          <p14:tracePt t="26962" x="6664325" y="5810250"/>
          <p14:tracePt t="26978" x="6375400" y="5810250"/>
          <p14:tracePt t="26995" x="6086475" y="5810250"/>
          <p14:tracePt t="27012" x="5807075" y="5810250"/>
          <p14:tracePt t="27028" x="5554663" y="5810250"/>
          <p14:tracePt t="27046" x="5362575" y="5810250"/>
          <p14:tracePt t="27062" x="5187950" y="5810250"/>
          <p14:tracePt t="27078" x="5100638" y="5810250"/>
          <p14:tracePt t="27079" x="5013325" y="5810250"/>
          <p14:tracePt t="27095" x="4926013" y="5810250"/>
          <p14:tracePt t="27112" x="4733925" y="5810250"/>
          <p14:tracePt t="27128" x="4532313" y="5810250"/>
          <p14:tracePt t="27145" x="4314825" y="5810250"/>
          <p14:tracePt t="27162" x="4105275" y="5810250"/>
          <p14:tracePt t="27178" x="3921125" y="5810250"/>
          <p14:tracePt t="27195" x="3773488" y="5810250"/>
          <p14:tracePt t="27212" x="3729038" y="5810250"/>
          <p14:tracePt t="27229" x="3711575" y="5810250"/>
          <p14:tracePt t="27245" x="3703638" y="5810250"/>
          <p14:tracePt t="27247" x="3694113" y="5810250"/>
          <p14:tracePt t="27262" x="3668713" y="5810250"/>
          <p14:tracePt t="27279" x="3624263" y="5800725"/>
          <p14:tracePt t="27295" x="3589338" y="5783263"/>
          <p14:tracePt t="27312" x="3563938" y="5775325"/>
          <p14:tracePt t="27328" x="3554413" y="5775325"/>
          <p14:tracePt t="27368" x="3554413" y="5757863"/>
          <p14:tracePt t="27378" x="3536950" y="5757863"/>
          <p14:tracePt t="27385" x="3529013" y="5757863"/>
          <p14:tracePt t="27396" x="3519488" y="5757863"/>
          <p14:tracePt t="27412" x="3494088" y="5748338"/>
          <p14:tracePt t="27413" x="3467100" y="5730875"/>
          <p14:tracePt t="27429" x="3441700" y="5722938"/>
          <p14:tracePt t="27445" x="3432175" y="5722938"/>
          <p14:tracePt t="27462" x="3379788" y="5713413"/>
          <p14:tracePt t="27478" x="3354388" y="5695950"/>
          <p14:tracePt t="27535" x="3336925" y="5705475"/>
          <p14:tracePt t="27543" x="3327400" y="5713413"/>
          <p14:tracePt t="27551" x="3319463" y="5730875"/>
          <p14:tracePt t="27562" x="3292475" y="5748338"/>
          <p14:tracePt t="27579" x="3275013" y="5775325"/>
          <p14:tracePt t="27579" x="3267075" y="5775325"/>
          <p14:tracePt t="27595" x="3257550" y="5792788"/>
          <p14:tracePt t="27612" x="3257550" y="5800725"/>
          <p14:tracePt t="27628" x="3249613" y="5800725"/>
          <p14:tracePt t="27645" x="3232150" y="5818188"/>
          <p14:tracePt t="27662" x="3205163" y="5845175"/>
          <p14:tracePt t="27679" x="3179763" y="5880100"/>
          <p14:tracePt t="27695" x="3144838" y="5922963"/>
          <p14:tracePt t="27712" x="3127375" y="5957888"/>
          <p14:tracePt t="27728" x="3117850" y="5975350"/>
          <p14:tracePt t="27745" x="3109913" y="5984875"/>
          <p14:tracePt t="27788" x="3100388" y="6002338"/>
          <p14:tracePt t="27815" x="3082925" y="6002338"/>
          <p14:tracePt t="27832" x="3082925" y="6019800"/>
          <p14:tracePt t="27841" x="3082925" y="6027738"/>
          <p14:tracePt t="27849" x="3065463" y="6037263"/>
          <p14:tracePt t="27862" x="3057525" y="6062663"/>
          <p14:tracePt t="27878" x="3013075" y="6107113"/>
          <p14:tracePt t="27895" x="2968625" y="6159500"/>
          <p14:tracePt t="27912" x="2943225" y="6176963"/>
          <p14:tracePt t="27912" x="2933700" y="6194425"/>
          <p14:tracePt t="27929" x="2881313" y="6237288"/>
          <p14:tracePt t="27945" x="2863850" y="6264275"/>
          <p14:tracePt t="27947" x="2838450" y="6289675"/>
          <p14:tracePt t="27962" x="2838450" y="6299200"/>
          <p14:tracePt t="27979" x="2794000" y="6324600"/>
          <p14:tracePt t="27995" x="2768600" y="6342063"/>
          <p14:tracePt t="28012" x="2733675" y="6369050"/>
          <p14:tracePt t="28028" x="2706688" y="6386513"/>
          <p14:tracePt t="28045" x="2706688" y="6394450"/>
          <p14:tracePt t="28062" x="2671763" y="6411913"/>
          <p14:tracePt t="28079" x="2619375" y="6456363"/>
          <p14:tracePt t="28095" x="2576513" y="6481763"/>
          <p14:tracePt t="28111" x="2532063" y="6516688"/>
          <p14:tracePt t="28128" x="2427288" y="6586538"/>
          <p14:tracePt t="28145" x="2322513" y="6673850"/>
          <p14:tracePt t="28162" x="2217738" y="6770688"/>
          <p14:tracePt t="28179" x="2112963" y="6848475"/>
        </p14:tracePtLst>
      </p14:laserTraceLst>
    </p:ext>
  </p:extLs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busumy\OneDrive\Ibadah Friendly Hospitals\IFH 20192020\IMG-20200104-WA0004.jpg"/>
          <p:cNvPicPr>
            <a:picLocks noChangeAspect="1" noChangeArrowheads="1"/>
          </p:cNvPicPr>
          <p:nvPr/>
        </p:nvPicPr>
        <p:blipFill>
          <a:blip r:embed="rId2"/>
          <a:srcRect/>
          <a:stretch>
            <a:fillRect/>
          </a:stretch>
        </p:blipFill>
        <p:spPr bwMode="auto">
          <a:xfrm>
            <a:off x="1524001" y="1958109"/>
            <a:ext cx="8317775" cy="4042642"/>
          </a:xfrm>
          <a:prstGeom prst="rect">
            <a:avLst/>
          </a:prstGeom>
          <a:noFill/>
        </p:spPr>
      </p:pic>
      <p:sp>
        <p:nvSpPr>
          <p:cNvPr id="3" name="TextBox 2"/>
          <p:cNvSpPr txBox="1"/>
          <p:nvPr/>
        </p:nvSpPr>
        <p:spPr>
          <a:xfrm>
            <a:off x="1590949" y="1049890"/>
            <a:ext cx="6516733" cy="830997"/>
          </a:xfrm>
          <a:prstGeom prst="rect">
            <a:avLst/>
          </a:prstGeom>
          <a:noFill/>
        </p:spPr>
        <p:txBody>
          <a:bodyPr wrap="square" rtlCol="0">
            <a:spAutoFit/>
          </a:bodyPr>
          <a:lstStyle/>
          <a:p>
            <a:pPr algn="ctr"/>
            <a:r>
              <a:rPr lang="en-GB" sz="2400" dirty="0"/>
              <a:t>Production of Hijab for women to use at Special care baby unit (SCBU)</a:t>
            </a:r>
          </a:p>
        </p:txBody>
      </p:sp>
      <p:pic>
        <p:nvPicPr>
          <p:cNvPr id="4" name="Picture 3" descr="C:\Users\Abusumy\OneDrive\Ibadah Friendly Hospitals\IFH 20192020\IMG-20200104-WA0002.jpg">
            <a:extLst>
              <a:ext uri="{FF2B5EF4-FFF2-40B4-BE49-F238E27FC236}">
                <a16:creationId xmlns:a16="http://schemas.microsoft.com/office/drawing/2014/main" id="{C0842CA1-0F14-4543-B940-6C7BD15A28E6}"/>
              </a:ext>
            </a:extLst>
          </p:cNvPr>
          <p:cNvPicPr>
            <a:picLocks noChangeAspect="1" noChangeArrowheads="1"/>
          </p:cNvPicPr>
          <p:nvPr/>
        </p:nvPicPr>
        <p:blipFill>
          <a:blip r:embed="rId3"/>
          <a:srcRect/>
          <a:stretch>
            <a:fillRect/>
          </a:stretch>
        </p:blipFill>
        <p:spPr bwMode="auto">
          <a:xfrm>
            <a:off x="8208727" y="857252"/>
            <a:ext cx="2392326" cy="514349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Tm="10192"/>
    </mc:Choice>
    <mc:Fallback xmlns="">
      <p:transition spd="slow" advTm="10192"/>
    </mc:Fallback>
  </mc:AlternateContent>
  <p:extLst>
    <p:ext uri="{3A86A75C-4F4B-4683-9AE1-C65F6400EC91}">
      <p14:laserTraceLst xmlns:p14="http://schemas.microsoft.com/office/powerpoint/2010/main">
        <p14:tracePtLst>
          <p14:tracePt t="521" x="2881313" y="6673850"/>
          <p14:tracePt t="530" x="3170238" y="6534150"/>
          <p14:tracePt t="539" x="3484563" y="6369050"/>
          <p14:tracePt t="553" x="3738563" y="6229350"/>
          <p14:tracePt t="570" x="4262438" y="5932488"/>
          <p14:tracePt t="586" x="4733925" y="5635625"/>
          <p14:tracePt t="603" x="5048250" y="5389563"/>
          <p14:tracePt t="621" x="5265738" y="5197475"/>
          <p14:tracePt t="636" x="5422900" y="4987925"/>
          <p14:tracePt t="653" x="5467350" y="4910138"/>
          <p14:tracePt t="654" x="5502275" y="4848225"/>
          <p14:tracePt t="670" x="5554663" y="4708525"/>
          <p14:tracePt t="687" x="5562600" y="4648200"/>
          <p14:tracePt t="688" x="5562600" y="4586288"/>
          <p14:tracePt t="704" x="5562600" y="4516438"/>
          <p14:tracePt t="720" x="5527675" y="4359275"/>
          <p14:tracePt t="737" x="5440363" y="4211638"/>
          <p14:tracePt t="753" x="5335588" y="4070350"/>
          <p14:tracePt t="770" x="5240338" y="3948113"/>
          <p14:tracePt t="787" x="5091113" y="3835400"/>
          <p14:tracePt t="803" x="4908550" y="3703638"/>
          <p14:tracePt t="820" x="4811713" y="3633788"/>
          <p14:tracePt t="820" x="4716463" y="3573463"/>
          <p14:tracePt t="837" x="4532313" y="3459163"/>
          <p14:tracePt t="854" x="4437063" y="3389313"/>
          <p14:tracePt t="855" x="4340225" y="3346450"/>
          <p14:tracePt t="870" x="4252913" y="3294063"/>
          <p14:tracePt t="886" x="4043363" y="3249613"/>
          <p14:tracePt t="903" x="3886200" y="3206750"/>
          <p14:tracePt t="920" x="3781425" y="3197225"/>
          <p14:tracePt t="937" x="3686175" y="3197225"/>
          <p14:tracePt t="953" x="3554413" y="3241675"/>
          <p14:tracePt t="970" x="3389313" y="3354388"/>
          <p14:tracePt t="986" x="3249613" y="3529013"/>
          <p14:tracePt t="1003" x="3187700" y="3633788"/>
          <p14:tracePt t="1003" x="3144838" y="3748088"/>
          <p14:tracePt t="1020" x="3109913" y="3860800"/>
          <p14:tracePt t="1021" x="3082925" y="3983038"/>
          <p14:tracePt t="1037" x="3057525" y="4097338"/>
          <p14:tracePt t="1037" x="3057525" y="4219575"/>
          <p14:tracePt t="1053" x="3082925" y="4324350"/>
          <p14:tracePt t="1070" x="3205163" y="4533900"/>
          <p14:tracePt t="1086" x="3441700" y="4718050"/>
          <p14:tracePt t="1103" x="3746500" y="4892675"/>
          <p14:tracePt t="1120" x="4165600" y="5014913"/>
          <p14:tracePt t="1136" x="4629150" y="5119688"/>
          <p14:tracePt t="1154" x="5038725" y="5154613"/>
          <p14:tracePt t="1170" x="5213350" y="5154613"/>
          <p14:tracePt t="1170" x="5362575" y="5145088"/>
          <p14:tracePt t="1187" x="5641975" y="5084763"/>
          <p14:tracePt t="1203" x="5746750" y="5040313"/>
          <p14:tracePt t="1204" x="5868988" y="4962525"/>
          <p14:tracePt t="1220" x="5981700" y="4892675"/>
          <p14:tracePt t="1221" x="6061075" y="4822825"/>
          <p14:tracePt t="1236" x="6140450" y="4743450"/>
          <p14:tracePt t="1253" x="6245225" y="4595813"/>
          <p14:tracePt t="1270" x="6297613" y="4464050"/>
          <p14:tracePt t="1286" x="6315075" y="4341813"/>
          <p14:tracePt t="1303" x="6315075" y="4211638"/>
          <p14:tracePt t="1320" x="6253163" y="4079875"/>
          <p14:tracePt t="1337" x="6140450" y="3940175"/>
          <p14:tracePt t="1354" x="5973763" y="3817938"/>
          <p14:tracePt t="1371" x="5816600" y="3721100"/>
          <p14:tracePt t="1386" x="5746750" y="3660775"/>
          <p14:tracePt t="1387" x="5667375" y="3616325"/>
          <p14:tracePt t="1403" x="5589588" y="3573463"/>
          <p14:tracePt t="1420" x="5432425" y="3468688"/>
          <p14:tracePt t="1437" x="5283200" y="3354388"/>
          <p14:tracePt t="1454" x="5143500" y="3267075"/>
          <p14:tracePt t="1470" x="5038725" y="3197225"/>
          <p14:tracePt t="1486" x="4960938" y="3136900"/>
          <p14:tracePt t="1503" x="4916488" y="3101975"/>
          <p14:tracePt t="1520" x="4899025" y="3092450"/>
          <p14:tracePt t="1537" x="4891088" y="3074988"/>
          <p14:tracePt t="1553" x="4881563" y="3057525"/>
          <p14:tracePt t="1554" x="4881563" y="3049588"/>
          <p14:tracePt t="1571" x="4873625" y="3040063"/>
          <p14:tracePt t="1587" x="4856163" y="3032125"/>
          <p14:tracePt t="1603" x="4856163" y="3014663"/>
          <p14:tracePt t="1620" x="4838700" y="2987675"/>
          <p14:tracePt t="1636" x="4821238" y="2944813"/>
          <p14:tracePt t="1653" x="4794250" y="2892425"/>
          <p14:tracePt t="1670" x="4776788" y="2857500"/>
          <p14:tracePt t="1686" x="4751388" y="2822575"/>
          <p14:tracePt t="1704" x="4733925" y="2805113"/>
          <p14:tracePt t="1720" x="4724400" y="2778125"/>
          <p14:tracePt t="1746" x="4724400" y="2770188"/>
          <p14:tracePt t="1782" x="4724400" y="2760663"/>
          <p14:tracePt t="1790" x="4724400" y="2752725"/>
          <p14:tracePt t="1799" x="4706938" y="2725738"/>
          <p14:tracePt t="1807" x="4699000" y="2698750"/>
          <p14:tracePt t="1820" x="4681538" y="2673350"/>
          <p14:tracePt t="1836" x="4664075" y="2646363"/>
          <p14:tracePt t="1853" x="4611688" y="2620963"/>
          <p14:tracePt t="1896" x="4594225" y="2620963"/>
          <p14:tracePt t="1912" x="4576763" y="2620963"/>
          <p14:tracePt t="1921" x="4559300" y="2620963"/>
          <p14:tracePt t="1930" x="4532313" y="2638425"/>
          <p14:tracePt t="1939" x="4524375" y="2638425"/>
          <p14:tracePt t="1953" x="4506913" y="2655888"/>
          <p14:tracePt t="1970" x="4462463" y="2681288"/>
          <p14:tracePt t="1987" x="4437063" y="2708275"/>
          <p14:tracePt t="2003" x="4402138" y="2760663"/>
          <p14:tracePt t="2020" x="4392613" y="2805113"/>
          <p14:tracePt t="2036" x="4392613" y="2857500"/>
          <p14:tracePt t="2054" x="4392613" y="2909888"/>
          <p14:tracePt t="2070" x="4462463" y="3005138"/>
          <p14:tracePt t="2087" x="4514850" y="3040063"/>
          <p14:tracePt t="2088" x="4576763" y="3084513"/>
          <p14:tracePt t="2103" x="4646613" y="3127375"/>
          <p14:tracePt t="2120" x="4803775" y="3206750"/>
          <p14:tracePt t="2136" x="4995863" y="3267075"/>
          <p14:tracePt t="2153" x="5248275" y="3311525"/>
          <p14:tracePt t="2170" x="5537200" y="3354388"/>
          <p14:tracePt t="2187" x="5859463" y="3354388"/>
          <p14:tracePt t="2203" x="6130925" y="3354388"/>
          <p14:tracePt t="2220" x="6245225" y="3354388"/>
          <p14:tracePt t="2221" x="6350000" y="3354388"/>
          <p14:tracePt t="2237" x="6515100" y="3354388"/>
          <p14:tracePt t="2254" x="6559550" y="3354388"/>
          <p14:tracePt t="2255" x="6577013" y="3363913"/>
          <p14:tracePt t="2270" x="6602413" y="3371850"/>
          <p14:tracePt t="2271" x="6611938" y="3389313"/>
          <p14:tracePt t="2287" x="6637338" y="3398838"/>
          <p14:tracePt t="2303" x="6672263" y="3441700"/>
          <p14:tracePt t="2319" x="6707188" y="3468688"/>
          <p14:tracePt t="2337" x="6742113" y="3538538"/>
          <p14:tracePt t="2353" x="6777038" y="3581400"/>
          <p14:tracePt t="2370" x="6777038" y="3598863"/>
          <p14:tracePt t="2386" x="6769100" y="3643313"/>
          <p14:tracePt t="2403" x="6759575" y="3651250"/>
          <p14:tracePt t="2404" x="6751638" y="3668713"/>
          <p14:tracePt t="2420" x="6724650" y="3703638"/>
          <p14:tracePt t="2436" x="6699250" y="3721100"/>
          <p14:tracePt t="2453" x="6654800" y="3756025"/>
          <p14:tracePt t="2470" x="6577013" y="3808413"/>
          <p14:tracePt t="2486" x="6445250" y="3860800"/>
          <p14:tracePt t="2503" x="6235700" y="3905250"/>
          <p14:tracePt t="2520" x="5886450" y="3983038"/>
          <p14:tracePt t="2536" x="5475288" y="4027488"/>
          <p14:tracePt t="2554" x="5021263" y="4044950"/>
          <p14:tracePt t="2570" x="4786313" y="4044950"/>
          <p14:tracePt t="2571" x="4576763" y="4044950"/>
          <p14:tracePt t="2587" x="4200525" y="4035425"/>
          <p14:tracePt t="2603" x="3983038" y="4017963"/>
          <p14:tracePt t="2605" x="3833813" y="3983038"/>
          <p14:tracePt t="2621" x="3668713" y="3948113"/>
          <p14:tracePt t="2623" x="3529013" y="3913188"/>
          <p14:tracePt t="2636" x="3414713" y="3887788"/>
          <p14:tracePt t="2653" x="3214688" y="3825875"/>
          <p14:tracePt t="2670" x="3170238" y="3808413"/>
          <p14:tracePt t="2687" x="3144838" y="3783013"/>
          <p14:tracePt t="2703" x="3144838" y="3773488"/>
          <p14:tracePt t="2720" x="3144838" y="3748088"/>
          <p14:tracePt t="2737" x="3144838" y="3730625"/>
          <p14:tracePt t="2753" x="3170238" y="3703638"/>
          <p14:tracePt t="2754" x="3187700" y="3686175"/>
          <p14:tracePt t="2771" x="3249613" y="3625850"/>
          <p14:tracePt t="2787" x="3302000" y="3563938"/>
          <p14:tracePt t="2788" x="3389313" y="3494088"/>
          <p14:tracePt t="2804" x="3494088" y="3416300"/>
          <p14:tracePt t="2805" x="3651250" y="3336925"/>
          <p14:tracePt t="2820" x="3878263" y="3241675"/>
          <p14:tracePt t="2836" x="4471988" y="3049588"/>
          <p14:tracePt t="2853" x="5300663" y="2805113"/>
          <p14:tracePt t="2870" x="6078538" y="2673350"/>
          <p14:tracePt t="2886" x="6672263" y="2673350"/>
          <p14:tracePt t="2903" x="7073900" y="2673350"/>
          <p14:tracePt t="2920" x="7310438" y="2725738"/>
          <p14:tracePt t="2937" x="7493000" y="2778125"/>
          <p14:tracePt t="2953" x="7554913" y="2813050"/>
          <p14:tracePt t="2954" x="7607300" y="2857500"/>
          <p14:tracePt t="2970" x="7650163" y="2909888"/>
          <p14:tracePt t="2987" x="7772400" y="3014663"/>
          <p14:tracePt t="3003" x="7869238" y="3154363"/>
          <p14:tracePt t="3020" x="7939088" y="3294063"/>
          <p14:tracePt t="3036" x="7956550" y="3459163"/>
          <p14:tracePt t="3053" x="7956550" y="3573463"/>
          <p14:tracePt t="3070" x="7956550" y="3678238"/>
          <p14:tracePt t="3087" x="7947025" y="3748088"/>
          <p14:tracePt t="3104" x="7929563" y="3790950"/>
          <p14:tracePt t="3120" x="7904163" y="3817938"/>
          <p14:tracePt t="3121" x="7859713" y="3852863"/>
          <p14:tracePt t="3137" x="7807325" y="3895725"/>
          <p14:tracePt t="3137" x="7712075" y="3965575"/>
          <p14:tracePt t="3153" x="7624763" y="4027488"/>
          <p14:tracePt t="3170" x="7380288" y="4159250"/>
          <p14:tracePt t="3186" x="7108825" y="4254500"/>
          <p14:tracePt t="3203" x="6821488" y="4359275"/>
          <p14:tracePt t="3220" x="6559550" y="4421188"/>
          <p14:tracePt t="3236" x="6350000" y="4438650"/>
          <p14:tracePt t="3253" x="6192838" y="4438650"/>
          <p14:tracePt t="3270" x="6122988" y="4438650"/>
          <p14:tracePt t="3287" x="6078538" y="4438650"/>
          <p14:tracePt t="3303" x="6069013" y="4438650"/>
          <p14:tracePt t="3357" x="6069013" y="4429125"/>
          <p14:tracePt t="3365" x="6061075" y="4421188"/>
          <p14:tracePt t="3374" x="6051550" y="4403725"/>
          <p14:tracePt t="3387" x="6051550" y="4386263"/>
          <p14:tracePt t="3403" x="6008688" y="4351338"/>
          <p14:tracePt t="3420" x="5981700" y="4298950"/>
          <p14:tracePt t="3437" x="5938838" y="4271963"/>
          <p14:tracePt t="3453" x="5911850" y="4246563"/>
          <p14:tracePt t="3470" x="5886450" y="4229100"/>
          <p14:tracePt t="3471" x="5876925" y="4219575"/>
          <p14:tracePt t="3487" x="5859463" y="4211638"/>
          <p14:tracePt t="3488" x="5859463" y="4184650"/>
          <p14:tracePt t="3503" x="5842000" y="4176713"/>
          <p14:tracePt t="3520" x="5834063" y="4159250"/>
          <p14:tracePt t="3537" x="5834063" y="4114800"/>
          <p14:tracePt t="3553" x="5834063" y="4087813"/>
          <p14:tracePt t="3570" x="5851525" y="4044950"/>
          <p14:tracePt t="3587" x="5903913" y="4000500"/>
          <p14:tracePt t="3603" x="5946775" y="3957638"/>
          <p14:tracePt t="3620" x="5981700" y="3930650"/>
          <p14:tracePt t="3620" x="6034088" y="3905250"/>
          <p14:tracePt t="3637" x="6218238" y="3843338"/>
          <p14:tracePt t="3653" x="6323013" y="3808413"/>
          <p14:tracePt t="3654" x="6427788" y="3783013"/>
          <p14:tracePt t="3670" x="6524625" y="3765550"/>
          <p14:tracePt t="3686" x="6567488" y="3765550"/>
          <p14:tracePt t="3703" x="6584950" y="3765550"/>
          <p14:tracePt t="3742" x="6577013" y="3773488"/>
          <p14:tracePt t="3750" x="6577013" y="3790950"/>
          <p14:tracePt t="3759" x="6567488" y="3800475"/>
          <p14:tracePt t="3770" x="6550025" y="3808413"/>
          <p14:tracePt t="3786" x="6515100" y="3852863"/>
          <p14:tracePt t="3803" x="6480175" y="3878263"/>
          <p14:tracePt t="3803" x="6437313" y="3905250"/>
          <p14:tracePt t="3820" x="6402388" y="3940175"/>
          <p14:tracePt t="3820" x="6367463" y="3957638"/>
          <p14:tracePt t="3836" x="6340475" y="3975100"/>
          <p14:tracePt t="3837" x="6323013" y="3975100"/>
          <p14:tracePt t="3855" x="6323013" y="3983038"/>
          <p14:tracePt t="3870" x="6323013" y="3992563"/>
          <p14:tracePt t="3943" x="6323013" y="4000500"/>
          <p14:tracePt t="3951" x="6323013" y="4017963"/>
          <p14:tracePt t="3960" x="6323013" y="4035425"/>
          <p14:tracePt t="3970" x="6332538" y="4070350"/>
          <p14:tracePt t="3988" x="6340475" y="4159250"/>
          <p14:tracePt t="4003" x="6340475" y="4202113"/>
          <p14:tracePt t="4004" x="6340475" y="4246563"/>
          <p14:tracePt t="4020" x="6340475" y="4298950"/>
          <p14:tracePt t="4036" x="6288088" y="4351338"/>
          <p14:tracePt t="4053" x="6270625" y="4386263"/>
          <p14:tracePt t="4070" x="6218238" y="4411663"/>
          <p14:tracePt t="4086" x="6183313" y="4421188"/>
          <p14:tracePt t="4103" x="6096000" y="4421188"/>
          <p14:tracePt t="4120" x="5964238" y="4421188"/>
          <p14:tracePt t="4136" x="5799138" y="4421188"/>
          <p14:tracePt t="4153" x="5719763" y="4403725"/>
          <p14:tracePt t="4154" x="5649913" y="4394200"/>
          <p14:tracePt t="4171" x="5510213" y="4351338"/>
          <p14:tracePt t="4186" x="5457825" y="4324350"/>
          <p14:tracePt t="4203" x="5422900" y="4298950"/>
          <p14:tracePt t="4220" x="5387975" y="4254500"/>
          <p14:tracePt t="4236" x="5362575" y="4237038"/>
          <p14:tracePt t="4253" x="5327650" y="4237038"/>
          <p14:tracePt t="4270" x="5292725" y="4229100"/>
          <p14:tracePt t="4286" x="5248275" y="4219575"/>
          <p14:tracePt t="4372" x="5230813" y="4219575"/>
          <p14:tracePt t="4389" x="5205413" y="4219575"/>
          <p14:tracePt t="4398" x="5187950" y="4219575"/>
          <p14:tracePt t="4406" x="5178425" y="4219575"/>
          <p14:tracePt t="4420" x="5160963" y="4219575"/>
          <p14:tracePt t="4436" x="5118100" y="4219575"/>
          <p14:tracePt t="4453" x="5073650" y="4219575"/>
          <p14:tracePt t="4470" x="5030788" y="4219575"/>
          <p14:tracePt t="4486" x="4968875" y="4219575"/>
          <p14:tracePt t="4504" x="4926013" y="4219575"/>
          <p14:tracePt t="4521" x="4908550" y="4202113"/>
          <p14:tracePt t="4582" x="4916488" y="4194175"/>
          <p14:tracePt t="4590" x="4916488" y="4176713"/>
          <p14:tracePt t="4599" x="4943475" y="4176713"/>
          <p14:tracePt t="4620" x="4986338" y="4149725"/>
          <p14:tracePt t="4636" x="5153025" y="4105275"/>
          <p14:tracePt t="4653" x="5440363" y="4044950"/>
          <p14:tracePt t="4670" x="5624513" y="4027488"/>
          <p14:tracePt t="4670" x="5859463" y="4027488"/>
          <p14:tracePt t="4687" x="6489700" y="4027488"/>
          <p14:tracePt t="4703" x="6759575" y="4027488"/>
          <p14:tracePt t="4704" x="6996113" y="4027488"/>
          <p14:tracePt t="4720" x="7178675" y="4027488"/>
          <p14:tracePt t="4721" x="7300913" y="4027488"/>
          <p14:tracePt t="4736" x="7423150" y="4027488"/>
          <p14:tracePt t="4753" x="7572375" y="4027488"/>
          <p14:tracePt t="4770" x="7580313" y="4027488"/>
          <p14:tracePt t="4836" x="7572375" y="4035425"/>
          <p14:tracePt t="4854" x="7545388" y="4062413"/>
          <p14:tracePt t="4862" x="7527925" y="4079875"/>
          <p14:tracePt t="4871" x="7493000" y="4105275"/>
          <p14:tracePt t="4886" x="7440613" y="4141788"/>
          <p14:tracePt t="4887" x="7362825" y="4184650"/>
          <p14:tracePt t="4903" x="7275513" y="4229100"/>
          <p14:tracePt t="4920" x="7073900" y="4351338"/>
          <p14:tracePt t="4936" x="6856413" y="4438650"/>
          <p14:tracePt t="4953" x="6629400" y="4551363"/>
          <p14:tracePt t="4970" x="6419850" y="4630738"/>
          <p14:tracePt t="4987" x="6253163" y="4691063"/>
          <p14:tracePt t="5003" x="6183313" y="4708525"/>
          <p14:tracePt t="5019" x="6165850" y="4718050"/>
          <p14:tracePt t="5020" x="6157913" y="4718050"/>
          <p14:tracePt t="5037" x="6140450" y="4725988"/>
          <p14:tracePt t="5053" x="6130925" y="4725988"/>
          <p14:tracePt t="5080" x="6122988" y="4725988"/>
          <p14:tracePt t="5089" x="6113463" y="4725988"/>
          <p14:tracePt t="5106" x="6096000" y="4735513"/>
          <p14:tracePt t="5120" x="6086475" y="4735513"/>
          <p14:tracePt t="5136" x="6051550" y="4743450"/>
          <p14:tracePt t="5153" x="6016625" y="4752975"/>
          <p14:tracePt t="5170" x="5964238" y="4770438"/>
          <p14:tracePt t="5186" x="5921375" y="4778375"/>
          <p14:tracePt t="5203" x="5807075" y="4795838"/>
          <p14:tracePt t="5204" x="5764213" y="4813300"/>
          <p14:tracePt t="5221" x="5641975" y="4840288"/>
          <p14:tracePt t="5236" x="5589588" y="4848225"/>
          <p14:tracePt t="5238" x="5527675" y="4857750"/>
          <p14:tracePt t="5253" x="5484813" y="4857750"/>
          <p14:tracePt t="5270" x="5353050" y="4857750"/>
          <p14:tracePt t="5287" x="5205413" y="4865688"/>
          <p14:tracePt t="5303" x="5048250" y="4900613"/>
          <p14:tracePt t="5320" x="4873625" y="4945063"/>
          <p14:tracePt t="5336" x="4664075" y="5005388"/>
          <p14:tracePt t="5353" x="4479925" y="5049838"/>
          <p14:tracePt t="5370" x="4392613" y="5075238"/>
          <p14:tracePt t="5371" x="4287838" y="5092700"/>
          <p14:tracePt t="5387" x="4078288" y="5154613"/>
          <p14:tracePt t="5404" x="3973513" y="5189538"/>
          <p14:tracePt t="5405" x="3878263" y="5207000"/>
          <p14:tracePt t="5420" x="3790950" y="5232400"/>
          <p14:tracePt t="5437" x="3606800" y="5294313"/>
          <p14:tracePt t="5454" x="3467100" y="5354638"/>
          <p14:tracePt t="5471" x="3344863" y="5416550"/>
          <p14:tracePt t="5487" x="3309938" y="5451475"/>
          <p14:tracePt t="5504" x="3267075" y="5486400"/>
          <p14:tracePt t="5521" x="3240088" y="5503863"/>
          <p14:tracePt t="5537" x="3214688" y="5530850"/>
          <p14:tracePt t="5538" x="3187700" y="5556250"/>
          <p14:tracePt t="5555" x="3170238" y="5573713"/>
          <p14:tracePt t="5571" x="3117850" y="5635625"/>
          <p14:tracePt t="5589" x="3100388" y="5678488"/>
          <p14:tracePt t="5604" x="3074988" y="5713413"/>
          <p14:tracePt t="5620" x="3013075" y="5800725"/>
          <p14:tracePt t="5637" x="2933700" y="5922963"/>
          <p14:tracePt t="5654" x="2881313" y="6010275"/>
          <p14:tracePt t="5671" x="2794000" y="6097588"/>
          <p14:tracePt t="5688" x="2741613" y="6194425"/>
          <p14:tracePt t="5704" x="2706688" y="6229350"/>
          <p14:tracePt t="5705" x="2698750" y="6246813"/>
          <p14:tracePt t="5721" x="2689225" y="6264275"/>
          <p14:tracePt t="5722" x="2663825" y="6289675"/>
          <p14:tracePt t="5738" x="2636838" y="6334125"/>
          <p14:tracePt t="5755" x="2636838" y="6376988"/>
          <p14:tracePt t="5771" x="2636838" y="6403975"/>
          <p14:tracePt t="5773" x="2628900" y="6411913"/>
          <p14:tracePt t="5787" x="2611438" y="6429375"/>
          <p14:tracePt t="5804" x="2584450" y="6473825"/>
          <p14:tracePt t="5821" x="2559050" y="6508750"/>
          <p14:tracePt t="5838" x="2532063" y="6551613"/>
          <p14:tracePt t="5855" x="2489200" y="6613525"/>
          <p14:tracePt t="5870" x="2427288" y="6708775"/>
          <p14:tracePt t="5887" x="2374900" y="6770688"/>
          <p14:tracePt t="5888" x="2322513" y="6823075"/>
        </p14:tracePtLst>
      </p14:laserTraceLst>
    </p:ext>
  </p:extLs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2351" y="572494"/>
            <a:ext cx="10281037" cy="750077"/>
          </a:xfrm>
        </p:spPr>
        <p:txBody>
          <a:bodyPr>
            <a:noAutofit/>
          </a:bodyPr>
          <a:lstStyle/>
          <a:p>
            <a:r>
              <a:rPr lang="en-US" sz="2400" b="1" dirty="0">
                <a:effectLst>
                  <a:outerShdw blurRad="38100" dist="38100" dir="2700000" algn="tl">
                    <a:srgbClr val="000000">
                      <a:alpha val="43137"/>
                    </a:srgbClr>
                  </a:outerShdw>
                </a:effectLst>
              </a:rPr>
              <a:t>Training on IFH and distribution of prayer pack to IFH ward liaison’s officers at AKTH Kano</a:t>
            </a:r>
          </a:p>
        </p:txBody>
      </p:sp>
      <p:pic>
        <p:nvPicPr>
          <p:cNvPr id="4098" name="Picture 2" descr="C:\Users\MackBook Air\Desktop\My LG Phone\Internal storage\20211230_141622.jpg"/>
          <p:cNvPicPr>
            <a:picLocks noGrp="1" noChangeAspect="1" noChangeArrowheads="1"/>
          </p:cNvPicPr>
          <p:nvPr>
            <p:ph idx="1"/>
          </p:nvPr>
        </p:nvPicPr>
        <p:blipFill>
          <a:blip r:embed="rId2" cstate="print"/>
          <a:srcRect/>
          <a:stretch>
            <a:fillRect/>
          </a:stretch>
        </p:blipFill>
        <p:spPr bwMode="auto">
          <a:xfrm>
            <a:off x="1550537" y="1357829"/>
            <a:ext cx="5564750" cy="2587229"/>
          </a:xfrm>
          <a:prstGeom prst="rect">
            <a:avLst/>
          </a:prstGeom>
          <a:noFill/>
        </p:spPr>
      </p:pic>
      <p:pic>
        <p:nvPicPr>
          <p:cNvPr id="5" name="Picture 2" descr="C:\Users\MackBook Air\Desktop\My LG Phone\Internal storage\20211230_134814.jpg"/>
          <p:cNvPicPr>
            <a:picLocks noChangeAspect="1" noChangeArrowheads="1"/>
          </p:cNvPicPr>
          <p:nvPr/>
        </p:nvPicPr>
        <p:blipFill>
          <a:blip r:embed="rId3" cstate="print"/>
          <a:srcRect/>
          <a:stretch>
            <a:fillRect/>
          </a:stretch>
        </p:blipFill>
        <p:spPr bwMode="auto">
          <a:xfrm>
            <a:off x="7051155" y="1357829"/>
            <a:ext cx="3642420" cy="1735157"/>
          </a:xfrm>
          <a:prstGeom prst="rect">
            <a:avLst/>
          </a:prstGeom>
          <a:noFill/>
        </p:spPr>
      </p:pic>
      <p:pic>
        <p:nvPicPr>
          <p:cNvPr id="6" name="Picture 4" descr="C:\Users\MackBook Air\Desktop\My LG Phone\Internal storage\20211230_140310.jpg"/>
          <p:cNvPicPr>
            <a:picLocks noChangeAspect="1" noChangeArrowheads="1"/>
          </p:cNvPicPr>
          <p:nvPr/>
        </p:nvPicPr>
        <p:blipFill>
          <a:blip r:embed="rId4" cstate="print"/>
          <a:srcRect l="32811" r="32811"/>
          <a:stretch>
            <a:fillRect/>
          </a:stretch>
        </p:blipFill>
        <p:spPr bwMode="auto">
          <a:xfrm>
            <a:off x="7436293" y="3150136"/>
            <a:ext cx="3318831" cy="2850614"/>
          </a:xfrm>
          <a:prstGeom prst="rect">
            <a:avLst/>
          </a:prstGeom>
          <a:noFill/>
        </p:spPr>
      </p:pic>
      <p:pic>
        <p:nvPicPr>
          <p:cNvPr id="9" name="Picture 8" descr="C:\Users\MackBook Air\Desktop\My LG Phone\Internal storage\20211230_142139.jpg"/>
          <p:cNvPicPr>
            <a:picLocks noChangeAspect="1" noChangeArrowheads="1"/>
          </p:cNvPicPr>
          <p:nvPr/>
        </p:nvPicPr>
        <p:blipFill>
          <a:blip r:embed="rId5" cstate="print"/>
          <a:srcRect l="32794" r="32794"/>
          <a:stretch>
            <a:fillRect/>
          </a:stretch>
        </p:blipFill>
        <p:spPr bwMode="auto">
          <a:xfrm rot="5400000">
            <a:off x="1952970" y="3504010"/>
            <a:ext cx="2094309" cy="2899172"/>
          </a:xfrm>
          <a:prstGeom prst="rect">
            <a:avLst/>
          </a:prstGeom>
          <a:noFill/>
        </p:spPr>
      </p:pic>
      <p:pic>
        <p:nvPicPr>
          <p:cNvPr id="10" name="Picture 4" descr="C:\Users\MackBook Air\Desktop\My LG Phone\Internal storage\20211230_134835.jpg"/>
          <p:cNvPicPr>
            <a:picLocks noChangeAspect="1" noChangeArrowheads="1"/>
          </p:cNvPicPr>
          <p:nvPr/>
        </p:nvPicPr>
        <p:blipFill>
          <a:blip r:embed="rId6" cstate="print"/>
          <a:srcRect/>
          <a:stretch>
            <a:fillRect/>
          </a:stretch>
        </p:blipFill>
        <p:spPr bwMode="auto">
          <a:xfrm>
            <a:off x="4453034" y="3943378"/>
            <a:ext cx="2983259" cy="2057372"/>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Tm="35398"/>
    </mc:Choice>
    <mc:Fallback xmlns="">
      <p:transition spd="slow" advTm="35398"/>
    </mc:Fallback>
  </mc:AlternateContent>
  <p:extLst>
    <p:ext uri="{3A86A75C-4F4B-4683-9AE1-C65F6400EC91}">
      <p14:laserTraceLst xmlns:p14="http://schemas.microsoft.com/office/powerpoint/2010/main">
        <p14:tracePtLst>
          <p14:tracePt t="7026" x="2401888" y="6778625"/>
          <p14:tracePt t="7034" x="2462213" y="6735763"/>
          <p14:tracePt t="7045" x="2532063" y="6691313"/>
          <p14:tracePt t="7062" x="2646363" y="6613525"/>
          <p14:tracePt t="7079" x="2751138" y="6543675"/>
          <p14:tracePt t="7096" x="2820988" y="6499225"/>
          <p14:tracePt t="7097" x="2881313" y="6456363"/>
          <p14:tracePt t="7113" x="2960688" y="6394450"/>
          <p14:tracePt t="7114" x="3038475" y="6351588"/>
          <p14:tracePt t="7129" x="3127375" y="6289675"/>
          <p14:tracePt t="7146" x="3302000" y="6176963"/>
          <p14:tracePt t="7162" x="3484563" y="6072188"/>
          <p14:tracePt t="7179" x="3651250" y="6002338"/>
          <p14:tracePt t="7195" x="3798888" y="5915025"/>
          <p14:tracePt t="7212" x="3938588" y="5835650"/>
          <p14:tracePt t="7229" x="4087813" y="5775325"/>
          <p14:tracePt t="7246" x="4148138" y="5740400"/>
          <p14:tracePt t="7246" x="4200525" y="5722938"/>
          <p14:tracePt t="7263" x="4270375" y="5688013"/>
          <p14:tracePt t="7279" x="4297363" y="5688013"/>
          <p14:tracePt t="7280" x="4305300" y="5688013"/>
          <p14:tracePt t="7296" x="4332288" y="5688013"/>
          <p14:tracePt t="7297" x="4357688" y="5678488"/>
          <p14:tracePt t="7312" x="4392613" y="5670550"/>
          <p14:tracePt t="7329" x="4514850" y="5635625"/>
          <p14:tracePt t="7345" x="4681538" y="5583238"/>
          <p14:tracePt t="7362" x="4891088" y="5521325"/>
          <p14:tracePt t="7379" x="5195888" y="5434013"/>
          <p14:tracePt t="7395" x="5641975" y="5311775"/>
          <p14:tracePt t="7412" x="6175375" y="5154613"/>
          <p14:tracePt t="7429" x="6410325" y="5092700"/>
          <p14:tracePt t="7430" x="6681788" y="5032375"/>
          <p14:tracePt t="7446" x="6916738" y="4962525"/>
          <p14:tracePt t="7447" x="7091363" y="4927600"/>
          <p14:tracePt t="7462" x="7240588" y="4892675"/>
          <p14:tracePt t="7463" x="7345363" y="4857750"/>
          <p14:tracePt t="7479" x="7432675" y="4822825"/>
          <p14:tracePt t="7496" x="7510463" y="4795838"/>
          <p14:tracePt t="7512" x="7537450" y="4778375"/>
          <p14:tracePt t="7529" x="7545388" y="4778375"/>
          <p14:tracePt t="7545" x="7554913" y="4760913"/>
          <p14:tracePt t="7562" x="7580313" y="4743450"/>
          <p14:tracePt t="7579" x="7615238" y="4718050"/>
          <p14:tracePt t="7596" x="7624763" y="4691063"/>
          <p14:tracePt t="7596" x="7642225" y="4665663"/>
          <p14:tracePt t="7613" x="7667625" y="4621213"/>
          <p14:tracePt t="7629" x="7677150" y="4603750"/>
          <p14:tracePt t="7630" x="7694613" y="4578350"/>
          <p14:tracePt t="7646" x="7694613" y="4568825"/>
          <p14:tracePt t="7662" x="7712075" y="4533900"/>
          <p14:tracePt t="7679" x="7754938" y="4491038"/>
          <p14:tracePt t="7695" x="7772400" y="4464050"/>
          <p14:tracePt t="7712" x="7772400" y="4446588"/>
          <p14:tracePt t="7883" x="7772400" y="4456113"/>
          <p14:tracePt t="7901" x="7764463" y="4464050"/>
          <p14:tracePt t="7910" x="7754938" y="4464050"/>
          <p14:tracePt t="7927" x="7754938" y="4473575"/>
          <p14:tracePt t="7935" x="7737475" y="4481513"/>
          <p14:tracePt t="7946" x="7729538" y="4498975"/>
          <p14:tracePt t="7963" x="7712075" y="4508500"/>
          <p14:tracePt t="7980" x="7694613" y="4508500"/>
          <p14:tracePt t="7980" x="7677150" y="4525963"/>
          <p14:tracePt t="7995" x="7667625" y="4525963"/>
          <p14:tracePt t="8013" x="7650163" y="4543425"/>
          <p14:tracePt t="8029" x="7597775" y="4568825"/>
          <p14:tracePt t="8045" x="7562850" y="4568825"/>
          <p14:tracePt t="8062" x="7537450" y="4578350"/>
          <p14:tracePt t="8079" x="7467600" y="4603750"/>
          <p14:tracePt t="8095" x="7345363" y="4638675"/>
          <p14:tracePt t="8112" x="7283450" y="4648200"/>
          <p14:tracePt t="8113" x="7223125" y="4648200"/>
          <p14:tracePt t="8130" x="7100888" y="4648200"/>
          <p14:tracePt t="8146" x="7056438" y="4648200"/>
          <p14:tracePt t="8147" x="7031038" y="4648200"/>
          <p14:tracePt t="8163" x="7021513" y="4648200"/>
          <p14:tracePt t="8163" x="6996113" y="4648200"/>
          <p14:tracePt t="8179" x="6969125" y="4648200"/>
          <p14:tracePt t="8195" x="6951663" y="4648200"/>
          <p14:tracePt t="8212" x="6934200" y="4648200"/>
          <p14:tracePt t="8229" x="6916738" y="4638675"/>
          <p14:tracePt t="8246" x="6873875" y="4603750"/>
          <p14:tracePt t="8262" x="6829425" y="4578350"/>
          <p14:tracePt t="8279" x="6794500" y="4560888"/>
          <p14:tracePt t="8296" x="6786563" y="4560888"/>
          <p14:tracePt t="8296" x="6769100" y="4560888"/>
          <p14:tracePt t="8313" x="6759575" y="4560888"/>
          <p14:tracePt t="8313" x="6751638" y="4543425"/>
          <p14:tracePt t="8330" x="6734175" y="4543425"/>
          <p14:tracePt t="8610" x="6734175" y="4551363"/>
          <p14:tracePt t="8671" x="6742113" y="4551363"/>
          <p14:tracePt t="8680" x="6777038" y="4551363"/>
          <p14:tracePt t="8689" x="6846888" y="4551363"/>
          <p14:tracePt t="8697" x="6934200" y="4516438"/>
          <p14:tracePt t="8713" x="7013575" y="4473575"/>
          <p14:tracePt t="8729" x="7143750" y="4386263"/>
          <p14:tracePt t="8745" x="7223125" y="4264025"/>
          <p14:tracePt t="8763" x="7265988" y="4141788"/>
          <p14:tracePt t="8779" x="7275513" y="4035425"/>
          <p14:tracePt t="8795" x="7275513" y="3913188"/>
          <p14:tracePt t="8812" x="7275513" y="3887788"/>
          <p14:tracePt t="8830" x="7275513" y="3870325"/>
          <p14:tracePt t="8846" x="7275513" y="3852863"/>
          <p14:tracePt t="8847" x="7265988" y="3843338"/>
          <p14:tracePt t="8862" x="7265988" y="3825875"/>
          <p14:tracePt t="8863" x="7265988" y="3808413"/>
          <p14:tracePt t="8879" x="7265988" y="3783013"/>
          <p14:tracePt t="8895" x="7292975" y="3686175"/>
          <p14:tracePt t="8912" x="7292975" y="3556000"/>
          <p14:tracePt t="8929" x="7292975" y="3346450"/>
          <p14:tracePt t="8945" x="7283450" y="3127375"/>
          <p14:tracePt t="8962" x="7178675" y="2970213"/>
          <p14:tracePt t="8979" x="7118350" y="2840038"/>
          <p14:tracePt t="8996" x="7083425" y="2805113"/>
          <p14:tracePt t="9013" x="7073900" y="2805113"/>
          <p14:tracePt t="9013" x="7065963" y="2795588"/>
          <p14:tracePt t="9029" x="7048500" y="2795588"/>
          <p14:tracePt t="9030" x="7038975" y="2795588"/>
          <p14:tracePt t="9046" x="7031038" y="2795588"/>
          <p14:tracePt t="9063" x="6986588" y="2805113"/>
          <p14:tracePt t="9079" x="6934200" y="2813050"/>
          <p14:tracePt t="9096" x="6899275" y="2813050"/>
          <p14:tracePt t="9112" x="6873875" y="2813050"/>
          <p14:tracePt t="9129" x="6821488" y="2778125"/>
          <p14:tracePt t="9146" x="6794500" y="2752725"/>
          <p14:tracePt t="9162" x="6707188" y="2698750"/>
          <p14:tracePt t="9180" x="6602413" y="2628900"/>
          <p14:tracePt t="9196" x="6559550" y="2593975"/>
          <p14:tracePt t="9196" x="6489700" y="2559050"/>
          <p14:tracePt t="9212" x="6437313" y="2533650"/>
          <p14:tracePt t="9213" x="6419850" y="2506663"/>
          <p14:tracePt t="9229" x="6402388" y="2498725"/>
          <p14:tracePt t="9245" x="6340475" y="2446338"/>
          <p14:tracePt t="9262" x="6280150" y="2359025"/>
          <p14:tracePt t="9279" x="6210300" y="2236788"/>
          <p14:tracePt t="9296" x="6105525" y="2122488"/>
          <p14:tracePt t="9312" x="5999163" y="2000250"/>
          <p14:tracePt t="9329" x="5876925" y="1905000"/>
          <p14:tracePt t="9345" x="5816600" y="1870075"/>
          <p14:tracePt t="9346" x="5764213" y="1843088"/>
          <p14:tracePt t="9363" x="5676900" y="1790700"/>
          <p14:tracePt t="9379" x="5624513" y="1773238"/>
          <p14:tracePt t="9380" x="5580063" y="1765300"/>
          <p14:tracePt t="9396" x="5519738" y="1755775"/>
          <p14:tracePt t="9412" x="5414963" y="1755775"/>
          <p14:tracePt t="9429" x="5310188" y="1755775"/>
          <p14:tracePt t="9446" x="5205413" y="1755775"/>
          <p14:tracePt t="9462" x="5083175" y="1755775"/>
          <p14:tracePt t="9479" x="4951413" y="1755775"/>
          <p14:tracePt t="9496" x="4821238" y="1755775"/>
          <p14:tracePt t="9512" x="4741863" y="1755775"/>
          <p14:tracePt t="9513" x="4672013" y="1755775"/>
          <p14:tracePt t="9529" x="4514850" y="1755775"/>
          <p14:tracePt t="9546" x="4427538" y="1755775"/>
          <p14:tracePt t="9547" x="4340225" y="1755775"/>
          <p14:tracePt t="9563" x="4262438" y="1755775"/>
          <p14:tracePt t="9563" x="4192588" y="1755775"/>
          <p14:tracePt t="9579" x="4113213" y="1755775"/>
          <p14:tracePt t="9596" x="3983038" y="1755775"/>
          <p14:tracePt t="9613" x="3878263" y="1755775"/>
          <p14:tracePt t="9629" x="3833813" y="1765300"/>
          <p14:tracePt t="9646" x="3781425" y="1808163"/>
          <p14:tracePt t="9662" x="3738563" y="1860550"/>
          <p14:tracePt t="9679" x="3633788" y="1965325"/>
          <p14:tracePt t="9696" x="3484563" y="2114550"/>
          <p14:tracePt t="9713" x="3327400" y="2297113"/>
          <p14:tracePt t="9729" x="3257550" y="2376488"/>
          <p14:tracePt t="9730" x="3187700" y="2471738"/>
          <p14:tracePt t="9746" x="3117850" y="2551113"/>
          <p14:tracePt t="9763" x="3003550" y="2725738"/>
          <p14:tracePt t="9779" x="2890838" y="2917825"/>
          <p14:tracePt t="9796" x="2776538" y="3101975"/>
          <p14:tracePt t="9812" x="2751138" y="3249613"/>
          <p14:tracePt t="9829" x="2724150" y="3398838"/>
          <p14:tracePt t="9846" x="2724150" y="3521075"/>
          <p14:tracePt t="9862" x="2724150" y="3651250"/>
          <p14:tracePt t="9879" x="2716213" y="3790950"/>
          <p14:tracePt t="9896" x="2698750" y="3860800"/>
          <p14:tracePt t="9896" x="2671763" y="3940175"/>
          <p14:tracePt t="9913" x="2671763" y="4017963"/>
          <p14:tracePt t="9914" x="2671763" y="4070350"/>
          <p14:tracePt t="9929" x="2663825" y="4132263"/>
          <p14:tracePt t="9946" x="2663825" y="4271963"/>
          <p14:tracePt t="9962" x="2663825" y="4386263"/>
          <p14:tracePt t="9979" x="2716213" y="4491038"/>
          <p14:tracePt t="9996" x="2776538" y="4595813"/>
          <p14:tracePt t="10012" x="2846388" y="4683125"/>
          <p14:tracePt t="10029" x="2978150" y="4770438"/>
          <p14:tracePt t="10046" x="3030538" y="4795838"/>
          <p14:tracePt t="10046" x="3082925" y="4840288"/>
          <p14:tracePt t="10063" x="3179763" y="4892675"/>
          <p14:tracePt t="10079" x="3240088" y="4900613"/>
          <p14:tracePt t="10096" x="3379788" y="4910138"/>
          <p14:tracePt t="10113" x="3546475" y="4865688"/>
          <p14:tracePt t="10129" x="3703638" y="4735513"/>
          <p14:tracePt t="10145" x="3825875" y="4603750"/>
          <p14:tracePt t="10162" x="3921125" y="4456113"/>
          <p14:tracePt t="10179" x="3965575" y="4316413"/>
          <p14:tracePt t="10195" x="3973513" y="4167188"/>
          <p14:tracePt t="10212" x="3878263" y="3992563"/>
          <p14:tracePt t="10229" x="3738563" y="3843338"/>
          <p14:tracePt t="10246" x="3676650" y="3790950"/>
          <p14:tracePt t="10247" x="3598863" y="3748088"/>
          <p14:tracePt t="10263" x="3502025" y="3721100"/>
          <p14:tracePt t="10264" x="3414713" y="3713163"/>
          <p14:tracePt t="10279" x="3327400" y="3713163"/>
          <p14:tracePt t="10296" x="3187700" y="3713163"/>
          <p14:tracePt t="10312" x="3065463" y="3765550"/>
          <p14:tracePt t="10329" x="2933700" y="3878263"/>
          <p14:tracePt t="10346" x="2811463" y="4010025"/>
          <p14:tracePt t="10362" x="2716213" y="4124325"/>
          <p14:tracePt t="10379" x="2628900" y="4229100"/>
          <p14:tracePt t="10396" x="2611438" y="4271963"/>
          <p14:tracePt t="10396" x="2576513" y="4324350"/>
          <p14:tracePt t="10413" x="2566988" y="4421188"/>
          <p14:tracePt t="10429" x="2566988" y="4464050"/>
          <p14:tracePt t="10430" x="2576513" y="4498975"/>
          <p14:tracePt t="10446" x="2593975" y="4551363"/>
          <p14:tracePt t="10462" x="2663825" y="4613275"/>
          <p14:tracePt t="10479" x="2733675" y="4638675"/>
          <p14:tracePt t="10496" x="2803525" y="4638675"/>
          <p14:tracePt t="10513" x="2890838" y="4638675"/>
          <p14:tracePt t="10529" x="2968625" y="4603750"/>
          <p14:tracePt t="10545" x="2995613" y="4560888"/>
          <p14:tracePt t="10562" x="2995613" y="4516438"/>
          <p14:tracePt t="10579" x="2995613" y="4508500"/>
          <p14:tracePt t="10580" x="2995613" y="4491038"/>
          <p14:tracePt t="10596" x="2995613" y="4473575"/>
          <p14:tracePt t="10596" x="2986088" y="4456113"/>
          <p14:tracePt t="10613" x="2978150" y="4446588"/>
          <p14:tracePt t="10613" x="2951163" y="4429125"/>
          <p14:tracePt t="10629" x="2925763" y="4421188"/>
          <p14:tracePt t="10646" x="2828925" y="4394200"/>
          <p14:tracePt t="10662" x="2706688" y="4394200"/>
          <p14:tracePt t="10679" x="2566988" y="4438650"/>
          <p14:tracePt t="10696" x="2401888" y="4551363"/>
          <p14:tracePt t="10713" x="2262188" y="4656138"/>
          <p14:tracePt t="10729" x="2174875" y="4770438"/>
          <p14:tracePt t="10746" x="2139950" y="4840288"/>
          <p14:tracePt t="10746" x="2130425" y="4900613"/>
          <p14:tracePt t="10764" x="2130425" y="4987925"/>
          <p14:tracePt t="10779" x="2130425" y="4997450"/>
          <p14:tracePt t="10780" x="2147888" y="5014913"/>
          <p14:tracePt t="10796" x="2165350" y="5022850"/>
          <p14:tracePt t="10812" x="2217738" y="5049838"/>
          <p14:tracePt t="10829" x="2305050" y="5067300"/>
          <p14:tracePt t="10846" x="2392363" y="5067300"/>
          <p14:tracePt t="10862" x="2532063" y="5032375"/>
          <p14:tracePt t="10879" x="2681288" y="4945063"/>
          <p14:tracePt t="10895" x="2794000" y="4830763"/>
          <p14:tracePt t="10912" x="2873375" y="4725988"/>
          <p14:tracePt t="10930" x="2916238" y="4603750"/>
          <p14:tracePt t="10946" x="2925763" y="4543425"/>
          <p14:tracePt t="10946" x="2925763" y="4498975"/>
          <p14:tracePt t="10962" x="2916238" y="4446588"/>
          <p14:tracePt t="10963" x="2873375" y="4394200"/>
          <p14:tracePt t="10979" x="2828925" y="4341813"/>
          <p14:tracePt t="10996" x="2751138" y="4289425"/>
          <p14:tracePt t="11012" x="2716213" y="4289425"/>
          <p14:tracePt t="11029" x="2681288" y="4289425"/>
          <p14:tracePt t="11046" x="2646363" y="4324350"/>
          <p14:tracePt t="11062" x="2593975" y="4438650"/>
          <p14:tracePt t="11079" x="2532063" y="4621213"/>
          <p14:tracePt t="11095" x="2514600" y="4725988"/>
          <p14:tracePt t="11096" x="2514600" y="4813300"/>
          <p14:tracePt t="11113" x="2514600" y="4962525"/>
          <p14:tracePt t="11129" x="2559050" y="5022850"/>
          <p14:tracePt t="11130" x="2601913" y="5075238"/>
          <p14:tracePt t="11146" x="2654300" y="5119688"/>
          <p14:tracePt t="11163" x="2803525" y="5162550"/>
          <p14:tracePt t="11179" x="3013075" y="5189538"/>
          <p14:tracePt t="11196" x="3240088" y="5154613"/>
          <p14:tracePt t="11212" x="3441700" y="5032375"/>
          <p14:tracePt t="11229" x="3616325" y="4875213"/>
          <p14:tracePt t="11245" x="3721100" y="4718050"/>
          <p14:tracePt t="11262" x="3773488" y="4595813"/>
          <p14:tracePt t="11279" x="3763963" y="4438650"/>
          <p14:tracePt t="11295" x="3738563" y="4359275"/>
          <p14:tracePt t="11297" x="3676650" y="4298950"/>
          <p14:tracePt t="11312" x="3581400" y="4237038"/>
          <p14:tracePt t="11313" x="3502025" y="4176713"/>
          <p14:tracePt t="11329" x="3406775" y="4124325"/>
          <p14:tracePt t="11346" x="3240088" y="4052888"/>
          <p14:tracePt t="11362" x="3109913" y="4044950"/>
          <p14:tracePt t="11379" x="2978150" y="4079875"/>
          <p14:tracePt t="11396" x="2855913" y="4202113"/>
          <p14:tracePt t="11412" x="2724150" y="4403725"/>
          <p14:tracePt t="11429" x="2646363" y="4595813"/>
          <p14:tracePt t="11445" x="2611438" y="4691063"/>
          <p14:tracePt t="11446" x="2601913" y="4770438"/>
          <p14:tracePt t="11463" x="2601913" y="4848225"/>
          <p14:tracePt t="11479" x="2619375" y="4865688"/>
          <p14:tracePt t="11480" x="2646363" y="4892675"/>
          <p14:tracePt t="11496" x="2671763" y="4900613"/>
          <p14:tracePt t="11512" x="2776538" y="4918075"/>
          <p14:tracePt t="11529" x="2943225" y="4927600"/>
          <p14:tracePt t="11546" x="3109913" y="4900613"/>
          <p14:tracePt t="11562" x="3240088" y="4830763"/>
          <p14:tracePt t="11579" x="3275013" y="4778375"/>
          <p14:tracePt t="11595" x="3302000" y="4735513"/>
          <p14:tracePt t="11612" x="3284538" y="4691063"/>
          <p14:tracePt t="11629" x="3249613" y="4665663"/>
          <p14:tracePt t="11646" x="3232150" y="4665663"/>
          <p14:tracePt t="11646" x="3214688" y="4665663"/>
          <p14:tracePt t="11662" x="3197225" y="4665663"/>
          <p14:tracePt t="11663" x="3187700" y="4665663"/>
          <p14:tracePt t="11679" x="3162300" y="4665663"/>
          <p14:tracePt t="11695" x="3117850" y="4691063"/>
          <p14:tracePt t="11712" x="3065463" y="4735513"/>
          <p14:tracePt t="11729" x="2995613" y="4787900"/>
          <p14:tracePt t="11746" x="2968625" y="4822825"/>
          <p14:tracePt t="11763" x="2960688" y="4848225"/>
          <p14:tracePt t="11812" x="2960688" y="4875213"/>
          <p14:tracePt t="11830" x="2960688" y="4883150"/>
          <p14:tracePt t="11838" x="2968625" y="4892675"/>
          <p14:tracePt t="11847" x="2986088" y="4910138"/>
          <p14:tracePt t="11863" x="3003550" y="4910138"/>
          <p14:tracePt t="11879" x="3038475" y="4910138"/>
          <p14:tracePt t="11896" x="3082925" y="4892675"/>
          <p14:tracePt t="11912" x="3109913" y="4848225"/>
          <p14:tracePt t="11943" x="3109913" y="4830763"/>
          <p14:tracePt t="11961" x="3109913" y="4822825"/>
          <p14:tracePt t="11970" x="3082925" y="4813300"/>
          <p14:tracePt t="11980" x="3074988" y="4813300"/>
          <p14:tracePt t="11996" x="3065463" y="4813300"/>
          <p14:tracePt t="11996" x="3057525" y="4813300"/>
          <p14:tracePt t="12014" x="3048000" y="4830763"/>
          <p14:tracePt t="12029" x="3030538" y="4857750"/>
          <p14:tracePt t="12046" x="3030538" y="4918075"/>
          <p14:tracePt t="12062" x="3030538" y="4970463"/>
          <p14:tracePt t="12079" x="3030538" y="4997450"/>
          <p14:tracePt t="12096" x="3030538" y="5014913"/>
          <p14:tracePt t="12112" x="3057525" y="5014913"/>
          <p14:tracePt t="12153" x="3065463" y="5005388"/>
          <p14:tracePt t="12162" x="3074988" y="4997450"/>
          <p14:tracePt t="12171" x="3074988" y="4987925"/>
          <p14:tracePt t="12188" x="3074988" y="4979988"/>
          <p14:tracePt t="12286" x="3074988" y="4987925"/>
          <p14:tracePt t="12294" x="3074988" y="4997450"/>
          <p14:tracePt t="12320" x="3074988" y="5005388"/>
          <p14:tracePt t="12346" x="3082925" y="5014913"/>
          <p14:tracePt t="12364" x="3092450" y="5014913"/>
          <p14:tracePt t="12372" x="3100388" y="5014913"/>
          <p14:tracePt t="12381" x="3117850" y="5014913"/>
          <p14:tracePt t="12396" x="3127375" y="5014913"/>
          <p14:tracePt t="12412" x="3170238" y="5014913"/>
          <p14:tracePt t="12429" x="3179763" y="5005388"/>
          <p14:tracePt t="12446" x="3197225" y="4979988"/>
          <p14:tracePt t="12462" x="3222625" y="4962525"/>
          <p14:tracePt t="12479" x="3249613" y="4918075"/>
          <p14:tracePt t="12495" x="3249613" y="4910138"/>
          <p14:tracePt t="12496" x="3257550" y="4883150"/>
          <p14:tracePt t="12513" x="3284538" y="4805363"/>
          <p14:tracePt t="12529" x="3292475" y="4743450"/>
          <p14:tracePt t="12530" x="3292475" y="4683125"/>
          <p14:tracePt t="12546" x="3292475" y="4613275"/>
          <p14:tracePt t="12562" x="3319463" y="4446588"/>
          <p14:tracePt t="12579" x="3354388" y="4254500"/>
          <p14:tracePt t="12596" x="3389313" y="4044950"/>
          <p14:tracePt t="12612" x="3432175" y="3835400"/>
          <p14:tracePt t="12629" x="3441700" y="3678238"/>
          <p14:tracePt t="12645" x="3441700" y="3556000"/>
          <p14:tracePt t="12662" x="3441700" y="3511550"/>
          <p14:tracePt t="12662" x="3441700" y="3451225"/>
          <p14:tracePt t="12679" x="3432175" y="3406775"/>
          <p14:tracePt t="12696" x="3406775" y="3381375"/>
          <p14:tracePt t="12697" x="3389313" y="3354388"/>
          <p14:tracePt t="12712" x="3379788" y="3336925"/>
          <p14:tracePt t="12729" x="3354388" y="3311525"/>
          <p14:tracePt t="12746" x="3344863" y="3276600"/>
          <p14:tracePt t="12762" x="3319463" y="3249613"/>
          <p14:tracePt t="12779" x="3292475" y="3197225"/>
          <p14:tracePt t="12796" x="3275013" y="3162300"/>
          <p14:tracePt t="12812" x="3232150" y="3127375"/>
          <p14:tracePt t="12829" x="3205163" y="3109913"/>
          <p14:tracePt t="12845" x="3187700" y="3092450"/>
          <p14:tracePt t="12846" x="3179763" y="3092450"/>
          <p14:tracePt t="12863" x="3144838" y="3092450"/>
          <p14:tracePt t="12879" x="3135313" y="3092450"/>
          <p14:tracePt t="12880" x="3127375" y="3092450"/>
          <p14:tracePt t="12896" x="3117850" y="3092450"/>
          <p14:tracePt t="12913" x="3100388" y="3092450"/>
          <p14:tracePt t="12929" x="3057525" y="3101975"/>
          <p14:tracePt t="12945" x="3013075" y="3119438"/>
          <p14:tracePt t="12962" x="2978150" y="3119438"/>
          <p14:tracePt t="12979" x="2960688" y="3127375"/>
          <p14:tracePt t="12996" x="2933700" y="3127375"/>
          <p14:tracePt t="13055" x="2925763" y="3127375"/>
          <p14:tracePt t="13063" x="2916238" y="3127375"/>
          <p14:tracePt t="13072" x="2908300" y="3109913"/>
          <p14:tracePt t="13081" x="2898775" y="3109913"/>
          <p14:tracePt t="13096" x="2881313" y="3092450"/>
          <p14:tracePt t="13112" x="2863850" y="3074988"/>
          <p14:tracePt t="13129" x="2855913" y="3049588"/>
          <p14:tracePt t="13146" x="2846388" y="3049588"/>
          <p14:tracePt t="13162" x="2820988" y="3022600"/>
          <p14:tracePt t="13179" x="2811463" y="3022600"/>
          <p14:tracePt t="13195" x="2803525" y="3005138"/>
          <p14:tracePt t="13256" x="2776538" y="3005138"/>
          <p14:tracePt t="13264" x="2759075" y="3005138"/>
          <p14:tracePt t="13274" x="2741613" y="2997200"/>
          <p14:tracePt t="13282" x="2716213" y="2987675"/>
          <p14:tracePt t="13296" x="2706688" y="2987675"/>
          <p14:tracePt t="13312" x="2689225" y="2970213"/>
          <p14:tracePt t="13329" x="2671763" y="2970213"/>
          <p14:tracePt t="13346" x="2654300" y="2962275"/>
          <p14:tracePt t="13363" x="2646363" y="2962275"/>
          <p14:tracePt t="13379" x="2611438" y="2952750"/>
          <p14:tracePt t="13396" x="2584450" y="2952750"/>
          <p14:tracePt t="13397" x="2584450" y="2944813"/>
          <p14:tracePt t="13466" x="2584450" y="2927350"/>
          <p14:tracePt t="13475" x="2601913" y="2917825"/>
          <p14:tracePt t="13483" x="2628900" y="2909888"/>
          <p14:tracePt t="13495" x="2654300" y="2882900"/>
          <p14:tracePt t="13512" x="2716213" y="2882900"/>
          <p14:tracePt t="13529" x="2863850" y="2882900"/>
          <p14:tracePt t="13546" x="2933700" y="2882900"/>
          <p14:tracePt t="13546" x="2995613" y="2874963"/>
          <p14:tracePt t="13563" x="3065463" y="2874963"/>
          <p14:tracePt t="13579" x="3092450" y="2874963"/>
          <p14:tracePt t="13580" x="3100388" y="2874963"/>
          <p14:tracePt t="13596" x="3109913" y="2874963"/>
          <p14:tracePt t="13612" x="3144838" y="2874963"/>
          <p14:tracePt t="13629" x="3162300" y="2874963"/>
          <p14:tracePt t="13645" x="3187700" y="2865438"/>
          <p14:tracePt t="13662" x="3232150" y="2865438"/>
          <p14:tracePt t="13679" x="3267075" y="2865438"/>
          <p14:tracePt t="13696" x="3327400" y="2865438"/>
          <p14:tracePt t="13712" x="3354388" y="2865438"/>
          <p14:tracePt t="13713" x="3397250" y="2865438"/>
          <p14:tracePt t="13729" x="3494088" y="2865438"/>
          <p14:tracePt t="13746" x="3536950" y="2865438"/>
          <p14:tracePt t="13746" x="3581400" y="2865438"/>
          <p14:tracePt t="13762" x="3624263" y="2865438"/>
          <p14:tracePt t="13779" x="3694113" y="2865438"/>
          <p14:tracePt t="13795" x="3738563" y="2865438"/>
          <p14:tracePt t="13812" x="3790950" y="2865438"/>
          <p14:tracePt t="13829" x="3868738" y="2865438"/>
          <p14:tracePt t="13846" x="3973513" y="2865438"/>
          <p14:tracePt t="13862" x="4105275" y="2865438"/>
          <p14:tracePt t="13879" x="4252913" y="2865438"/>
          <p14:tracePt t="13896" x="4427538" y="2865438"/>
          <p14:tracePt t="13913" x="4584700" y="2865438"/>
          <p14:tracePt t="13929" x="4689475" y="2865438"/>
          <p14:tracePt t="13930" x="4794250" y="2865438"/>
          <p14:tracePt t="13946" x="4881563" y="2865438"/>
          <p14:tracePt t="13947" x="4968875" y="2865438"/>
          <p14:tracePt t="13962" x="5038725" y="2865438"/>
          <p14:tracePt t="13979" x="5170488" y="2865438"/>
          <p14:tracePt t="13996" x="5292725" y="2865438"/>
          <p14:tracePt t="14012" x="5414963" y="2865438"/>
          <p14:tracePt t="14029" x="5545138" y="2865438"/>
          <p14:tracePt t="14045" x="5694363" y="2865438"/>
          <p14:tracePt t="14062" x="5781675" y="2865438"/>
          <p14:tracePt t="14062" x="5868988" y="2865438"/>
          <p14:tracePt t="14079" x="5956300" y="2865438"/>
          <p14:tracePt t="14080" x="6051550" y="2865438"/>
          <p14:tracePt t="14096" x="6140450" y="2865438"/>
          <p14:tracePt t="14096" x="6245225" y="2865438"/>
          <p14:tracePt t="14112" x="6332538" y="2865438"/>
          <p14:tracePt t="14129" x="6489700" y="2865438"/>
          <p14:tracePt t="14145" x="6611938" y="2865438"/>
          <p14:tracePt t="14163" x="6629400" y="2847975"/>
          <p14:tracePt t="14183" x="6637338" y="2847975"/>
          <p14:tracePt t="14195" x="6646863" y="2847975"/>
          <p14:tracePt t="14341" x="6637338" y="2847975"/>
          <p14:tracePt t="14367" x="6619875" y="2847975"/>
          <p14:tracePt t="14376" x="6602413" y="2847975"/>
          <p14:tracePt t="14384" x="6577013" y="2847975"/>
          <p14:tracePt t="14396" x="6567488" y="2847975"/>
          <p14:tracePt t="14412" x="6550025" y="2857500"/>
          <p14:tracePt t="14413" x="6524625" y="2857500"/>
          <p14:tracePt t="14429" x="6480175" y="2857500"/>
          <p14:tracePt t="14446" x="6462713" y="2857500"/>
          <p14:tracePt t="14447" x="6437313" y="2857500"/>
          <p14:tracePt t="14463" x="6410325" y="2857500"/>
          <p14:tracePt t="14463" x="6367463" y="2857500"/>
          <p14:tracePt t="14479" x="6305550" y="2857500"/>
          <p14:tracePt t="14496" x="6183313" y="2857500"/>
          <p14:tracePt t="14512" x="6078538" y="2857500"/>
          <p14:tracePt t="14529" x="5973763" y="2857500"/>
          <p14:tracePt t="14546" x="5834063" y="2857500"/>
          <p14:tracePt t="14562" x="5667375" y="2857500"/>
          <p14:tracePt t="14579" x="5510213" y="2857500"/>
          <p14:tracePt t="14596" x="5387975" y="2857500"/>
          <p14:tracePt t="14612" x="5318125" y="2857500"/>
          <p14:tracePt t="14613" x="5240338" y="2857500"/>
          <p14:tracePt t="14629" x="5187950" y="2857500"/>
          <p14:tracePt t="14630" x="5126038" y="2857500"/>
          <p14:tracePt t="14646" x="5065713" y="2857500"/>
          <p14:tracePt t="14662" x="4943475" y="2857500"/>
          <p14:tracePt t="14679" x="4846638" y="2857500"/>
          <p14:tracePt t="14696" x="4751388" y="2857500"/>
          <p14:tracePt t="14713" x="4681538" y="2857500"/>
          <p14:tracePt t="14729" x="4584700" y="2857500"/>
          <p14:tracePt t="14746" x="4471988" y="2857500"/>
          <p14:tracePt t="14762" x="4349750" y="2857500"/>
          <p14:tracePt t="14779" x="4279900" y="2857500"/>
          <p14:tracePt t="14780" x="4200525" y="2857500"/>
          <p14:tracePt t="14796" x="4140200" y="2857500"/>
          <p14:tracePt t="14796" x="4087813" y="2857500"/>
          <p14:tracePt t="14812" x="4043363" y="2857500"/>
          <p14:tracePt t="14813" x="3990975" y="2857500"/>
          <p14:tracePt t="14829" x="3948113" y="2857500"/>
          <p14:tracePt t="14845" x="3913188" y="2857500"/>
          <p14:tracePt t="14862" x="3895725" y="2857500"/>
          <p14:tracePt t="14997" x="3903663" y="2857500"/>
          <p14:tracePt t="15006" x="3921125" y="2847975"/>
          <p14:tracePt t="15015" x="3930650" y="2847975"/>
          <p14:tracePt t="15029" x="3948113" y="2840038"/>
          <p14:tracePt t="15046" x="3990975" y="2830513"/>
          <p14:tracePt t="15062" x="4025900" y="2822575"/>
          <p14:tracePt t="15079" x="4095750" y="2822575"/>
          <p14:tracePt t="15095" x="4192588" y="2822575"/>
          <p14:tracePt t="15112" x="4252913" y="2822575"/>
          <p14:tracePt t="15112" x="4332288" y="2813050"/>
          <p14:tracePt t="15130" x="4489450" y="2805113"/>
          <p14:tracePt t="15146" x="4576763" y="2805113"/>
          <p14:tracePt t="15146" x="4664075" y="2805113"/>
          <p14:tracePt t="15162" x="4751388" y="2805113"/>
          <p14:tracePt t="15163" x="4829175" y="2805113"/>
          <p14:tracePt t="15179" x="4899025" y="2805113"/>
          <p14:tracePt t="15196" x="4960938" y="2805113"/>
          <p14:tracePt t="15212" x="4968875" y="2805113"/>
          <p14:tracePt t="15229" x="4978400" y="2805113"/>
          <p14:tracePt t="15246" x="5003800" y="2805113"/>
          <p14:tracePt t="15262" x="5056188" y="2805113"/>
          <p14:tracePt t="15279" x="5118100" y="2805113"/>
          <p14:tracePt t="15296" x="5195888" y="2805113"/>
          <p14:tracePt t="15312" x="5230813" y="2805113"/>
          <p14:tracePt t="15426" x="5240338" y="2805113"/>
          <p14:tracePt t="15435" x="5248275" y="2805113"/>
          <p14:tracePt t="15452" x="5265738" y="2805113"/>
          <p14:tracePt t="15470" x="5283200" y="2805113"/>
          <p14:tracePt t="15480" x="5292725" y="2822575"/>
          <p14:tracePt t="15496" x="5318125" y="2840038"/>
          <p14:tracePt t="15497" x="5327650" y="2847975"/>
          <p14:tracePt t="15512" x="5353050" y="2865438"/>
          <p14:tracePt t="15513" x="5362575" y="2892425"/>
          <p14:tracePt t="15529" x="5387975" y="2909888"/>
          <p14:tracePt t="15545" x="5440363" y="2952750"/>
          <p14:tracePt t="15562" x="5510213" y="2997200"/>
          <p14:tracePt t="15579" x="5649913" y="3074988"/>
          <p14:tracePt t="15596" x="5851525" y="3119438"/>
          <p14:tracePt t="15612" x="6086475" y="3154363"/>
          <p14:tracePt t="15629" x="6315075" y="3154363"/>
          <p14:tracePt t="15646" x="6419850" y="3154363"/>
          <p14:tracePt t="15647" x="6507163" y="3154363"/>
          <p14:tracePt t="15663" x="6602413" y="3154363"/>
          <p14:tracePt t="15679" x="6611938" y="3154363"/>
          <p14:tracePt t="15872" x="6594475" y="3154363"/>
          <p14:tracePt t="15881" x="6567488" y="3154363"/>
          <p14:tracePt t="15890" x="6550025" y="3154363"/>
          <p14:tracePt t="15898" x="6524625" y="3154363"/>
          <p14:tracePt t="15912" x="6454775" y="3154363"/>
          <p14:tracePt t="15929" x="6253163" y="3154363"/>
          <p14:tracePt t="15946" x="6016625" y="3154363"/>
          <p14:tracePt t="15962" x="5816600" y="3154363"/>
          <p14:tracePt t="15979" x="5667375" y="3154363"/>
          <p14:tracePt t="15995" x="5641975" y="3144838"/>
          <p14:tracePt t="15996" x="5632450" y="3144838"/>
          <p14:tracePt t="16012" x="5614988" y="3144838"/>
          <p14:tracePt t="16029" x="5572125" y="3144838"/>
          <p14:tracePt t="16030" x="5562600" y="3144838"/>
          <p14:tracePt t="16046" x="5545138" y="3144838"/>
          <p14:tracePt t="16062" x="5519738" y="3144838"/>
          <p14:tracePt t="16079" x="5484813" y="3144838"/>
          <p14:tracePt t="16135" x="5492750" y="3144838"/>
          <p14:tracePt t="16144" x="5519738" y="3144838"/>
          <p14:tracePt t="16153" x="5537200" y="3144838"/>
          <p14:tracePt t="16162" x="5554663" y="3144838"/>
          <p14:tracePt t="16179" x="5641975" y="3144838"/>
          <p14:tracePt t="16196" x="5702300" y="3144838"/>
          <p14:tracePt t="16196" x="5764213" y="3144838"/>
          <p14:tracePt t="16213" x="5851525" y="3144838"/>
          <p14:tracePt t="16214" x="5938838" y="3144838"/>
          <p14:tracePt t="16229" x="6034088" y="3144838"/>
          <p14:tracePt t="16246" x="6245225" y="3144838"/>
          <p14:tracePt t="16262" x="6445250" y="3144838"/>
          <p14:tracePt t="16279" x="6515100" y="3144838"/>
          <p14:tracePt t="16336" x="6507163" y="3144838"/>
          <p14:tracePt t="16354" x="6489700" y="3144838"/>
          <p14:tracePt t="16362" x="6462713" y="3144838"/>
          <p14:tracePt t="16371" x="6437313" y="3144838"/>
          <p14:tracePt t="16380" x="6427788" y="3144838"/>
          <p14:tracePt t="16730" x="6437313" y="3144838"/>
          <p14:tracePt t="16739" x="6454775" y="3144838"/>
          <p14:tracePt t="16747" x="6472238" y="3144838"/>
          <p14:tracePt t="16762" x="6489700" y="3144838"/>
          <p14:tracePt t="16779" x="6532563" y="3144838"/>
          <p14:tracePt t="16796" x="6577013" y="3144838"/>
          <p14:tracePt t="16812" x="6637338" y="3144838"/>
          <p14:tracePt t="16829" x="6699250" y="3144838"/>
          <p14:tracePt t="16845" x="6794500" y="3144838"/>
          <p14:tracePt t="16862" x="6821488" y="3144838"/>
          <p14:tracePt t="16862" x="6864350" y="3144838"/>
          <p14:tracePt t="16879" x="6943725" y="3144838"/>
          <p14:tracePt t="16896" x="7013575" y="3144838"/>
          <p14:tracePt t="16897" x="7108825" y="3144838"/>
          <p14:tracePt t="16912" x="7196138" y="3144838"/>
          <p14:tracePt t="16913" x="7283450" y="3144838"/>
          <p14:tracePt t="16929" x="7380288" y="3144838"/>
          <p14:tracePt t="16946" x="7624763" y="3144838"/>
          <p14:tracePt t="16962" x="7912100" y="3144838"/>
          <p14:tracePt t="16979" x="8208963" y="3144838"/>
          <p14:tracePt t="16996" x="8462963" y="3144838"/>
          <p14:tracePt t="17012" x="8680450" y="3144838"/>
          <p14:tracePt t="17028" x="8847138" y="3144838"/>
          <p14:tracePt t="17046" x="8855075" y="3144838"/>
          <p14:tracePt t="17046" x="8872538" y="3154363"/>
          <p14:tracePt t="17062" x="8977313" y="3154363"/>
          <p14:tracePt t="17079" x="9039225" y="3154363"/>
          <p14:tracePt t="17080" x="9109075" y="3154363"/>
          <p14:tracePt t="17096" x="9178925" y="3154363"/>
          <p14:tracePt t="17112" x="9301163" y="3154363"/>
          <p14:tracePt t="17129" x="9423400" y="3154363"/>
          <p14:tracePt t="17146" x="9510713" y="3154363"/>
          <p14:tracePt t="17163" x="9590088" y="3154363"/>
          <p14:tracePt t="17179" x="9607550" y="3154363"/>
          <p14:tracePt t="17246" x="9598025" y="3179763"/>
          <p14:tracePt t="17255" x="9590088" y="3206750"/>
          <p14:tracePt t="17263" x="9580563" y="3224213"/>
          <p14:tracePt t="17279" x="9572625" y="3259138"/>
          <p14:tracePt t="17296" x="9520238" y="3371850"/>
          <p14:tracePt t="17313" x="9432925" y="3521075"/>
          <p14:tracePt t="17329" x="9345613" y="3651250"/>
          <p14:tracePt t="17346" x="9231313" y="3783013"/>
          <p14:tracePt t="17362" x="9126538" y="3878263"/>
          <p14:tracePt t="17379" x="8986838" y="3965575"/>
          <p14:tracePt t="17396" x="8777288" y="4027488"/>
          <p14:tracePt t="17412" x="8628063" y="4062413"/>
          <p14:tracePt t="17413" x="8462963" y="4087813"/>
          <p14:tracePt t="17429" x="8243888" y="4105275"/>
          <p14:tracePt t="17430" x="8008938" y="4105275"/>
          <p14:tracePt t="17446" x="7737475" y="4105275"/>
          <p14:tracePt t="17462" x="7135813" y="4124325"/>
          <p14:tracePt t="17479" x="6542088" y="4124325"/>
          <p14:tracePt t="17496" x="6034088" y="4124325"/>
          <p14:tracePt t="17512" x="5502275" y="4124325"/>
          <p14:tracePt t="17529" x="5021263" y="4124325"/>
          <p14:tracePt t="17546" x="4654550" y="4124325"/>
          <p14:tracePt t="17562" x="4427538" y="4097338"/>
          <p14:tracePt t="17579" x="4262438" y="4052888"/>
          <p14:tracePt t="17596" x="4200525" y="4027488"/>
          <p14:tracePt t="17597" x="4175125" y="4000500"/>
          <p14:tracePt t="17612" x="4148138" y="3975100"/>
          <p14:tracePt t="17629" x="4130675" y="3930650"/>
          <p14:tracePt t="17646" x="4122738" y="3878263"/>
          <p14:tracePt t="17662" x="4113213" y="3843338"/>
          <p14:tracePt t="17679" x="4113213" y="3765550"/>
          <p14:tracePt t="17695" x="4157663" y="3651250"/>
          <p14:tracePt t="17712" x="4244975" y="3494088"/>
          <p14:tracePt t="17729" x="4332288" y="3336925"/>
          <p14:tracePt t="17746" x="4375150" y="3276600"/>
          <p14:tracePt t="17746" x="4419600" y="3206750"/>
          <p14:tracePt t="17763" x="4506913" y="3084513"/>
          <p14:tracePt t="17779" x="4541838" y="3040063"/>
          <p14:tracePt t="17780" x="4584700" y="2970213"/>
          <p14:tracePt t="17796" x="4629150" y="2917825"/>
          <p14:tracePt t="17812" x="4716463" y="2840038"/>
          <p14:tracePt t="17829" x="4811713" y="2743200"/>
          <p14:tracePt t="17846" x="4916488" y="2681288"/>
          <p14:tracePt t="17863" x="4978400" y="2638425"/>
          <p14:tracePt t="17879" x="5038725" y="2638425"/>
          <p14:tracePt t="17896" x="5108575" y="2638425"/>
          <p14:tracePt t="17912" x="5213350" y="2620963"/>
          <p14:tracePt t="17929" x="5318125" y="2620963"/>
          <p14:tracePt t="17946" x="5380038" y="2620963"/>
          <p14:tracePt t="17946" x="5422900" y="2620963"/>
          <p14:tracePt t="17962" x="5475288" y="2628900"/>
          <p14:tracePt t="17963" x="5492750" y="2628900"/>
          <p14:tracePt t="17979" x="5519738" y="2628900"/>
          <p14:tracePt t="17996" x="5572125" y="2663825"/>
          <p14:tracePt t="18012" x="5632450" y="2716213"/>
          <p14:tracePt t="18029" x="5719763" y="2822575"/>
          <p14:tracePt t="18046" x="5781675" y="2927350"/>
          <p14:tracePt t="18062" x="5851525" y="3040063"/>
          <p14:tracePt t="18079" x="5903913" y="3127375"/>
          <p14:tracePt t="18095" x="5911850" y="3179763"/>
          <p14:tracePt t="18113" x="5911850" y="3206750"/>
          <p14:tracePt t="18129" x="5911850" y="3214688"/>
          <p14:tracePt t="18130" x="5903913" y="3232150"/>
          <p14:tracePt t="18146" x="5894388" y="3241675"/>
          <p14:tracePt t="18162" x="5868988" y="3267075"/>
          <p14:tracePt t="18179" x="5807075" y="3319463"/>
          <p14:tracePt t="18196" x="5694363" y="3381375"/>
          <p14:tracePt t="18212" x="5537200" y="3459163"/>
          <p14:tracePt t="18229" x="5370513" y="3511550"/>
          <p14:tracePt t="18246" x="5178425" y="3546475"/>
          <p14:tracePt t="18262" x="5073650" y="3563938"/>
          <p14:tracePt t="18263" x="4968875" y="3563938"/>
          <p14:tracePt t="18280" x="4811713" y="3563938"/>
          <p14:tracePt t="18295" x="4733925" y="3556000"/>
          <p14:tracePt t="18296" x="4664075" y="3546475"/>
          <p14:tracePt t="18313" x="4637088" y="3529013"/>
          <p14:tracePt t="18313" x="4611688" y="3503613"/>
          <p14:tracePt t="18331" x="4594225" y="3503613"/>
          <p14:tracePt t="18348" x="4594225" y="3486150"/>
          <p14:tracePt t="18366" x="4594225" y="3476625"/>
          <p14:tracePt t="18379" x="4602163" y="3476625"/>
          <p14:tracePt t="18396" x="4602163" y="3468688"/>
          <p14:tracePt t="19959" x="4602163" y="3459163"/>
          <p14:tracePt t="20002" x="4602163" y="3441700"/>
          <p14:tracePt t="20012" x="4619625" y="3441700"/>
          <p14:tracePt t="20064" x="4629150" y="3441700"/>
          <p14:tracePt t="20090" x="4629150" y="3424238"/>
          <p14:tracePt t="20343" x="4637088" y="3416300"/>
          <p14:tracePt t="20362" x="4646613" y="3406775"/>
          <p14:tracePt t="20379" x="4664075" y="3398838"/>
          <p14:tracePt t="20387" x="4672013" y="3381375"/>
          <p14:tracePt t="20448" x="4689475" y="3371850"/>
          <p14:tracePt t="20571" x="4689475" y="3363913"/>
          <p14:tracePt t="20597" x="4689475" y="3346450"/>
          <p14:tracePt t="20641" x="4706938" y="3336925"/>
          <p14:tracePt t="20676" x="4716463" y="3328988"/>
          <p14:tracePt t="25954" x="4699000" y="3328988"/>
          <p14:tracePt t="28194" x="4689475" y="3328988"/>
          <p14:tracePt t="28726" x="4689475" y="3319463"/>
          <p14:tracePt t="28770" x="4689475" y="3311525"/>
          <p14:tracePt t="28805" x="4689475" y="3302000"/>
          <p14:tracePt t="28814" x="4689475" y="3284538"/>
          <p14:tracePt t="28831" x="4681538" y="3267075"/>
          <p14:tracePt t="28840" x="4681538" y="3241675"/>
          <p14:tracePt t="28857" x="4681538" y="3224213"/>
          <p14:tracePt t="28866" x="4681538" y="3214688"/>
          <p14:tracePt t="28879" x="4672013" y="3197225"/>
          <p14:tracePt t="28895" x="4672013" y="3162300"/>
          <p14:tracePt t="28912" x="4672013" y="3109913"/>
          <p14:tracePt t="28928" x="4672013" y="3074988"/>
          <p14:tracePt t="28946" x="4672013" y="3057525"/>
          <p14:tracePt t="28963" x="4672013" y="3022600"/>
          <p14:tracePt t="28979" x="4672013" y="3014663"/>
          <p14:tracePt t="28995" x="4672013" y="3005138"/>
          <p14:tracePt t="29012" x="4672013" y="2997200"/>
          <p14:tracePt t="29029" x="4672013" y="2987675"/>
          <p14:tracePt t="29046" x="4672013" y="2970213"/>
          <p14:tracePt t="29062" x="4672013" y="2952750"/>
          <p14:tracePt t="29079" x="4672013" y="2935288"/>
          <p14:tracePt t="29095" x="4699000" y="2909888"/>
          <p14:tracePt t="29112" x="4724400" y="2909888"/>
          <p14:tracePt t="29112" x="4751388" y="2892425"/>
          <p14:tracePt t="29129" x="4768850" y="2892425"/>
          <p14:tracePt t="29145" x="4776788" y="2892425"/>
          <p14:tracePt t="29162" x="4786313" y="2892425"/>
          <p14:tracePt t="29179" x="4811713" y="2892425"/>
          <p14:tracePt t="29269" x="4829175" y="2892425"/>
          <p14:tracePt t="29286" x="4829175" y="2900363"/>
          <p14:tracePt t="29417" x="4829175" y="2909888"/>
          <p14:tracePt t="29916" x="4829175" y="2917825"/>
          <p14:tracePt t="29960" x="4821238" y="2935288"/>
          <p14:tracePt t="29986" x="4803775" y="2944813"/>
          <p14:tracePt t="30012" x="4803775" y="2952750"/>
          <p14:tracePt t="30021" x="4803775" y="2962275"/>
          <p14:tracePt t="30039" x="4803775" y="2979738"/>
          <p14:tracePt t="30048" x="4794250" y="2979738"/>
          <p14:tracePt t="30065" x="4794250" y="2997200"/>
          <p14:tracePt t="30091" x="4776788" y="3005138"/>
          <p14:tracePt t="30187" x="4776788" y="3014663"/>
          <p14:tracePt t="30214" x="4776788" y="3022600"/>
          <p14:tracePt t="30240" x="4786313" y="3040063"/>
          <p14:tracePt t="30257" x="4794250" y="3057525"/>
          <p14:tracePt t="30266" x="4803775" y="3067050"/>
          <p14:tracePt t="30275" x="4829175" y="3084513"/>
          <p14:tracePt t="30283" x="4873625" y="3101975"/>
          <p14:tracePt t="30295" x="4943475" y="3127375"/>
          <p14:tracePt t="30312" x="5108575" y="3171825"/>
          <p14:tracePt t="30328" x="5195888" y="3179763"/>
          <p14:tracePt t="30329" x="5300663" y="3206750"/>
          <p14:tracePt t="30346" x="5405438" y="3214688"/>
          <p14:tracePt t="30346" x="5502275" y="3214688"/>
          <p14:tracePt t="30362" x="5737225" y="3214688"/>
          <p14:tracePt t="30379" x="5868988" y="3214688"/>
          <p14:tracePt t="30380" x="5981700" y="3214688"/>
          <p14:tracePt t="30395" x="6096000" y="3214688"/>
          <p14:tracePt t="30412" x="6288088" y="3214688"/>
          <p14:tracePt t="30428" x="6480175" y="3214688"/>
          <p14:tracePt t="30445" x="6637338" y="3214688"/>
          <p14:tracePt t="30462" x="6811963" y="3214688"/>
          <p14:tracePt t="30478" x="7004050" y="3197225"/>
          <p14:tracePt t="30495" x="7196138" y="3179763"/>
          <p14:tracePt t="30512" x="7300913" y="3162300"/>
          <p14:tracePt t="30512" x="7405688" y="3144838"/>
          <p14:tracePt t="30529" x="7615238" y="3136900"/>
          <p14:tracePt t="30546" x="7729538" y="3136900"/>
          <p14:tracePt t="30546" x="7842250" y="3136900"/>
          <p14:tracePt t="30562" x="7974013" y="3136900"/>
          <p14:tracePt t="30579" x="8253413" y="3119438"/>
          <p14:tracePt t="30596" x="8575675" y="3084513"/>
          <p14:tracePt t="30612" x="8942388" y="3014663"/>
          <p14:tracePt t="30629" x="9353550" y="2909888"/>
          <p14:tracePt t="30646" x="9825038" y="2787650"/>
          <p14:tracePt t="30662" x="10236200" y="2681288"/>
          <p14:tracePt t="30678" x="10410825" y="2638425"/>
          <p14:tracePt t="30679" x="10558463" y="2603500"/>
          <p14:tracePt t="30696" x="10715625" y="2551113"/>
          <p14:tracePt t="30696" x="10829925" y="2489200"/>
          <p14:tracePt t="30712" x="10952163" y="2446338"/>
          <p14:tracePt t="30713" x="11074400" y="2384425"/>
          <p14:tracePt t="30729" x="11196638" y="2324100"/>
          <p14:tracePt t="30745" x="11371263" y="2192338"/>
          <p14:tracePt t="30762" x="11476038" y="2114550"/>
          <p14:tracePt t="30779" x="11518900" y="2035175"/>
          <p14:tracePt t="30795" x="11518900" y="2000250"/>
          <p14:tracePt t="30812" x="11493500" y="1965325"/>
          <p14:tracePt t="30829" x="11423650" y="1912938"/>
          <p14:tracePt t="30845" x="11353800" y="1870075"/>
          <p14:tracePt t="30846" x="11266488" y="1825625"/>
          <p14:tracePt t="30862" x="11064875" y="1755775"/>
          <p14:tracePt t="30879" x="10942638" y="1712913"/>
          <p14:tracePt t="30880" x="10802938" y="1695450"/>
          <p14:tracePt t="30896" x="10637838" y="1695450"/>
          <p14:tracePt t="30897" x="10480675" y="1695450"/>
          <p14:tracePt t="30912" x="10323513" y="1695450"/>
          <p14:tracePt t="30929" x="9886950" y="1747838"/>
          <p14:tracePt t="30945" x="9415463" y="1852613"/>
          <p14:tracePt t="30962" x="8907463" y="2017713"/>
          <p14:tracePt t="30979" x="8540750" y="2209800"/>
          <p14:tracePt t="30995" x="8323263" y="2366963"/>
          <p14:tracePt t="31012" x="8218488" y="2463800"/>
          <p14:tracePt t="31029" x="8218488" y="2471738"/>
          <p14:tracePt t="31029" x="8218488" y="2489200"/>
          <p14:tracePt t="31046" x="8218488" y="2516188"/>
          <p14:tracePt t="31046" x="8226425" y="2551113"/>
          <p14:tracePt t="31062" x="8261350" y="2603500"/>
          <p14:tracePt t="31063" x="8305800" y="2663825"/>
          <p14:tracePt t="31078" x="8358188" y="2743200"/>
          <p14:tracePt t="31095" x="8445500" y="2927350"/>
          <p14:tracePt t="31112" x="8515350" y="3206750"/>
          <p14:tracePt t="31129" x="8575675" y="3546475"/>
          <p14:tracePt t="31146" x="8628063" y="3878263"/>
          <p14:tracePt t="31162" x="8689975" y="4194175"/>
          <p14:tracePt t="31179" x="8724900" y="4481513"/>
          <p14:tracePt t="31195" x="8759825" y="4718050"/>
          <p14:tracePt t="31212" x="8794750" y="4875213"/>
          <p14:tracePt t="31229" x="8820150" y="4900613"/>
          <p14:tracePt t="31229" x="8837613" y="4900613"/>
          <p14:tracePt t="31245" x="8872538" y="4910138"/>
          <p14:tracePt t="31246" x="8916988" y="4927600"/>
          <p14:tracePt t="31262" x="8959850" y="4927600"/>
          <p14:tracePt t="31279" x="9039225" y="4927600"/>
          <p14:tracePt t="31295" x="9117013" y="4900613"/>
          <p14:tracePt t="31312" x="9161463" y="4865688"/>
          <p14:tracePt t="31329" x="9178925" y="4848225"/>
          <p14:tracePt t="31345" x="9178925" y="4830763"/>
          <p14:tracePt t="31362" x="9178925" y="4805363"/>
          <p14:tracePt t="31378" x="9170988" y="4778375"/>
          <p14:tracePt t="31379" x="9161463" y="4778375"/>
          <p14:tracePt t="31396" x="9091613" y="4752975"/>
          <p14:tracePt t="31412" x="9021763" y="4752975"/>
          <p14:tracePt t="31413" x="8916988" y="4752975"/>
          <p14:tracePt t="31429" x="8794750" y="4752975"/>
          <p14:tracePt t="31445" x="8435975" y="4805363"/>
          <p14:tracePt t="31462" x="7789863" y="4962525"/>
          <p14:tracePt t="31479" x="6943725" y="5162550"/>
          <p14:tracePt t="31495" x="5981700" y="5346700"/>
          <p14:tracePt t="31512" x="5108575" y="5399088"/>
          <p14:tracePt t="31529" x="4462463" y="5451475"/>
          <p14:tracePt t="31546" x="4270375" y="5476875"/>
          <p14:tracePt t="31546" x="4140200" y="5495925"/>
          <p14:tracePt t="31562" x="4113213" y="5495925"/>
          <p14:tracePt t="31563" x="4105275" y="5495925"/>
          <p14:tracePt t="31631" x="4105275" y="5486400"/>
          <p14:tracePt t="31640" x="4105275" y="5476875"/>
          <p14:tracePt t="31649" x="4105275" y="5459413"/>
          <p14:tracePt t="31662" x="4113213" y="5441950"/>
          <p14:tracePt t="31679" x="4165600" y="5399088"/>
          <p14:tracePt t="31695" x="4217988" y="5364163"/>
          <p14:tracePt t="31712" x="4305300" y="5302250"/>
          <p14:tracePt t="31729" x="4489450" y="5214938"/>
          <p14:tracePt t="31746" x="4724400" y="5145088"/>
          <p14:tracePt t="31762" x="4995863" y="5075238"/>
          <p14:tracePt t="31779" x="5143500" y="5040313"/>
          <p14:tracePt t="31779" x="5257800" y="4997450"/>
          <p14:tracePt t="31795" x="5353050" y="4970463"/>
          <p14:tracePt t="31812" x="5414963" y="4945063"/>
          <p14:tracePt t="31859" x="5414963" y="4953000"/>
          <p14:tracePt t="31867" x="5414963" y="4962525"/>
          <p14:tracePt t="31878" x="5414963" y="4970463"/>
          <p14:tracePt t="31895" x="5414963" y="4987925"/>
          <p14:tracePt t="31912" x="5414963" y="5032375"/>
          <p14:tracePt t="31929" x="5432425" y="5049838"/>
          <p14:tracePt t="31946" x="5449888" y="5067300"/>
          <p14:tracePt t="31947" x="5467350" y="5075238"/>
          <p14:tracePt t="31962" x="5484813" y="5092700"/>
          <p14:tracePt t="31979" x="5554663" y="5110163"/>
          <p14:tracePt t="31995" x="5589588" y="5110163"/>
          <p14:tracePt t="32012" x="5641975" y="5102225"/>
          <p14:tracePt t="32029" x="5676900" y="5092700"/>
          <p14:tracePt t="32046" x="5684838" y="5075238"/>
          <p14:tracePt t="32105" x="5684838" y="5084763"/>
          <p14:tracePt t="32112" x="5684838" y="5127625"/>
          <p14:tracePt t="32122" x="5684838" y="5189538"/>
          <p14:tracePt t="32130" x="5659438" y="5276850"/>
          <p14:tracePt t="32146" x="5641975" y="5364163"/>
          <p14:tracePt t="32162" x="5519738" y="5565775"/>
          <p14:tracePt t="32179" x="5432425" y="5713413"/>
          <p14:tracePt t="32195" x="5397500" y="5765800"/>
          <p14:tracePt t="32244" x="5397500" y="5748338"/>
          <p14:tracePt t="32253" x="5397500" y="5730875"/>
          <p14:tracePt t="32262" x="5397500" y="5705475"/>
          <p14:tracePt t="32279" x="5449888" y="5618163"/>
          <p14:tracePt t="32295" x="5492750" y="5565775"/>
          <p14:tracePt t="32296" x="5545138" y="5495925"/>
          <p14:tracePt t="32312" x="5614988" y="5424488"/>
          <p14:tracePt t="32329" x="5746750" y="5329238"/>
          <p14:tracePt t="32345" x="5859463" y="5249863"/>
          <p14:tracePt t="32363" x="5938838" y="5224463"/>
          <p14:tracePt t="32379" x="5938838" y="5214938"/>
          <p14:tracePt t="32395" x="5956300" y="5214938"/>
          <p14:tracePt t="32480" x="5946775" y="5214938"/>
          <p14:tracePt t="32515" x="5946775" y="5232400"/>
          <p14:tracePt t="32524" x="5929313" y="5241925"/>
          <p14:tracePt t="32532" x="5903913" y="5267325"/>
          <p14:tracePt t="32545" x="5876925" y="5294313"/>
          <p14:tracePt t="32562" x="5824538" y="5346700"/>
          <p14:tracePt t="32579" x="5711825" y="5434013"/>
          <p14:tracePt t="32595" x="5580063" y="5521325"/>
          <p14:tracePt t="32612" x="5449888" y="5583238"/>
          <p14:tracePt t="32629" x="5397500" y="5618163"/>
          <p14:tracePt t="32629" x="5335588" y="5653088"/>
          <p14:tracePt t="32645" x="5283200" y="5678488"/>
          <p14:tracePt t="32646" x="5230813" y="5695950"/>
          <p14:tracePt t="32662" x="5195888" y="5713413"/>
          <p14:tracePt t="32679" x="5153025" y="5740400"/>
          <p14:tracePt t="32696" x="5108575" y="5783263"/>
          <p14:tracePt t="32712" x="5065713" y="5810250"/>
          <p14:tracePt t="32729" x="5030788" y="5827713"/>
          <p14:tracePt t="32745" x="4968875" y="5835650"/>
          <p14:tracePt t="32762" x="4899025" y="5862638"/>
          <p14:tracePt t="32778" x="4881563" y="5862638"/>
          <p14:tracePt t="32779" x="4864100" y="5870575"/>
          <p14:tracePt t="32796" x="4776788" y="5897563"/>
          <p14:tracePt t="32812" x="4741863" y="5905500"/>
          <p14:tracePt t="32814" x="4699000" y="5915025"/>
          <p14:tracePt t="32829" x="4646613" y="5922963"/>
          <p14:tracePt t="32846" x="4514850" y="5940425"/>
          <p14:tracePt t="32862" x="4375150" y="5967413"/>
          <p14:tracePt t="32879" x="4227513" y="5984875"/>
          <p14:tracePt t="32895" x="4105275" y="5992813"/>
          <p14:tracePt t="32912" x="3990975" y="5992813"/>
          <p14:tracePt t="32929" x="3833813" y="6019800"/>
          <p14:tracePt t="32945" x="3773488" y="6037263"/>
          <p14:tracePt t="32962" x="3746500" y="6037263"/>
          <p14:tracePt t="32979" x="3729038" y="6037263"/>
          <p14:tracePt t="32980" x="3703638" y="6037263"/>
          <p14:tracePt t="32995" x="3686175" y="6045200"/>
          <p14:tracePt t="32996" x="3659188" y="6054725"/>
          <p14:tracePt t="33012" x="3641725" y="6062663"/>
          <p14:tracePt t="33029" x="3598863" y="6097588"/>
          <p14:tracePt t="33046" x="3563938" y="6132513"/>
          <p14:tracePt t="33063" x="3529013" y="6149975"/>
          <p14:tracePt t="33079" x="3511550" y="6167438"/>
          <p14:tracePt t="33096" x="3494088" y="6194425"/>
          <p14:tracePt t="33112" x="3476625" y="6211888"/>
          <p14:tracePt t="33129" x="3476625" y="6219825"/>
          <p14:tracePt t="33147" x="3467100" y="6237288"/>
          <p14:tracePt t="33148" x="3449638" y="6246813"/>
          <p14:tracePt t="33164" x="3449638" y="6254750"/>
          <p14:tracePt t="33330" x="3441700" y="6254750"/>
          <p14:tracePt t="33348" x="3432175" y="6264275"/>
          <p14:tracePt t="33357" x="3424238" y="6281738"/>
          <p14:tracePt t="33365" x="3406775" y="6281738"/>
          <p14:tracePt t="33379" x="3397250" y="6289675"/>
          <p14:tracePt t="33396" x="3379788" y="6299200"/>
          <p14:tracePt t="33413" x="3362325" y="6316663"/>
          <p14:tracePt t="33505" x="3344863" y="6324600"/>
          <p14:tracePt t="33514" x="3319463" y="6334125"/>
          <p14:tracePt t="33522" x="3319463" y="6351588"/>
          <p14:tracePt t="33531" x="3302000" y="6376988"/>
          <p14:tracePt t="33546" x="3275013" y="6411913"/>
          <p14:tracePt t="33563" x="3197225" y="6481763"/>
          <p14:tracePt t="33579" x="3074988" y="6586538"/>
          <p14:tracePt t="33596" x="2951163" y="6700838"/>
          <p14:tracePt t="33613" x="2820988" y="6813550"/>
        </p14:tracePtLst>
      </p14:laserTraceLst>
    </p:ext>
  </p:extLs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5667" y="5550436"/>
            <a:ext cx="6271148" cy="969634"/>
          </a:xfrm>
        </p:spPr>
        <p:txBody>
          <a:bodyPr>
            <a:noAutofit/>
          </a:bodyPr>
          <a:lstStyle/>
          <a:p>
            <a:pPr algn="ctr"/>
            <a:r>
              <a:rPr lang="en-US" sz="2800" b="1" dirty="0"/>
              <a:t>Demonstrating how to assist patient to perform Tayammum in Jigawa</a:t>
            </a:r>
          </a:p>
        </p:txBody>
      </p:sp>
      <p:pic>
        <p:nvPicPr>
          <p:cNvPr id="6146" name="Picture 2" descr="C:\Users\MackBook Air\Desktop\My LG Phone\Internal storage\20220101_174827.jpg"/>
          <p:cNvPicPr>
            <a:picLocks noGrp="1" noChangeAspect="1" noChangeArrowheads="1"/>
          </p:cNvPicPr>
          <p:nvPr>
            <p:ph idx="1"/>
          </p:nvPr>
        </p:nvPicPr>
        <p:blipFill>
          <a:blip r:embed="rId3" cstate="print"/>
          <a:srcRect/>
          <a:stretch>
            <a:fillRect/>
          </a:stretch>
        </p:blipFill>
        <p:spPr bwMode="auto">
          <a:xfrm>
            <a:off x="1524001" y="857252"/>
            <a:ext cx="3503660" cy="1669055"/>
          </a:xfrm>
          <a:prstGeom prst="rect">
            <a:avLst/>
          </a:prstGeom>
          <a:noFill/>
        </p:spPr>
      </p:pic>
      <p:pic>
        <p:nvPicPr>
          <p:cNvPr id="5" name="Picture 2" descr="C:\Users\MackBook Air\Desktop\My LG Phone\Internal storage\20220101_174830.jpg"/>
          <p:cNvPicPr>
            <a:picLocks noChangeAspect="1" noChangeArrowheads="1"/>
          </p:cNvPicPr>
          <p:nvPr/>
        </p:nvPicPr>
        <p:blipFill>
          <a:blip r:embed="rId4" cstate="print"/>
          <a:srcRect/>
          <a:stretch>
            <a:fillRect/>
          </a:stretch>
        </p:blipFill>
        <p:spPr bwMode="auto">
          <a:xfrm>
            <a:off x="1524001" y="2534568"/>
            <a:ext cx="3495101" cy="1346812"/>
          </a:xfrm>
          <a:prstGeom prst="rect">
            <a:avLst/>
          </a:prstGeom>
          <a:noFill/>
        </p:spPr>
      </p:pic>
      <p:pic>
        <p:nvPicPr>
          <p:cNvPr id="6" name="Picture 5" descr="C:\Users\MackBook Air\Desktop\My LG Phone\Internal storage\20220101_174841.jpg"/>
          <p:cNvPicPr>
            <a:picLocks noChangeAspect="1" noChangeArrowheads="1"/>
          </p:cNvPicPr>
          <p:nvPr/>
        </p:nvPicPr>
        <p:blipFill>
          <a:blip r:embed="rId5" cstate="print"/>
          <a:srcRect/>
          <a:stretch>
            <a:fillRect/>
          </a:stretch>
        </p:blipFill>
        <p:spPr bwMode="auto">
          <a:xfrm>
            <a:off x="1524001" y="3821180"/>
            <a:ext cx="3511627" cy="1766405"/>
          </a:xfrm>
          <a:prstGeom prst="rect">
            <a:avLst/>
          </a:prstGeom>
          <a:noFill/>
        </p:spPr>
      </p:pic>
      <p:pic>
        <p:nvPicPr>
          <p:cNvPr id="7" name="Picture 4" descr="C:\Users\MackBook Air\Desktop\My LG Phone\Internal storage\20220101_175724.jpg"/>
          <p:cNvPicPr>
            <a:picLocks noChangeAspect="1" noChangeArrowheads="1"/>
          </p:cNvPicPr>
          <p:nvPr/>
        </p:nvPicPr>
        <p:blipFill>
          <a:blip r:embed="rId6" cstate="print"/>
          <a:srcRect/>
          <a:stretch>
            <a:fillRect/>
          </a:stretch>
        </p:blipFill>
        <p:spPr bwMode="auto">
          <a:xfrm>
            <a:off x="7285754" y="857251"/>
            <a:ext cx="3382247" cy="1611217"/>
          </a:xfrm>
          <a:prstGeom prst="rect">
            <a:avLst/>
          </a:prstGeom>
          <a:noFill/>
        </p:spPr>
      </p:pic>
      <p:pic>
        <p:nvPicPr>
          <p:cNvPr id="8" name="Picture 5" descr="C:\Users\MackBook Air\Desktop\My LG Phone\Internal storage\20220101_175732.jpg"/>
          <p:cNvPicPr>
            <a:picLocks noChangeAspect="1" noChangeArrowheads="1"/>
          </p:cNvPicPr>
          <p:nvPr/>
        </p:nvPicPr>
        <p:blipFill>
          <a:blip r:embed="rId7" cstate="print"/>
          <a:srcRect/>
          <a:stretch>
            <a:fillRect/>
          </a:stretch>
        </p:blipFill>
        <p:spPr bwMode="auto">
          <a:xfrm>
            <a:off x="7307857" y="2435446"/>
            <a:ext cx="3360145" cy="1586400"/>
          </a:xfrm>
          <a:prstGeom prst="rect">
            <a:avLst/>
          </a:prstGeom>
          <a:noFill/>
        </p:spPr>
      </p:pic>
      <p:pic>
        <p:nvPicPr>
          <p:cNvPr id="9" name="Picture 7" descr="C:\Users\MackBook Air\Desktop\My LG Phone\Internal storage\20220101_175817.jpg"/>
          <p:cNvPicPr>
            <a:picLocks noChangeAspect="1" noChangeArrowheads="1"/>
          </p:cNvPicPr>
          <p:nvPr/>
        </p:nvPicPr>
        <p:blipFill>
          <a:blip r:embed="rId8" cstate="print"/>
          <a:srcRect/>
          <a:stretch>
            <a:fillRect/>
          </a:stretch>
        </p:blipFill>
        <p:spPr bwMode="auto">
          <a:xfrm>
            <a:off x="7311347" y="4030109"/>
            <a:ext cx="3356654" cy="1462489"/>
          </a:xfrm>
          <a:prstGeom prst="rect">
            <a:avLst/>
          </a:prstGeom>
          <a:noFill/>
        </p:spPr>
      </p:pic>
      <p:pic>
        <p:nvPicPr>
          <p:cNvPr id="11" name="Picture 9" descr="C:\Users\MackBook Air\Desktop\My LG Phone\Internal storage\20220101_174942.jpg"/>
          <p:cNvPicPr>
            <a:picLocks noChangeAspect="1" noChangeArrowheads="1"/>
          </p:cNvPicPr>
          <p:nvPr/>
        </p:nvPicPr>
        <p:blipFill>
          <a:blip r:embed="rId9" cstate="print"/>
          <a:srcRect/>
          <a:stretch>
            <a:fillRect/>
          </a:stretch>
        </p:blipFill>
        <p:spPr bwMode="auto">
          <a:xfrm rot="5400000">
            <a:off x="4440332" y="1436019"/>
            <a:ext cx="2289521" cy="1131986"/>
          </a:xfrm>
          <a:prstGeom prst="rect">
            <a:avLst/>
          </a:prstGeom>
          <a:noFill/>
        </p:spPr>
      </p:pic>
      <p:pic>
        <p:nvPicPr>
          <p:cNvPr id="12" name="Picture 10" descr="C:\Users\MackBook Air\Desktop\My LG Phone\Internal storage\20220101_175003.jpg"/>
          <p:cNvPicPr>
            <a:picLocks noChangeAspect="1" noChangeArrowheads="1"/>
          </p:cNvPicPr>
          <p:nvPr/>
        </p:nvPicPr>
        <p:blipFill>
          <a:blip r:embed="rId10" cstate="print"/>
          <a:srcRect/>
          <a:stretch>
            <a:fillRect/>
          </a:stretch>
        </p:blipFill>
        <p:spPr bwMode="auto">
          <a:xfrm rot="5400000">
            <a:off x="5585092" y="1414981"/>
            <a:ext cx="2288756" cy="1173296"/>
          </a:xfrm>
          <a:prstGeom prst="rect">
            <a:avLst/>
          </a:prstGeom>
          <a:noFill/>
        </p:spPr>
      </p:pic>
      <p:pic>
        <p:nvPicPr>
          <p:cNvPr id="13" name="Picture 11" descr="C:\Users\MackBook Air\Desktop\My LG Phone\Internal storage\20220101_175106.jpg"/>
          <p:cNvPicPr>
            <a:picLocks noChangeAspect="1" noChangeArrowheads="1"/>
          </p:cNvPicPr>
          <p:nvPr/>
        </p:nvPicPr>
        <p:blipFill>
          <a:blip r:embed="rId11" cstate="print"/>
          <a:srcRect/>
          <a:stretch>
            <a:fillRect/>
          </a:stretch>
        </p:blipFill>
        <p:spPr bwMode="auto">
          <a:xfrm rot="5400000">
            <a:off x="4353675" y="3669805"/>
            <a:ext cx="2479671" cy="1181252"/>
          </a:xfrm>
          <a:prstGeom prst="rect">
            <a:avLst/>
          </a:prstGeom>
          <a:noFill/>
        </p:spPr>
      </p:pic>
      <p:pic>
        <p:nvPicPr>
          <p:cNvPr id="14" name="Picture 12" descr="C:\Users\MackBook Air\Desktop\My LG Phone\Internal storage\20220101_175111.jpg"/>
          <p:cNvPicPr>
            <a:picLocks noChangeAspect="1" noChangeArrowheads="1"/>
          </p:cNvPicPr>
          <p:nvPr/>
        </p:nvPicPr>
        <p:blipFill>
          <a:blip r:embed="rId12" cstate="print"/>
          <a:srcRect/>
          <a:stretch>
            <a:fillRect/>
          </a:stretch>
        </p:blipFill>
        <p:spPr bwMode="auto">
          <a:xfrm rot="5400000">
            <a:off x="5502413" y="3704096"/>
            <a:ext cx="2478797" cy="1180836"/>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Tm="17613"/>
    </mc:Choice>
    <mc:Fallback xmlns="">
      <p:transition spd="slow" advTm="17613"/>
    </mc:Fallback>
  </mc:AlternateContent>
  <p:extLst>
    <p:ext uri="{3A86A75C-4F4B-4683-9AE1-C65F6400EC91}">
      <p14:laserTraceLst xmlns:p14="http://schemas.microsoft.com/office/powerpoint/2010/main">
        <p14:tracePtLst>
          <p14:tracePt t="1992" x="3511550" y="6613525"/>
          <p14:tracePt t="2000" x="3825875" y="6464300"/>
          <p14:tracePt t="2009" x="4105275" y="6316663"/>
          <p14:tracePt t="2023" x="4419600" y="6149975"/>
          <p14:tracePt t="2040" x="5003800" y="5810250"/>
          <p14:tracePt t="2057" x="5589588" y="5441950"/>
          <p14:tracePt t="2073" x="6297613" y="4987925"/>
          <p14:tracePt t="2090" x="7065963" y="4481513"/>
          <p14:tracePt t="2107" x="7423150" y="4246563"/>
          <p14:tracePt t="2107" x="7720013" y="4017963"/>
          <p14:tracePt t="2123" x="8201025" y="3581400"/>
          <p14:tracePt t="2140" x="8401050" y="3381375"/>
          <p14:tracePt t="2157" x="8759825" y="3032125"/>
          <p14:tracePt t="2158" x="8864600" y="2900363"/>
          <p14:tracePt t="2173" x="8951913" y="2805113"/>
          <p14:tracePt t="2190" x="9029700" y="2638425"/>
          <p14:tracePt t="2206" x="9074150" y="2498725"/>
          <p14:tracePt t="2223" x="9091613" y="2376488"/>
          <p14:tracePt t="2240" x="9126538" y="2236788"/>
          <p14:tracePt t="2257" x="9170988" y="2070100"/>
          <p14:tracePt t="2273" x="9188450" y="1992313"/>
          <p14:tracePt t="2273" x="9223375" y="1905000"/>
          <p14:tracePt t="2290" x="9275763" y="1808163"/>
          <p14:tracePt t="2291" x="9318625" y="1730375"/>
          <p14:tracePt t="2307" x="9405938" y="1555750"/>
          <p14:tracePt t="2323" x="9440863" y="1493838"/>
          <p14:tracePt t="2324" x="9475788" y="1433513"/>
          <p14:tracePt t="2340" x="9493250" y="1362075"/>
          <p14:tracePt t="2341" x="9520238" y="1301750"/>
          <p14:tracePt t="2356" x="9545638" y="1222375"/>
          <p14:tracePt t="2373" x="9598025" y="1109663"/>
          <p14:tracePt t="2390" x="9632950" y="1039813"/>
          <p14:tracePt t="2407" x="9642475" y="987425"/>
          <p14:tracePt t="2423" x="9642475" y="952500"/>
          <p14:tracePt t="2439" x="9642475" y="942975"/>
          <p14:tracePt t="2456" x="9642475" y="935038"/>
          <p14:tracePt t="2457" x="9615488" y="935038"/>
          <p14:tracePt t="2473" x="9590088" y="925513"/>
          <p14:tracePt t="2474" x="9580563" y="925513"/>
          <p14:tracePt t="2490" x="9555163" y="908050"/>
          <p14:tracePt t="2491" x="9537700" y="908050"/>
          <p14:tracePt t="2507" x="9502775" y="908050"/>
          <p14:tracePt t="2507" x="9458325" y="908050"/>
          <p14:tracePt t="2524" x="9388475" y="908050"/>
          <p14:tracePt t="2540" x="9213850" y="908050"/>
          <p14:tracePt t="2557" x="8994775" y="935038"/>
          <p14:tracePt t="2573" x="8767763" y="1004888"/>
          <p14:tracePt t="2590" x="8540750" y="1074738"/>
          <p14:tracePt t="2607" x="8515350" y="1082675"/>
          <p14:tracePt t="2674" x="8515350" y="1100138"/>
          <p14:tracePt t="2682" x="8497888" y="1100138"/>
          <p14:tracePt t="2691" x="8470900" y="1100138"/>
          <p14:tracePt t="2707" x="8445500" y="1109663"/>
          <p14:tracePt t="2723" x="8410575" y="1127125"/>
          <p14:tracePt t="2740" x="8383588" y="1127125"/>
          <p14:tracePt t="2756" x="8313738" y="1162050"/>
          <p14:tracePt t="2773" x="8208963" y="1239838"/>
          <p14:tracePt t="2790" x="8131175" y="1301750"/>
          <p14:tracePt t="2806" x="8104188" y="1327150"/>
          <p14:tracePt t="2807" x="8096250" y="1344613"/>
          <p14:tracePt t="2823" x="8086725" y="1371600"/>
          <p14:tracePt t="2824" x="8078788" y="1398588"/>
          <p14:tracePt t="2840" x="8069263" y="1406525"/>
          <p14:tracePt t="2840" x="8069263" y="1433513"/>
          <p14:tracePt t="2856" x="8069263" y="1450975"/>
          <p14:tracePt t="2873" x="8051800" y="1493838"/>
          <p14:tracePt t="2890" x="8026400" y="1555750"/>
          <p14:tracePt t="2906" x="7991475" y="1677988"/>
          <p14:tracePt t="2923" x="7964488" y="1790700"/>
          <p14:tracePt t="2940" x="7964488" y="1878013"/>
          <p14:tracePt t="2957" x="7964488" y="1905000"/>
          <p14:tracePt t="2973" x="7964488" y="1922463"/>
          <p14:tracePt t="3050" x="7974013" y="1922463"/>
          <p14:tracePt t="3059" x="7999413" y="1922463"/>
          <p14:tracePt t="3067" x="8026400" y="1912938"/>
          <p14:tracePt t="3076" x="8034338" y="1895475"/>
          <p14:tracePt t="3090" x="8061325" y="1870075"/>
          <p14:tracePt t="3106" x="8148638" y="1773238"/>
          <p14:tracePt t="3123" x="8253413" y="1660525"/>
          <p14:tracePt t="3140" x="8375650" y="1538288"/>
          <p14:tracePt t="3156" x="8418513" y="1468438"/>
          <p14:tracePt t="3157" x="8453438" y="1416050"/>
          <p14:tracePt t="3174" x="8505825" y="1336675"/>
          <p14:tracePt t="3190" x="8523288" y="1336675"/>
          <p14:tracePt t="3191" x="8540750" y="1319213"/>
          <p14:tracePt t="3206" x="8540750" y="1292225"/>
          <p14:tracePt t="3223" x="8558213" y="1249363"/>
          <p14:tracePt t="3240" x="8567738" y="1204913"/>
          <p14:tracePt t="3256" x="8567738" y="1162050"/>
          <p14:tracePt t="3273" x="8567738" y="1117600"/>
          <p14:tracePt t="3290" x="8540750" y="1100138"/>
          <p14:tracePt t="3306" x="8515350" y="1074738"/>
          <p14:tracePt t="3323" x="8488363" y="1074738"/>
          <p14:tracePt t="3340" x="8470900" y="1065213"/>
          <p14:tracePt t="3357" x="8470900" y="1057275"/>
          <p14:tracePt t="3357" x="8445500" y="1057275"/>
          <p14:tracePt t="3373" x="8428038" y="1057275"/>
          <p14:tracePt t="3374" x="8410575" y="1057275"/>
          <p14:tracePt t="3390" x="8383588" y="1039813"/>
          <p14:tracePt t="3406" x="8358188" y="1039813"/>
          <p14:tracePt t="3423" x="8313738" y="1039813"/>
          <p14:tracePt t="3440" x="8270875" y="1047750"/>
          <p14:tracePt t="3456" x="8226425" y="1082675"/>
          <p14:tracePt t="3473" x="8201025" y="1109663"/>
          <p14:tracePt t="3490" x="8166100" y="1127125"/>
          <p14:tracePt t="3506" x="8139113" y="1144588"/>
          <p14:tracePt t="3507" x="8121650" y="1152525"/>
          <p14:tracePt t="3523" x="8104188" y="1169988"/>
          <p14:tracePt t="3540" x="8096250" y="1187450"/>
          <p14:tracePt t="3541" x="8078788" y="1196975"/>
          <p14:tracePt t="3556" x="8069263" y="1214438"/>
          <p14:tracePt t="3557" x="8051800" y="1231900"/>
          <p14:tracePt t="3573" x="8043863" y="1239838"/>
          <p14:tracePt t="3590" x="7999413" y="1292225"/>
          <p14:tracePt t="3607" x="7964488" y="1344613"/>
          <p14:tracePt t="3623" x="7956550" y="1389063"/>
          <p14:tracePt t="3640" x="7947025" y="1416050"/>
          <p14:tracePt t="3656" x="7939088" y="1450975"/>
          <p14:tracePt t="3673" x="7921625" y="1493838"/>
          <p14:tracePt t="3690" x="7912100" y="1555750"/>
          <p14:tracePt t="3707" x="7904163" y="1598613"/>
          <p14:tracePt t="3708" x="7886700" y="1651000"/>
          <p14:tracePt t="3724" x="7886700" y="1695450"/>
          <p14:tracePt t="3724" x="7886700" y="1738313"/>
          <p14:tracePt t="3740" x="7886700" y="1782763"/>
          <p14:tracePt t="3757" x="7877175" y="1825625"/>
          <p14:tracePt t="3773" x="7877175" y="1860550"/>
          <p14:tracePt t="3790" x="7877175" y="1912938"/>
          <p14:tracePt t="3807" x="7877175" y="2017713"/>
          <p14:tracePt t="3823" x="7877175" y="2122488"/>
          <p14:tracePt t="3840" x="7869238" y="2201863"/>
          <p14:tracePt t="3856" x="7869238" y="2219325"/>
          <p14:tracePt t="3857" x="7869238" y="2244725"/>
          <p14:tracePt t="3874" x="7851775" y="2271713"/>
          <p14:tracePt t="3890" x="7842250" y="2289175"/>
          <p14:tracePt t="3907" x="7842250" y="2314575"/>
          <p14:tracePt t="3907" x="7824788" y="2341563"/>
          <p14:tracePt t="3923" x="7824788" y="2359025"/>
          <p14:tracePt t="3940" x="7816850" y="2393950"/>
          <p14:tracePt t="3956" x="7807325" y="2436813"/>
          <p14:tracePt t="3973" x="7807325" y="2471738"/>
          <p14:tracePt t="3990" x="7799388" y="2506663"/>
          <p14:tracePt t="4006" x="7799388" y="2551113"/>
          <p14:tracePt t="4023" x="7799388" y="2586038"/>
          <p14:tracePt t="4039" x="7799388" y="2611438"/>
          <p14:tracePt t="4040" x="7799388" y="2646363"/>
          <p14:tracePt t="4057" x="7799388" y="2673350"/>
          <p14:tracePt t="4057" x="7799388" y="2716213"/>
          <p14:tracePt t="4074" x="7807325" y="2743200"/>
          <p14:tracePt t="4074" x="7807325" y="2770188"/>
          <p14:tracePt t="4090" x="7807325" y="2795588"/>
          <p14:tracePt t="4106" x="7807325" y="2857500"/>
          <p14:tracePt t="4123" x="7816850" y="2935288"/>
          <p14:tracePt t="4140" x="7834313" y="3005138"/>
          <p14:tracePt t="4157" x="7842250" y="3040063"/>
          <p14:tracePt t="4173" x="7869238" y="3092450"/>
          <p14:tracePt t="4190" x="7869238" y="3136900"/>
          <p14:tracePt t="4206" x="7877175" y="3162300"/>
          <p14:tracePt t="4207" x="7894638" y="3179763"/>
          <p14:tracePt t="4223" x="7894638" y="3206750"/>
          <p14:tracePt t="4258" x="7904163" y="3206750"/>
          <p14:tracePt t="4266" x="7921625" y="3206750"/>
          <p14:tracePt t="4275" x="7939088" y="3206750"/>
          <p14:tracePt t="4290" x="7956550" y="3206750"/>
          <p14:tracePt t="4306" x="8016875" y="3162300"/>
          <p14:tracePt t="4323" x="8113713" y="3092450"/>
          <p14:tracePt t="4339" x="8148638" y="3049588"/>
          <p14:tracePt t="4356" x="8166100" y="3022600"/>
          <p14:tracePt t="4407" x="8156575" y="3022600"/>
          <p14:tracePt t="4416" x="8131175" y="3040063"/>
          <p14:tracePt t="4423" x="8121650" y="3049588"/>
          <p14:tracePt t="4440" x="8096250" y="3057525"/>
          <p14:tracePt t="4456" x="8069263" y="3092450"/>
          <p14:tracePt t="4473" x="8008938" y="3144838"/>
          <p14:tracePt t="4490" x="7877175" y="3206750"/>
          <p14:tracePt t="4506" x="7694613" y="3302000"/>
          <p14:tracePt t="4523" x="7493000" y="3381375"/>
          <p14:tracePt t="4540" x="7310438" y="3476625"/>
          <p14:tracePt t="4557" x="7135813" y="3556000"/>
          <p14:tracePt t="4574" x="7013575" y="3616325"/>
          <p14:tracePt t="4590" x="6978650" y="3651250"/>
          <p14:tracePt t="4607" x="6961188" y="3668713"/>
          <p14:tracePt t="4607" x="6943725" y="3668713"/>
          <p14:tracePt t="4625" x="6934200" y="3668713"/>
          <p14:tracePt t="4639" x="6926263" y="3668713"/>
          <p14:tracePt t="4656" x="6899275" y="3686175"/>
          <p14:tracePt t="4673" x="6881813" y="3695700"/>
          <p14:tracePt t="4690" x="6856413" y="3721100"/>
          <p14:tracePt t="4706" x="6838950" y="3738563"/>
          <p14:tracePt t="4723" x="6777038" y="3783013"/>
          <p14:tracePt t="4740" x="6724650" y="3808413"/>
          <p14:tracePt t="4740" x="6689725" y="3843338"/>
          <p14:tracePt t="4757" x="6654800" y="3870325"/>
          <p14:tracePt t="4758" x="6602413" y="3895725"/>
          <p14:tracePt t="4773" x="6567488" y="3930650"/>
          <p14:tracePt t="4790" x="6497638" y="3957638"/>
          <p14:tracePt t="4806" x="6454775" y="3983038"/>
          <p14:tracePt t="4823" x="6427788" y="3983038"/>
          <p14:tracePt t="4840" x="6410325" y="3983038"/>
          <p14:tracePt t="4857" x="6392863" y="3983038"/>
          <p14:tracePt t="4896" x="6375400" y="3983038"/>
          <p14:tracePt t="4906" x="6350000" y="4000500"/>
          <p14:tracePt t="4923" x="6332538" y="4000500"/>
          <p14:tracePt t="4931" x="6315075" y="4000500"/>
          <p14:tracePt t="4940" x="6297613" y="4000500"/>
          <p14:tracePt t="4957" x="6280150" y="4000500"/>
          <p14:tracePt t="4958" x="6253163" y="3992563"/>
          <p14:tracePt t="4975" x="6227763" y="3992563"/>
          <p14:tracePt t="4990" x="6200775" y="3975100"/>
          <p14:tracePt t="5006" x="6192838" y="3965575"/>
          <p14:tracePt t="5023" x="6157913" y="3940175"/>
          <p14:tracePt t="5040" x="6122988" y="3940175"/>
          <p14:tracePt t="5057" x="6078538" y="3940175"/>
          <p14:tracePt t="5073" x="6016625" y="3930650"/>
          <p14:tracePt t="5090" x="5921375" y="3905250"/>
          <p14:tracePt t="5107" x="5886450" y="3905250"/>
          <p14:tracePt t="5107" x="5842000" y="3895725"/>
          <p14:tracePt t="5123" x="5807075" y="3878263"/>
          <p14:tracePt t="5124" x="5754688" y="3860800"/>
          <p14:tracePt t="5140" x="5702300" y="3843338"/>
          <p14:tracePt t="5156" x="5607050" y="3790950"/>
          <p14:tracePt t="5173" x="5519738" y="3730625"/>
          <p14:tracePt t="5190" x="5432425" y="3668713"/>
          <p14:tracePt t="5206" x="5327650" y="3608388"/>
          <p14:tracePt t="5223" x="5257800" y="3556000"/>
          <p14:tracePt t="5240" x="5230813" y="3521075"/>
          <p14:tracePt t="5256" x="5205413" y="3486150"/>
          <p14:tracePt t="5274" x="5153025" y="3398838"/>
          <p14:tracePt t="5291" x="5091113" y="3284538"/>
          <p14:tracePt t="5306" x="5048250" y="3214688"/>
          <p14:tracePt t="5323" x="4960938" y="3084513"/>
          <p14:tracePt t="5340" x="4881563" y="2952750"/>
          <p14:tracePt t="5356" x="4811713" y="2830513"/>
          <p14:tracePt t="5373" x="4724400" y="2690813"/>
          <p14:tracePt t="5390" x="4629150" y="2559050"/>
          <p14:tracePt t="5407" x="4594225" y="2533650"/>
          <p14:tracePt t="5423" x="4559300" y="2516188"/>
          <p14:tracePt t="5424" x="4532313" y="2489200"/>
          <p14:tracePt t="5440" x="4479925" y="2454275"/>
          <p14:tracePt t="5458" x="4445000" y="2428875"/>
          <p14:tracePt t="5473" x="4427538" y="2428875"/>
          <p14:tracePt t="5474" x="4392613" y="2419350"/>
          <p14:tracePt t="5490" x="4357688" y="2393950"/>
          <p14:tracePt t="5506" x="4279900" y="2332038"/>
          <p14:tracePt t="5523" x="4183063" y="2262188"/>
          <p14:tracePt t="5540" x="4052888" y="2201863"/>
          <p14:tracePt t="5556" x="3886200" y="2139950"/>
          <p14:tracePt t="5573" x="3721100" y="2105025"/>
          <p14:tracePt t="5590" x="3546475" y="2105025"/>
          <p14:tracePt t="5606" x="3459163" y="2105025"/>
          <p14:tracePt t="5607" x="3379788" y="2105025"/>
          <p14:tracePt t="5624" x="3232150" y="2114550"/>
          <p14:tracePt t="5640" x="3205163" y="2132013"/>
          <p14:tracePt t="5657" x="3179763" y="2139950"/>
          <p14:tracePt t="5658" x="3162300" y="2139950"/>
          <p14:tracePt t="5673" x="3162300" y="2149475"/>
          <p14:tracePt t="5690" x="3135313" y="2166938"/>
          <p14:tracePt t="5707" x="3109913" y="2192338"/>
          <p14:tracePt t="5723" x="3021013" y="2244725"/>
          <p14:tracePt t="5740" x="2898775" y="2332038"/>
          <p14:tracePt t="5756" x="2768600" y="2436813"/>
          <p14:tracePt t="5773" x="2689225" y="2498725"/>
          <p14:tracePt t="5773" x="2611438" y="2551113"/>
          <p14:tracePt t="5790" x="2489200" y="2655888"/>
          <p14:tracePt t="5808" x="2444750" y="2690813"/>
          <p14:tracePt t="5808" x="2427288" y="2716213"/>
          <p14:tracePt t="5823" x="2419350" y="2716213"/>
          <p14:tracePt t="5840" x="2401888" y="2733675"/>
          <p14:tracePt t="5859" x="2401888" y="2752725"/>
          <p14:tracePt t="5873" x="2401888" y="2770188"/>
          <p14:tracePt t="5890" x="2401888" y="2795588"/>
          <p14:tracePt t="5906" x="2384425" y="2830513"/>
          <p14:tracePt t="5923" x="2384425" y="2892425"/>
          <p14:tracePt t="5940" x="2384425" y="2944813"/>
          <p14:tracePt t="5956" x="2366963" y="2979738"/>
          <p14:tracePt t="5973" x="2366963" y="3040063"/>
          <p14:tracePt t="5990" x="2366963" y="3057525"/>
          <p14:tracePt t="5991" x="2366963" y="3084513"/>
          <p14:tracePt t="6007" x="2366963" y="3119438"/>
          <p14:tracePt t="6007" x="2374900" y="3162300"/>
          <p14:tracePt t="6023" x="2409825" y="3232150"/>
          <p14:tracePt t="6040" x="2497138" y="3363913"/>
          <p14:tracePt t="6056" x="2584450" y="3441700"/>
          <p14:tracePt t="6073" x="2628900" y="3486150"/>
          <p14:tracePt t="6090" x="2689225" y="3529013"/>
          <p14:tracePt t="6107" x="2794000" y="3590925"/>
          <p14:tracePt t="6123" x="2828925" y="3616325"/>
          <p14:tracePt t="6140" x="2838450" y="3625850"/>
          <p14:tracePt t="6140" x="2855913" y="3625850"/>
          <p14:tracePt t="6191" x="2863850" y="3633788"/>
          <p14:tracePt t="6200" x="2881313" y="3651250"/>
          <p14:tracePt t="6209" x="2908300" y="3678238"/>
          <p14:tracePt t="6223" x="2933700" y="3686175"/>
          <p14:tracePt t="6240" x="2968625" y="3703638"/>
          <p14:tracePt t="6257" x="3038475" y="3713163"/>
          <p14:tracePt t="6273" x="3162300" y="3738563"/>
          <p14:tracePt t="6290" x="3344863" y="3783013"/>
          <p14:tracePt t="6306" x="3449638" y="3808413"/>
          <p14:tracePt t="6307" x="3554413" y="3835400"/>
          <p14:tracePt t="6323" x="3773488" y="3843338"/>
          <p14:tracePt t="6340" x="3886200" y="3843338"/>
          <p14:tracePt t="6357" x="4113213" y="3843338"/>
          <p14:tracePt t="6358" x="4235450" y="3843338"/>
          <p14:tracePt t="6373" x="4349750" y="3843338"/>
          <p14:tracePt t="6390" x="4594225" y="3843338"/>
          <p14:tracePt t="6406" x="4829175" y="3817938"/>
          <p14:tracePt t="6423" x="5108575" y="3765550"/>
          <p14:tracePt t="6440" x="5387975" y="3730625"/>
          <p14:tracePt t="6457" x="5676900" y="3686175"/>
          <p14:tracePt t="6473" x="5946775" y="3625850"/>
          <p14:tracePt t="6490" x="6297613" y="3529013"/>
          <p14:tracePt t="6507" x="6689725" y="3416300"/>
          <p14:tracePt t="6523" x="6864350" y="3371850"/>
          <p14:tracePt t="6540" x="7188200" y="3276600"/>
          <p14:tracePt t="6541" x="7335838" y="3241675"/>
          <p14:tracePt t="6556" x="7467600" y="3206750"/>
          <p14:tracePt t="6573" x="7667625" y="3136900"/>
          <p14:tracePt t="6590" x="7834313" y="3067050"/>
          <p14:tracePt t="6606" x="7991475" y="2979738"/>
          <p14:tracePt t="6623" x="8113713" y="2882900"/>
          <p14:tracePt t="6640" x="8218488" y="2787650"/>
          <p14:tracePt t="6656" x="8270875" y="2743200"/>
          <p14:tracePt t="6657" x="8323263" y="2698750"/>
          <p14:tracePt t="6673" x="8375650" y="2655888"/>
          <p14:tracePt t="6674" x="8418513" y="2620963"/>
          <p14:tracePt t="6690" x="8523288" y="2524125"/>
          <p14:tracePt t="6706" x="8575675" y="2471738"/>
          <p14:tracePt t="6723" x="8672513" y="2366963"/>
          <p14:tracePt t="6740" x="8715375" y="2314575"/>
          <p14:tracePt t="6756" x="8732838" y="2271713"/>
          <p14:tracePt t="6773" x="8750300" y="2219325"/>
          <p14:tracePt t="6790" x="8767763" y="2139950"/>
          <p14:tracePt t="6807" x="8767763" y="2062163"/>
          <p14:tracePt t="6823" x="8767763" y="1982788"/>
          <p14:tracePt t="6839" x="8742363" y="1957388"/>
          <p14:tracePt t="6840" x="8742363" y="1939925"/>
          <p14:tracePt t="6857" x="8707438" y="1895475"/>
          <p14:tracePt t="6873" x="8707438" y="1878013"/>
          <p14:tracePt t="6874" x="8697913" y="1843088"/>
          <p14:tracePt t="6890" x="8672513" y="1817688"/>
          <p14:tracePt t="6907" x="8585200" y="1747838"/>
          <p14:tracePt t="6923" x="8435975" y="1660525"/>
          <p14:tracePt t="6940" x="8253413" y="1573213"/>
          <p14:tracePt t="6957" x="8069263" y="1485900"/>
          <p14:tracePt t="6973" x="7894638" y="1423988"/>
          <p14:tracePt t="6990" x="7729538" y="1371600"/>
          <p14:tracePt t="7006" x="7650163" y="1354138"/>
          <p14:tracePt t="7007" x="7589838" y="1336675"/>
          <p14:tracePt t="7023" x="7405688" y="1284288"/>
          <p14:tracePt t="7040" x="7335838" y="1274763"/>
          <p14:tracePt t="7040" x="7240588" y="1257300"/>
          <p14:tracePt t="7057" x="7170738" y="1231900"/>
          <p14:tracePt t="7058" x="7091363" y="1214438"/>
          <p14:tracePt t="7073" x="7013575" y="1187450"/>
          <p14:tracePt t="7090" x="6846888" y="1152525"/>
          <p14:tracePt t="7107" x="6699250" y="1117600"/>
          <p14:tracePt t="7123" x="6524625" y="1117600"/>
          <p14:tracePt t="7140" x="6357938" y="1117600"/>
          <p14:tracePt t="7157" x="6227763" y="1117600"/>
          <p14:tracePt t="7173" x="6105525" y="1117600"/>
          <p14:tracePt t="7190" x="6043613" y="1127125"/>
          <p14:tracePt t="7190" x="5991225" y="1127125"/>
          <p14:tracePt t="7207" x="5851525" y="1169988"/>
          <p14:tracePt t="7223" x="5754688" y="1187450"/>
          <p14:tracePt t="7224" x="5649913" y="1214438"/>
          <p14:tracePt t="7240" x="5562600" y="1249363"/>
          <p14:tracePt t="7256" x="5380038" y="1354138"/>
          <p14:tracePt t="7273" x="5170488" y="1468438"/>
          <p14:tracePt t="7290" x="5013325" y="1581150"/>
          <p14:tracePt t="7307" x="4891088" y="1685925"/>
          <p14:tracePt t="7324" x="4786313" y="1790700"/>
          <p14:tracePt t="7340" x="4689475" y="1912938"/>
          <p14:tracePt t="7356" x="4654550" y="1974850"/>
          <p14:tracePt t="7357" x="4619625" y="2052638"/>
          <p14:tracePt t="7373" x="4602163" y="2139950"/>
          <p14:tracePt t="7374" x="4567238" y="2236788"/>
          <p14:tracePt t="7390" x="4541838" y="2341563"/>
          <p14:tracePt t="7390" x="4506913" y="2446338"/>
          <p14:tracePt t="7407" x="4489450" y="2551113"/>
          <p14:tracePt t="7408" x="4489450" y="2638425"/>
          <p14:tracePt t="7423" x="4489450" y="2725738"/>
          <p14:tracePt t="7440" x="4497388" y="2892425"/>
          <p14:tracePt t="7456" x="4576763" y="3084513"/>
          <p14:tracePt t="7473" x="4699000" y="3284538"/>
          <p14:tracePt t="7490" x="4838700" y="3451225"/>
          <p14:tracePt t="7507" x="4968875" y="3573463"/>
          <p14:tracePt t="7523" x="5056188" y="3633788"/>
          <p14:tracePt t="7523" x="5160963" y="3703638"/>
          <p14:tracePt t="7540" x="5387975" y="3825875"/>
          <p14:tracePt t="7557" x="5519738" y="3870325"/>
          <p14:tracePt t="7557" x="5641975" y="3905250"/>
          <p14:tracePt t="7573" x="5772150" y="3940175"/>
          <p14:tracePt t="7574" x="5911850" y="3983038"/>
          <p14:tracePt t="7590" x="6051550" y="3992563"/>
          <p14:tracePt t="7606" x="6332538" y="4000500"/>
          <p14:tracePt t="7623" x="6602413" y="4000500"/>
          <p14:tracePt t="7640" x="6846888" y="3957638"/>
          <p14:tracePt t="7657" x="7038975" y="3887788"/>
          <p14:tracePt t="7673" x="7196138" y="3790950"/>
          <p14:tracePt t="7690" x="7327900" y="3695700"/>
          <p14:tracePt t="7706" x="7380288" y="3651250"/>
          <p14:tracePt t="7723" x="7510463" y="3546475"/>
          <p14:tracePt t="7740" x="7554913" y="3511550"/>
          <p14:tracePt t="7741" x="7562850" y="3494088"/>
          <p14:tracePt t="7757" x="7580313" y="3494088"/>
          <p14:tracePt t="7773" x="7650163" y="3441700"/>
          <p14:tracePt t="7790" x="7720013" y="3389313"/>
          <p14:tracePt t="7807" x="7754938" y="3363913"/>
          <p14:tracePt t="7823" x="7772400" y="3328988"/>
          <p14:tracePt t="7840" x="7781925" y="3319463"/>
          <p14:tracePt t="7856" x="7781925" y="3311525"/>
          <p14:tracePt t="7873" x="7781925" y="3302000"/>
          <p14:tracePt t="7897" x="7781925" y="3284538"/>
          <p14:tracePt t="7915" x="7781925" y="3267075"/>
          <p14:tracePt t="7933" x="7764463" y="3267075"/>
          <p14:tracePt t="7941" x="7764463" y="3259138"/>
          <p14:tracePt t="7985" x="7747000" y="3259138"/>
          <p14:tracePt t="8003" x="7737475" y="3249613"/>
          <p14:tracePt t="8029" x="7729538" y="3249613"/>
          <p14:tracePt t="8038" x="7720013" y="3232150"/>
          <p14:tracePt t="8046" x="7694613" y="3232150"/>
          <p14:tracePt t="8057" x="7677150" y="3232150"/>
          <p14:tracePt t="8073" x="7642225" y="3224213"/>
          <p14:tracePt t="8090" x="7624763" y="3224213"/>
          <p14:tracePt t="8090" x="7597775" y="3224213"/>
          <p14:tracePt t="8107" x="7572375" y="3224213"/>
          <p14:tracePt t="8108" x="7562850" y="3214688"/>
          <p14:tracePt t="8123" x="7537450" y="3214688"/>
          <p14:tracePt t="8139" x="7519988" y="3214688"/>
          <p14:tracePt t="8157" x="7510463" y="3214688"/>
          <p14:tracePt t="8173" x="7493000" y="3214688"/>
          <p14:tracePt t="8190" x="7475538" y="3214688"/>
          <p14:tracePt t="8212" x="7450138" y="3214688"/>
          <p14:tracePt t="8223" x="7440613" y="3214688"/>
          <p14:tracePt t="8240" x="7432675" y="3214688"/>
          <p14:tracePt t="8240" x="7415213" y="3214688"/>
          <p14:tracePt t="8265" x="7397750" y="3214688"/>
          <p14:tracePt t="8431" x="7388225" y="3214688"/>
          <p14:tracePt t="8440" x="7380288" y="3197225"/>
          <p14:tracePt t="8458" x="7353300" y="3197225"/>
          <p14:tracePt t="8808" x="7345363" y="3197225"/>
          <p14:tracePt t="8817" x="7335838" y="3197225"/>
          <p14:tracePt t="8834" x="7318375" y="3197225"/>
          <p14:tracePt t="8843" x="7292975" y="3206750"/>
          <p14:tracePt t="8860" x="7265988" y="3214688"/>
          <p14:tracePt t="8873" x="7258050" y="3214688"/>
          <p14:tracePt t="8890" x="7223125" y="3224213"/>
          <p14:tracePt t="8907" x="7205663" y="3224213"/>
          <p14:tracePt t="8923" x="7170738" y="3232150"/>
          <p14:tracePt t="8948" x="7170738" y="3249613"/>
          <p14:tracePt t="8957" x="7153275" y="3249613"/>
          <p14:tracePt t="8973" x="7143750" y="3259138"/>
          <p14:tracePt t="8990" x="7135813" y="3259138"/>
          <p14:tracePt t="9009" x="7126288" y="3259138"/>
          <p14:tracePt t="9023" x="7108825" y="3267075"/>
          <p14:tracePt t="9040" x="7065963" y="3294063"/>
          <p14:tracePt t="9057" x="7021513" y="3319463"/>
          <p14:tracePt t="9073" x="6978650" y="3336925"/>
          <p14:tracePt t="9090" x="6951663" y="3354388"/>
          <p14:tracePt t="9106" x="6934200" y="3363913"/>
          <p14:tracePt t="9107" x="6908800" y="3381375"/>
          <p14:tracePt t="9124" x="6891338" y="3398838"/>
          <p14:tracePt t="9140" x="6881813" y="3398838"/>
          <p14:tracePt t="9141" x="6873875" y="3406775"/>
          <p14:tracePt t="9157" x="6864350" y="3424238"/>
          <p14:tracePt t="9157" x="6856413" y="3433763"/>
          <p14:tracePt t="9173" x="6829425" y="3441700"/>
          <p14:tracePt t="9189" x="6804025" y="3468688"/>
          <p14:tracePt t="9206" x="6759575" y="3486150"/>
          <p14:tracePt t="9223" x="6742113" y="3511550"/>
          <p14:tracePt t="9240" x="6724650" y="3521075"/>
          <p14:tracePt t="9257" x="6716713" y="3529013"/>
          <p14:tracePt t="9273" x="6707188" y="3529013"/>
          <p14:tracePt t="9534" x="6707188" y="3538538"/>
          <p14:tracePt t="9552" x="6699250" y="3546475"/>
          <p14:tracePt t="9560" x="6681788" y="3556000"/>
          <p14:tracePt t="9577" x="6681788" y="3563938"/>
          <p14:tracePt t="9622" x="6664325" y="3573463"/>
          <p14:tracePt t="9647" x="6664325" y="3590925"/>
          <p14:tracePt t="9665" x="6637338" y="3598863"/>
          <p14:tracePt t="9673" x="6619875" y="3598863"/>
          <p14:tracePt t="9682" x="6619875" y="3608388"/>
          <p14:tracePt t="9691" x="6602413" y="3616325"/>
          <p14:tracePt t="9707" x="6594475" y="3625850"/>
          <p14:tracePt t="9723" x="6577013" y="3633788"/>
          <p14:tracePt t="9740" x="6559550" y="3633788"/>
          <p14:tracePt t="9778" x="6542088" y="3633788"/>
          <p14:tracePt t="9806" x="6532563" y="3643313"/>
          <p14:tracePt t="9814" x="6524625" y="3643313"/>
          <p14:tracePt t="9824" x="6515100" y="3643313"/>
          <p14:tracePt t="9840" x="6507163" y="3643313"/>
          <p14:tracePt t="9857" x="6497638" y="3643313"/>
          <p14:tracePt t="9873" x="6480175" y="3651250"/>
          <p14:tracePt t="9963" x="6480175" y="3643313"/>
          <p14:tracePt t="9972" x="6480175" y="3633788"/>
          <p14:tracePt t="9980" x="6480175" y="3616325"/>
          <p14:tracePt t="9990" x="6480175" y="3590925"/>
          <p14:tracePt t="10007" x="6515100" y="3538538"/>
          <p14:tracePt t="10023" x="6515100" y="3529013"/>
          <p14:tracePt t="10024" x="6542088" y="3503613"/>
          <p14:tracePt t="10040" x="6550025" y="3494088"/>
          <p14:tracePt t="10056" x="6567488" y="3459163"/>
          <p14:tracePt t="10073" x="6584950" y="3451225"/>
          <p14:tracePt t="10610" x="6577013" y="3451225"/>
          <p14:tracePt t="10627" x="6550025" y="3476625"/>
          <p14:tracePt t="10645" x="6524625" y="3494088"/>
          <p14:tracePt t="10654" x="6507163" y="3511550"/>
          <p14:tracePt t="10662" x="6472238" y="3529013"/>
          <p14:tracePt t="10673" x="6437313" y="3556000"/>
          <p14:tracePt t="10690" x="6332538" y="3608388"/>
          <p14:tracePt t="10707" x="6270625" y="3633788"/>
          <p14:tracePt t="10707" x="6210300" y="3651250"/>
          <p14:tracePt t="10723" x="6130925" y="3660775"/>
          <p14:tracePt t="10724" x="6069013" y="3686175"/>
          <p14:tracePt t="10740" x="6008688" y="3695700"/>
          <p14:tracePt t="10756" x="5903913" y="3721100"/>
          <p14:tracePt t="10773" x="5816600" y="3721100"/>
          <p14:tracePt t="10790" x="5781675" y="3721100"/>
          <p14:tracePt t="10806" x="5764213" y="3721100"/>
          <p14:tracePt t="10823" x="5737225" y="3721100"/>
          <p14:tracePt t="10840" x="5719763" y="3721100"/>
          <p14:tracePt t="10857" x="5694363" y="3721100"/>
          <p14:tracePt t="10873" x="5659438" y="3721100"/>
          <p14:tracePt t="10890" x="5632450" y="3721100"/>
          <p14:tracePt t="10890" x="5597525" y="3721100"/>
          <p14:tracePt t="10906" x="5545138" y="3721100"/>
          <p14:tracePt t="10923" x="5397500" y="3721100"/>
          <p14:tracePt t="10940" x="5222875" y="3721100"/>
          <p14:tracePt t="10957" x="5048250" y="3721100"/>
          <p14:tracePt t="10973" x="4873625" y="3721100"/>
          <p14:tracePt t="10989" x="4724400" y="3721100"/>
          <p14:tracePt t="11006" x="4594225" y="3748088"/>
          <p14:tracePt t="11023" x="4541838" y="3756025"/>
          <p14:tracePt t="11023" x="4497388" y="3765550"/>
          <p14:tracePt t="11040" x="4454525" y="3790950"/>
          <p14:tracePt t="11057" x="4437063" y="3790950"/>
          <p14:tracePt t="11057" x="4410075" y="3800475"/>
          <p14:tracePt t="11073" x="4402138" y="3800475"/>
          <p14:tracePt t="11074" x="4384675" y="3808413"/>
          <p14:tracePt t="11090" x="4367213" y="3825875"/>
          <p14:tracePt t="11106" x="4305300" y="3860800"/>
          <p14:tracePt t="11123" x="4262438" y="3905250"/>
          <p14:tracePt t="11140" x="4210050" y="3948113"/>
          <p14:tracePt t="11156" x="4183063" y="4000500"/>
          <p14:tracePt t="11173" x="4122738" y="4087813"/>
          <p14:tracePt t="11189" x="4095750" y="4124325"/>
          <p14:tracePt t="11206" x="4095750" y="4176713"/>
          <p14:tracePt t="11223" x="4095750" y="4219575"/>
          <p14:tracePt t="11240" x="4095750" y="4254500"/>
          <p14:tracePt t="11240" x="4113213" y="4281488"/>
          <p14:tracePt t="11257" x="4122738" y="4289425"/>
          <p14:tracePt t="11257" x="4148138" y="4316413"/>
          <p14:tracePt t="11273" x="4183063" y="4341813"/>
          <p14:tracePt t="11290" x="4297363" y="4394200"/>
          <p14:tracePt t="11306" x="4437063" y="4438650"/>
          <p14:tracePt t="11323" x="4567238" y="4481513"/>
          <p14:tracePt t="11340" x="4706938" y="4516438"/>
          <p14:tracePt t="11356" x="4829175" y="4543425"/>
          <p14:tracePt t="11373" x="4951413" y="4578350"/>
          <p14:tracePt t="11390" x="5065713" y="4603750"/>
          <p14:tracePt t="11407" x="5100638" y="4613275"/>
          <p14:tracePt t="11407" x="5135563" y="4630738"/>
          <p14:tracePt t="11423" x="5153025" y="4638675"/>
          <p14:tracePt t="11439" x="5178425" y="4665663"/>
          <p14:tracePt t="11457" x="5205413" y="4673600"/>
          <p14:tracePt t="11473" x="5230813" y="4700588"/>
          <p14:tracePt t="11490" x="5257800" y="4725988"/>
          <p14:tracePt t="11506" x="5300663" y="4743450"/>
          <p14:tracePt t="11523" x="5335588" y="4778375"/>
          <p14:tracePt t="11540" x="5380038" y="4787900"/>
          <p14:tracePt t="11556" x="5405438" y="4787900"/>
          <p14:tracePt t="11557" x="5414963" y="4787900"/>
          <p14:tracePt t="11573" x="5475288" y="4805363"/>
          <p14:tracePt t="11590" x="5510213" y="4813300"/>
          <p14:tracePt t="11607" x="5537200" y="4822825"/>
          <p14:tracePt t="11608" x="5545138" y="4822825"/>
          <p14:tracePt t="11623" x="5572125" y="4822825"/>
          <p14:tracePt t="11639" x="5649913" y="4840288"/>
          <p14:tracePt t="11657" x="5737225" y="4865688"/>
          <p14:tracePt t="11673" x="5781675" y="4865688"/>
          <p14:tracePt t="11690" x="5824538" y="4865688"/>
          <p14:tracePt t="11707" x="5868988" y="4865688"/>
          <p14:tracePt t="11723" x="5886450" y="4865688"/>
          <p14:tracePt t="11740" x="5894388" y="4865688"/>
          <p14:tracePt t="11791" x="5921375" y="4865688"/>
          <p14:tracePt t="11800" x="5929313" y="4857750"/>
          <p14:tracePt t="11809" x="5946775" y="4857750"/>
          <p14:tracePt t="11823" x="5964238" y="4857750"/>
          <p14:tracePt t="11840" x="6016625" y="4857750"/>
          <p14:tracePt t="11856" x="6051550" y="4857750"/>
          <p14:tracePt t="11872" x="6096000" y="4865688"/>
          <p14:tracePt t="11890" x="6148388" y="4892675"/>
          <p14:tracePt t="11906" x="6175375" y="4900613"/>
          <p14:tracePt t="11906" x="6183313" y="4900613"/>
          <p14:tracePt t="11923" x="6227763" y="4935538"/>
          <p14:tracePt t="11940" x="6253163" y="4945063"/>
          <p14:tracePt t="11940" x="6270625" y="4962525"/>
          <p14:tracePt t="11956" x="6297613" y="4979988"/>
          <p14:tracePt t="11957" x="6323013" y="5005388"/>
          <p14:tracePt t="11973" x="6350000" y="5022850"/>
          <p14:tracePt t="11990" x="6392863" y="5049838"/>
          <p14:tracePt t="12006" x="6437313" y="5084763"/>
          <p14:tracePt t="12023" x="6489700" y="5127625"/>
          <p14:tracePt t="12040" x="6515100" y="5145088"/>
          <p14:tracePt t="12057" x="6577013" y="5172075"/>
          <p14:tracePt t="12072" x="6654800" y="5241925"/>
          <p14:tracePt t="12090" x="6707188" y="5276850"/>
          <p14:tracePt t="12091" x="6734175" y="5302250"/>
          <p14:tracePt t="12107" x="6751638" y="5311775"/>
          <p14:tracePt t="12107" x="6786563" y="5329238"/>
          <p14:tracePt t="12123" x="6829425" y="5364163"/>
          <p14:tracePt t="12124" x="6881813" y="5389563"/>
          <p14:tracePt t="12139" x="6926263" y="5424488"/>
          <p14:tracePt t="12156" x="7031038" y="5468938"/>
          <p14:tracePt t="12173" x="7065963" y="5495925"/>
          <p14:tracePt t="12189" x="7100888" y="5538788"/>
          <p14:tracePt t="12206" x="7135813" y="5538788"/>
          <p14:tracePt t="12223" x="7161213" y="5556250"/>
          <p14:tracePt t="12239" x="7205663" y="5573713"/>
          <p14:tracePt t="12256" x="7223125" y="5573713"/>
          <p14:tracePt t="12257" x="7248525" y="5583238"/>
          <p14:tracePt t="12273" x="7258050" y="5583238"/>
          <p14:tracePt t="12273" x="7283450" y="5583238"/>
          <p14:tracePt t="12290" x="7310438" y="5583238"/>
          <p14:tracePt t="12290" x="7327900" y="5583238"/>
          <p14:tracePt t="12306" x="7362825" y="5583238"/>
          <p14:tracePt t="12323" x="7440613" y="5591175"/>
          <p14:tracePt t="12340" x="7485063" y="5591175"/>
          <p14:tracePt t="12356" x="7545388" y="5591175"/>
          <p14:tracePt t="12373" x="7607300" y="5591175"/>
          <p14:tracePt t="12390" x="7659688" y="5591175"/>
          <p14:tracePt t="12407" x="7702550" y="5591175"/>
          <p14:tracePt t="12423" x="7729538" y="5583238"/>
          <p14:tracePt t="12423" x="7754938" y="5565775"/>
          <p14:tracePt t="12439" x="7772400" y="5548313"/>
          <p14:tracePt t="12440" x="7789863" y="5548313"/>
          <p14:tracePt t="12457" x="7816850" y="5521325"/>
          <p14:tracePt t="12458" x="7834313" y="5513388"/>
          <p14:tracePt t="12473" x="7851775" y="5495925"/>
          <p14:tracePt t="12474" x="7877175" y="5468938"/>
          <p14:tracePt t="12489" x="7904163" y="5451475"/>
          <p14:tracePt t="12506" x="7947025" y="5416550"/>
          <p14:tracePt t="12523" x="8026400" y="5346700"/>
          <p14:tracePt t="12539" x="8104188" y="5267325"/>
          <p14:tracePt t="12556" x="8208963" y="5172075"/>
          <p14:tracePt t="12573" x="8313738" y="5049838"/>
          <p14:tracePt t="12589" x="8418513" y="4900613"/>
          <p14:tracePt t="12606" x="8445500" y="4857750"/>
          <p14:tracePt t="12607" x="8470900" y="4787900"/>
          <p14:tracePt t="12624" x="8505825" y="4683125"/>
          <p14:tracePt t="12640" x="8523288" y="4656138"/>
          <p14:tracePt t="12641" x="8523288" y="4638675"/>
          <p14:tracePt t="12656" x="8532813" y="4613275"/>
          <p14:tracePt t="12657" x="8540750" y="4603750"/>
          <p14:tracePt t="12673" x="8550275" y="4568825"/>
          <p14:tracePt t="12690" x="8567738" y="4491038"/>
          <p14:tracePt t="12706" x="8593138" y="4394200"/>
          <p14:tracePt t="12723" x="8628063" y="4289425"/>
          <p14:tracePt t="12739" x="8637588" y="4219575"/>
          <p14:tracePt t="12756" x="8645525" y="4202113"/>
          <p14:tracePt t="12773" x="8645525" y="4194175"/>
          <p14:tracePt t="12773" x="8645525" y="4184650"/>
          <p14:tracePt t="12789" x="8645525" y="4176713"/>
          <p14:tracePt t="12815" x="8645525" y="4167188"/>
          <p14:tracePt t="12973" x="8655050" y="4159250"/>
          <p14:tracePt t="12982" x="8672513" y="4132263"/>
          <p14:tracePt t="12991" x="8689975" y="4124325"/>
          <p14:tracePt t="13006" x="8689975" y="4114800"/>
          <p14:tracePt t="13023" x="8724900" y="4079875"/>
          <p14:tracePt t="13040" x="8777288" y="4010025"/>
          <p14:tracePt t="13056" x="8820150" y="3948113"/>
          <p14:tracePt t="13073" x="8847138" y="3905250"/>
          <p14:tracePt t="13090" x="8855075" y="3878263"/>
          <p14:tracePt t="13107" x="8864600" y="3860800"/>
          <p14:tracePt t="13123" x="8882063" y="3835400"/>
          <p14:tracePt t="13140" x="8890000" y="3817938"/>
          <p14:tracePt t="13157" x="8907463" y="3773488"/>
          <p14:tracePt t="13173" x="8924925" y="3756025"/>
          <p14:tracePt t="13174" x="8934450" y="3748088"/>
          <p14:tracePt t="13190" x="8942388" y="3738563"/>
          <p14:tracePt t="13206" x="8942388" y="3721100"/>
          <p14:tracePt t="13223" x="8951913" y="3695700"/>
          <p14:tracePt t="13240" x="8959850" y="3651250"/>
          <p14:tracePt t="13256" x="8977313" y="3598863"/>
          <p14:tracePt t="13273" x="8986838" y="3556000"/>
          <p14:tracePt t="13289" x="9004300" y="3511550"/>
          <p14:tracePt t="13306" x="9012238" y="3503613"/>
          <p14:tracePt t="13307" x="9021763" y="3486150"/>
          <p14:tracePt t="13323" x="9029700" y="3459163"/>
          <p14:tracePt t="13340" x="9047163" y="3441700"/>
          <p14:tracePt t="13340" x="9056688" y="3424238"/>
          <p14:tracePt t="13357" x="9074150" y="3398838"/>
          <p14:tracePt t="13358" x="9099550" y="3371850"/>
          <p14:tracePt t="13373" x="9126538" y="3354388"/>
          <p14:tracePt t="13390" x="9153525" y="3311525"/>
          <p14:tracePt t="13406" x="9188450" y="3267075"/>
          <p14:tracePt t="13423" x="9213850" y="3232150"/>
          <p14:tracePt t="13440" x="9223375" y="3214688"/>
          <p14:tracePt t="13456" x="9248775" y="3179763"/>
          <p14:tracePt t="13473" x="9248775" y="3136900"/>
          <p14:tracePt t="13489" x="9248775" y="3109913"/>
          <p14:tracePt t="13490" x="9248775" y="3092450"/>
          <p14:tracePt t="13507" x="9205913" y="3040063"/>
          <p14:tracePt t="13523" x="9196388" y="3022600"/>
          <p14:tracePt t="13524" x="9178925" y="2997200"/>
          <p14:tracePt t="13539" x="9153525" y="2970213"/>
          <p14:tracePt t="13557" x="9117013" y="2944813"/>
          <p14:tracePt t="13573" x="9056688" y="2927350"/>
          <p14:tracePt t="13590" x="9029700" y="2917825"/>
          <p14:tracePt t="13606" x="8994775" y="2917825"/>
          <p14:tracePt t="13623" x="8986838" y="2917825"/>
          <p14:tracePt t="13640" x="8951913" y="2917825"/>
          <p14:tracePt t="13656" x="8924925" y="2917825"/>
          <p14:tracePt t="13657" x="8916988" y="2927350"/>
          <p14:tracePt t="13673" x="8820150" y="2997200"/>
          <p14:tracePt t="13689" x="8742363" y="3049588"/>
          <p14:tracePt t="13690" x="8689975" y="3101975"/>
          <p14:tracePt t="13706" x="8620125" y="3171825"/>
          <p14:tracePt t="13707" x="8567738" y="3241675"/>
          <p14:tracePt t="13723" x="8523288" y="3294063"/>
          <p14:tracePt t="13740" x="8470900" y="3389313"/>
          <p14:tracePt t="13756" x="8470900" y="3433763"/>
          <p14:tracePt t="13773" x="8470900" y="3468688"/>
          <p14:tracePt t="13790" x="8470900" y="3511550"/>
          <p14:tracePt t="13806" x="8470900" y="3581400"/>
          <p14:tracePt t="13823" x="8488363" y="3660775"/>
          <p14:tracePt t="13840" x="8523288" y="3756025"/>
          <p14:tracePt t="13856" x="8540750" y="3825875"/>
          <p14:tracePt t="13857" x="8567738" y="3887788"/>
          <p14:tracePt t="13873" x="8593138" y="3940175"/>
          <p14:tracePt t="13874" x="8628063" y="3983038"/>
          <p14:tracePt t="13890" x="8655050" y="4010025"/>
          <p14:tracePt t="13906" x="8672513" y="4052888"/>
          <p14:tracePt t="13923" x="8697913" y="4070350"/>
          <p14:tracePt t="13940" x="8715375" y="4087813"/>
          <p14:tracePt t="13956" x="8724900" y="4097338"/>
          <p14:tracePt t="13973" x="8759825" y="4105275"/>
          <p14:tracePt t="13989" x="8785225" y="4132263"/>
          <p14:tracePt t="14007" x="8785225" y="4159250"/>
          <p14:tracePt t="14023" x="8785225" y="4202113"/>
          <p14:tracePt t="14040" x="8785225" y="4219575"/>
          <p14:tracePt t="14041" x="8785225" y="4246563"/>
          <p14:tracePt t="14058" x="8777288" y="4264025"/>
          <p14:tracePt t="14073" x="8767763" y="4271963"/>
          <p14:tracePt t="14145" x="8759825" y="4271963"/>
          <p14:tracePt t="14250" x="8759825" y="4298950"/>
          <p14:tracePt t="14259" x="8759825" y="4316413"/>
          <p14:tracePt t="14267" x="8785225" y="4333875"/>
          <p14:tracePt t="14276" x="8820150" y="4376738"/>
          <p14:tracePt t="14290" x="8855075" y="4438650"/>
          <p14:tracePt t="14306" x="8916988" y="4586288"/>
          <p14:tracePt t="14323" x="9004300" y="4718050"/>
          <p14:tracePt t="14339" x="9117013" y="4848225"/>
          <p14:tracePt t="14356" x="9205913" y="4953000"/>
          <p14:tracePt t="14373" x="9213850" y="4987925"/>
          <p14:tracePt t="14399" x="9213850" y="4997450"/>
          <p14:tracePt t="14425" x="9223375" y="4997450"/>
          <p14:tracePt t="14609" x="9213850" y="4997450"/>
          <p14:tracePt t="14617" x="9196388" y="4997450"/>
          <p14:tracePt t="14626" x="9170988" y="4997450"/>
          <p14:tracePt t="14640" x="9153525" y="4997450"/>
          <p14:tracePt t="14656" x="9099550" y="4997450"/>
          <p14:tracePt t="14673" x="9021763" y="4997450"/>
          <p14:tracePt t="14690" x="8916988" y="5005388"/>
          <p14:tracePt t="14706" x="8855075" y="5014913"/>
          <p14:tracePt t="14707" x="8794750" y="5040313"/>
          <p14:tracePt t="14723" x="8672513" y="5067300"/>
          <p14:tracePt t="14739" x="8593138" y="5092700"/>
          <p14:tracePt t="14740" x="8505825" y="5110163"/>
          <p14:tracePt t="14756" x="8410575" y="5137150"/>
          <p14:tracePt t="14757" x="8305800" y="5162550"/>
          <p14:tracePt t="14773" x="8201025" y="5180013"/>
          <p14:tracePt t="14790" x="8026400" y="5224463"/>
          <p14:tracePt t="14806" x="7869238" y="5276850"/>
          <p14:tracePt t="14823" x="7677150" y="5329238"/>
          <p14:tracePt t="14840" x="7432675" y="5399088"/>
          <p14:tracePt t="14857" x="7213600" y="5434013"/>
          <p14:tracePt t="14873" x="7091363" y="5451475"/>
          <p14:tracePt t="14873" x="6969125" y="5451475"/>
          <p14:tracePt t="14889" x="6821488" y="5451475"/>
          <p14:tracePt t="14890" x="6672263" y="5451475"/>
          <p14:tracePt t="14907" x="6559550" y="5451475"/>
          <p14:tracePt t="14907" x="6445250" y="5451475"/>
          <p14:tracePt t="14923" x="6340475" y="5441950"/>
          <p14:tracePt t="14924" x="6235700" y="5434013"/>
          <p14:tracePt t="14940" x="6148388" y="5407025"/>
          <p14:tracePt t="14956" x="5964238" y="5329238"/>
          <p14:tracePt t="14973" x="5772150" y="5224463"/>
          <p14:tracePt t="14990" x="5632450" y="5127625"/>
          <p14:tracePt t="15006" x="5510213" y="5040313"/>
          <p14:tracePt t="15023" x="5422900" y="4945063"/>
          <p14:tracePt t="15040" x="5370513" y="4857750"/>
          <p14:tracePt t="15056" x="5345113" y="4805363"/>
          <p14:tracePt t="15057" x="5318125" y="4743450"/>
          <p14:tracePt t="15073" x="5275263" y="4630738"/>
          <p14:tracePt t="15090" x="5275263" y="4568825"/>
          <p14:tracePt t="15091" x="5275263" y="4516438"/>
          <p14:tracePt t="15106" x="5283200" y="4464050"/>
          <p14:tracePt t="15108" x="5292725" y="4403725"/>
          <p14:tracePt t="15123" x="5300663" y="4333875"/>
          <p14:tracePt t="15139" x="5335588" y="4167188"/>
          <p14:tracePt t="15156" x="5380038" y="4027488"/>
          <p14:tracePt t="15173" x="5405438" y="3905250"/>
          <p14:tracePt t="15190" x="5432425" y="3790950"/>
          <p14:tracePt t="15206" x="5440363" y="3748088"/>
          <p14:tracePt t="15223" x="5467350" y="3713163"/>
          <p14:tracePt t="15240" x="5475288" y="3686175"/>
          <p14:tracePt t="15240" x="5492750" y="3686175"/>
          <p14:tracePt t="15256" x="5502275" y="3668713"/>
          <p14:tracePt t="15273" x="5519738" y="3633788"/>
          <p14:tracePt t="15290" x="5554663" y="3616325"/>
          <p14:tracePt t="15306" x="5624513" y="3616325"/>
          <p14:tracePt t="15323" x="5764213" y="3633788"/>
          <p14:tracePt t="15340" x="5911850" y="3686175"/>
          <p14:tracePt t="15357" x="5999163" y="3783013"/>
          <p14:tracePt t="15373" x="6016625" y="3922713"/>
          <p14:tracePt t="15390" x="5973763" y="4070350"/>
          <p14:tracePt t="15407" x="5886450" y="4229100"/>
          <p14:tracePt t="15423" x="5772150" y="4368800"/>
          <p14:tracePt t="15440" x="5719763" y="4421188"/>
          <p14:tracePt t="15441" x="5649913" y="4464050"/>
          <p14:tracePt t="15456" x="5614988" y="4498975"/>
          <p14:tracePt t="15457" x="5562600" y="4543425"/>
          <p14:tracePt t="15473" x="5519738" y="4568825"/>
          <p14:tracePt t="15489" x="5432425" y="4630738"/>
          <p14:tracePt t="15507" x="5327650" y="4700588"/>
          <p14:tracePt t="15523" x="5213350" y="4770438"/>
          <p14:tracePt t="15540" x="5108575" y="4840288"/>
          <p14:tracePt t="15556" x="5048250" y="4883150"/>
          <p14:tracePt t="15573" x="4995863" y="4927600"/>
          <p14:tracePt t="15590" x="4960938" y="4945063"/>
          <p14:tracePt t="15606" x="4951413" y="4945063"/>
          <p14:tracePt t="15623" x="4943475" y="4945063"/>
          <p14:tracePt t="15640" x="4926013" y="4970463"/>
          <p14:tracePt t="15656" x="4899025" y="4987925"/>
          <p14:tracePt t="15673" x="4864100" y="5005388"/>
          <p14:tracePt t="15689" x="4803775" y="5049838"/>
          <p14:tracePt t="15706" x="4751388" y="5084763"/>
          <p14:tracePt t="15723" x="4664075" y="5154613"/>
          <p14:tracePt t="15740" x="4559300" y="5214938"/>
          <p14:tracePt t="15756" x="4445000" y="5294313"/>
          <p14:tracePt t="15773" x="4367213" y="5346700"/>
          <p14:tracePt t="15790" x="4349750" y="5364163"/>
          <p14:tracePt t="15791" x="4322763" y="5389563"/>
          <p14:tracePt t="15807" x="4270375" y="5434013"/>
          <p14:tracePt t="15807" x="4217988" y="5459413"/>
          <p14:tracePt t="15823" x="4183063" y="5486400"/>
          <p14:tracePt t="15840" x="4070350" y="5573713"/>
          <p14:tracePt t="15857" x="3948113" y="5653088"/>
          <p14:tracePt t="15873" x="3833813" y="5740400"/>
          <p14:tracePt t="15890" x="3694113" y="5835650"/>
          <p14:tracePt t="15906" x="3536950" y="5922963"/>
          <p14:tracePt t="15923" x="3476625" y="5967413"/>
          <p14:tracePt t="15923" x="3397250" y="6002338"/>
          <p14:tracePt t="15940" x="3240088" y="6080125"/>
          <p14:tracePt t="15957" x="3100388" y="6149975"/>
          <p14:tracePt t="15973" x="3048000" y="6184900"/>
          <p14:tracePt t="15974" x="3021013" y="6211888"/>
          <p14:tracePt t="15989" x="2995613" y="6229350"/>
          <p14:tracePt t="16006" x="2951163" y="6264275"/>
          <p14:tracePt t="16023" x="2951163" y="6272213"/>
          <p14:tracePt t="16040" x="2925763" y="6307138"/>
          <p14:tracePt t="16056" x="2890838" y="6324600"/>
          <p14:tracePt t="16073" x="2846388" y="6342063"/>
          <p14:tracePt t="16089" x="2768600" y="6394450"/>
          <p14:tracePt t="16106" x="2716213" y="6429375"/>
          <p14:tracePt t="16106" x="2646363" y="6473825"/>
          <p14:tracePt t="16123" x="2576513" y="6534150"/>
          <p14:tracePt t="16123" x="2497138" y="6578600"/>
          <p14:tracePt t="16139" x="2419350" y="6638925"/>
          <p14:tracePt t="16140" x="2357438" y="6683375"/>
          <p14:tracePt t="16156" x="2287588" y="6726238"/>
          <p14:tracePt t="16157" x="2209800" y="6770688"/>
          <p14:tracePt t="16173" x="2157413" y="6813550"/>
        </p14:tracePtLst>
      </p14:laserTraceLst>
    </p:ext>
  </p:extLs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E18DC31-68B2-4558-B2F3-669A2B9B0F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483" y="857250"/>
            <a:ext cx="3067683" cy="2226734"/>
          </a:xfrm>
          <a:prstGeom prst="rect">
            <a:avLst/>
          </a:prstGeom>
        </p:spPr>
      </p:pic>
      <p:pic>
        <p:nvPicPr>
          <p:cNvPr id="12" name="Picture 11">
            <a:extLst>
              <a:ext uri="{FF2B5EF4-FFF2-40B4-BE49-F238E27FC236}">
                <a16:creationId xmlns:a16="http://schemas.microsoft.com/office/drawing/2014/main" id="{5252E8CF-E67E-BBB6-1E73-FBBD5DEC3B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7805" y="838709"/>
            <a:ext cx="2832613" cy="2226734"/>
          </a:xfrm>
          <a:prstGeom prst="rect">
            <a:avLst/>
          </a:prstGeom>
        </p:spPr>
      </p:pic>
      <p:pic>
        <p:nvPicPr>
          <p:cNvPr id="3" name="Picture 2">
            <a:extLst>
              <a:ext uri="{FF2B5EF4-FFF2-40B4-BE49-F238E27FC236}">
                <a16:creationId xmlns:a16="http://schemas.microsoft.com/office/drawing/2014/main" id="{D180A98C-FD16-209E-3DC3-F54BBEB07D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4354" y="881863"/>
            <a:ext cx="3190962" cy="2263814"/>
          </a:xfrm>
          <a:prstGeom prst="rect">
            <a:avLst/>
          </a:prstGeom>
        </p:spPr>
      </p:pic>
      <p:pic>
        <p:nvPicPr>
          <p:cNvPr id="5" name="Picture 4">
            <a:extLst>
              <a:ext uri="{FF2B5EF4-FFF2-40B4-BE49-F238E27FC236}">
                <a16:creationId xmlns:a16="http://schemas.microsoft.com/office/drawing/2014/main" id="{930A9012-9F53-0BE1-D631-CF31E96927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1885" y="4443972"/>
            <a:ext cx="3364454" cy="2300762"/>
          </a:xfrm>
          <a:prstGeom prst="rect">
            <a:avLst/>
          </a:prstGeom>
        </p:spPr>
      </p:pic>
      <p:pic>
        <p:nvPicPr>
          <p:cNvPr id="11" name="Picture 10">
            <a:extLst>
              <a:ext uri="{FF2B5EF4-FFF2-40B4-BE49-F238E27FC236}">
                <a16:creationId xmlns:a16="http://schemas.microsoft.com/office/drawing/2014/main" id="{83204E20-E5EE-861B-1FFD-57079AB968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203" y="4158640"/>
            <a:ext cx="2620011" cy="2398701"/>
          </a:xfrm>
          <a:prstGeom prst="rect">
            <a:avLst/>
          </a:prstGeom>
        </p:spPr>
      </p:pic>
      <p:sp>
        <p:nvSpPr>
          <p:cNvPr id="14" name="TextBox 13">
            <a:extLst>
              <a:ext uri="{FF2B5EF4-FFF2-40B4-BE49-F238E27FC236}">
                <a16:creationId xmlns:a16="http://schemas.microsoft.com/office/drawing/2014/main" id="{C5C01613-5E19-2D24-5864-4F338004D629}"/>
              </a:ext>
            </a:extLst>
          </p:cNvPr>
          <p:cNvSpPr txBox="1"/>
          <p:nvPr/>
        </p:nvSpPr>
        <p:spPr>
          <a:xfrm>
            <a:off x="2584928" y="3145677"/>
            <a:ext cx="6898865" cy="830997"/>
          </a:xfrm>
          <a:prstGeom prst="rect">
            <a:avLst/>
          </a:prstGeom>
          <a:noFill/>
        </p:spPr>
        <p:txBody>
          <a:bodyPr wrap="square" rtlCol="0">
            <a:spAutoFit/>
          </a:bodyPr>
          <a:lstStyle/>
          <a:p>
            <a:r>
              <a:rPr lang="en-US" sz="2400" dirty="0">
                <a:effectLst>
                  <a:outerShdw blurRad="38100" dist="38100" dir="2700000" algn="tl">
                    <a:srgbClr val="000000">
                      <a:alpha val="43137"/>
                    </a:srgbClr>
                  </a:outerShdw>
                </a:effectLst>
              </a:rPr>
              <a:t>Establishment of various </a:t>
            </a:r>
            <a:r>
              <a:rPr lang="en-US" sz="2400" i="1" dirty="0" err="1">
                <a:effectLst>
                  <a:outerShdw blurRad="38100" dist="38100" dir="2700000" algn="tl">
                    <a:srgbClr val="000000">
                      <a:alpha val="43137"/>
                    </a:srgbClr>
                  </a:outerShdw>
                </a:effectLst>
              </a:rPr>
              <a:t>musallah</a:t>
            </a:r>
            <a:r>
              <a:rPr lang="en-US" sz="2400" i="1" dirty="0">
                <a:effectLst>
                  <a:outerShdw blurRad="38100" dist="38100" dir="2700000" algn="tl">
                    <a:srgbClr val="000000">
                      <a:alpha val="43137"/>
                    </a:srgbClr>
                  </a:outerShdw>
                </a:effectLst>
              </a:rPr>
              <a:t> (prayer room) </a:t>
            </a:r>
            <a:r>
              <a:rPr lang="en-US" sz="2400" dirty="0">
                <a:effectLst>
                  <a:outerShdw blurRad="38100" dist="38100" dir="2700000" algn="tl">
                    <a:srgbClr val="000000">
                      <a:alpha val="43137"/>
                    </a:srgbClr>
                  </a:outerShdw>
                </a:effectLst>
              </a:rPr>
              <a:t>for patients to be praying in the wards</a:t>
            </a:r>
          </a:p>
        </p:txBody>
      </p:sp>
      <p:pic>
        <p:nvPicPr>
          <p:cNvPr id="4" name="Picture 3">
            <a:extLst>
              <a:ext uri="{FF2B5EF4-FFF2-40B4-BE49-F238E27FC236}">
                <a16:creationId xmlns:a16="http://schemas.microsoft.com/office/drawing/2014/main" id="{5EFA6772-A930-FFA8-4ADD-3074E995C5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62342" y="4310279"/>
            <a:ext cx="2952974" cy="2366333"/>
          </a:xfrm>
          <a:prstGeom prst="rect">
            <a:avLst/>
          </a:prstGeom>
        </p:spPr>
      </p:pic>
    </p:spTree>
    <p:extLst>
      <p:ext uri="{BB962C8B-B14F-4D97-AF65-F5344CB8AC3E}">
        <p14:creationId xmlns:p14="http://schemas.microsoft.com/office/powerpoint/2010/main" val="1305878312"/>
      </p:ext>
    </p:extLst>
  </p:cSld>
  <p:clrMapOvr>
    <a:masterClrMapping/>
  </p:clrMapOvr>
  <mc:AlternateContent xmlns:mc="http://schemas.openxmlformats.org/markup-compatibility/2006" xmlns:p14="http://schemas.microsoft.com/office/powerpoint/2010/main">
    <mc:Choice Requires="p14">
      <p:transition spd="slow" p14:dur="2000" advTm="19982"/>
    </mc:Choice>
    <mc:Fallback xmlns="">
      <p:transition spd="slow" advTm="19982"/>
    </mc:Fallback>
  </mc:AlternateContent>
  <p:extLst>
    <p:ext uri="{3A86A75C-4F4B-4683-9AE1-C65F6400EC91}">
      <p14:laserTraceLst xmlns:p14="http://schemas.microsoft.com/office/powerpoint/2010/main">
        <p14:tracePtLst>
          <p14:tracePt t="11228" x="1798638" y="6761163"/>
          <p14:tracePt t="11237" x="1816100" y="6673850"/>
          <p14:tracePt t="11248" x="1825625" y="6586538"/>
          <p14:tracePt t="11264" x="1851025" y="6376988"/>
          <p14:tracePt t="11281" x="1860550" y="6159500"/>
          <p14:tracePt t="11297" x="1860550" y="6045200"/>
          <p14:tracePt t="11298" x="1860550" y="5932488"/>
          <p14:tracePt t="11314" x="1860550" y="5810250"/>
          <p14:tracePt t="11315" x="1860550" y="5678488"/>
          <p14:tracePt t="11330" x="1860550" y="5556250"/>
          <p14:tracePt t="11347" x="1860550" y="5294313"/>
          <p14:tracePt t="11364" x="1860550" y="5014913"/>
          <p14:tracePt t="11380" x="1860550" y="4787900"/>
          <p14:tracePt t="11397" x="1885950" y="4525963"/>
          <p14:tracePt t="11413" x="1885950" y="4289425"/>
          <p14:tracePt t="11430" x="1885950" y="4087813"/>
          <p14:tracePt t="11447" x="1885950" y="3913188"/>
          <p14:tracePt t="11463" x="1885950" y="3808413"/>
          <p14:tracePt t="11465" x="1885950" y="3703638"/>
          <p14:tracePt t="11481" x="1903413" y="3598863"/>
          <p14:tracePt t="11483" x="1930400" y="3503613"/>
          <p14:tracePt t="11498" x="1955800" y="3406775"/>
          <p14:tracePt t="11499" x="1973263" y="3319463"/>
          <p14:tracePt t="11515" x="2008188" y="3214688"/>
          <p14:tracePt t="11531" x="2060575" y="3005138"/>
          <p14:tracePt t="11548" x="2105025" y="2822575"/>
          <p14:tracePt t="11565" x="2157413" y="2663825"/>
          <p14:tracePt t="11581" x="2209800" y="2516188"/>
          <p14:tracePt t="11598" x="2252663" y="2376488"/>
          <p14:tracePt t="11615" x="2322513" y="2244725"/>
          <p14:tracePt t="11632" x="2366963" y="2157413"/>
          <p14:tracePt t="11648" x="2384425" y="2139950"/>
          <p14:tracePt t="11650" x="2401888" y="2114550"/>
          <p14:tracePt t="11665" x="2427288" y="2079625"/>
          <p14:tracePt t="11667" x="2471738" y="2027238"/>
          <p14:tracePt t="11681" x="2497138" y="1965325"/>
          <p14:tracePt t="11698" x="2559050" y="1887538"/>
          <p14:tracePt t="11714" x="2576513" y="1860550"/>
          <p14:tracePt t="11763" x="2576513" y="1852613"/>
          <p14:tracePt t="11832" x="2566988" y="1852613"/>
          <p14:tracePt t="11850" x="2541588" y="1852613"/>
          <p14:tracePt t="11858" x="2524125" y="1852613"/>
          <p14:tracePt t="11868" x="2497138" y="1878013"/>
          <p14:tracePt t="11881" x="2489200" y="1887538"/>
          <p14:tracePt t="11898" x="2444750" y="1947863"/>
          <p14:tracePt t="11914" x="2366963" y="2044700"/>
          <p14:tracePt t="11931" x="2339975" y="2087563"/>
          <p14:tracePt t="11948" x="2339975" y="2105025"/>
          <p14:tracePt t="11949" x="2339975" y="2132013"/>
          <p14:tracePt t="11965" x="2349500" y="2174875"/>
          <p14:tracePt t="11982" x="2436813" y="2244725"/>
          <p14:tracePt t="11998" x="2489200" y="2279650"/>
          <p14:tracePt t="11999" x="2549525" y="2324100"/>
          <p14:tracePt t="12014" x="2628900" y="2349500"/>
          <p14:tracePt t="12030" x="2881313" y="2401888"/>
          <p14:tracePt t="12047" x="3222625" y="2428875"/>
          <p14:tracePt t="12064" x="3641725" y="2428875"/>
          <p14:tracePt t="12081" x="4078288" y="2393950"/>
          <p14:tracePt t="12097" x="4559300" y="2262188"/>
          <p14:tracePt t="12114" x="4986338" y="2174875"/>
          <p14:tracePt t="12131" x="5345113" y="2079625"/>
          <p14:tracePt t="12149" x="5492750" y="2009775"/>
          <p14:tracePt t="12166" x="5519738" y="1992313"/>
          <p14:tracePt t="12201" x="5519738" y="1982788"/>
          <p14:tracePt t="12209" x="5519738" y="1974850"/>
          <p14:tracePt t="12217" x="5519738" y="1957388"/>
          <p14:tracePt t="12231" x="5519738" y="1947863"/>
          <p14:tracePt t="12247" x="5510213" y="1939925"/>
          <p14:tracePt t="12264" x="5457825" y="1905000"/>
          <p14:tracePt t="12281" x="5414963" y="1887538"/>
          <p14:tracePt t="12298" x="5414963" y="1878013"/>
          <p14:tracePt t="12323" x="5397500" y="1878013"/>
          <p14:tracePt t="12358" x="5380038" y="1895475"/>
          <p14:tracePt t="12384" x="5380038" y="1912938"/>
          <p14:tracePt t="12392" x="5380038" y="1930400"/>
          <p14:tracePt t="12401" x="5397500" y="1957388"/>
          <p14:tracePt t="12415" x="5414963" y="1982788"/>
          <p14:tracePt t="12430" x="5457825" y="2000250"/>
          <p14:tracePt t="12447" x="5597525" y="2009775"/>
          <p14:tracePt t="12463" x="5842000" y="2009775"/>
          <p14:tracePt t="12480" x="6253163" y="2009775"/>
          <p14:tracePt t="12497" x="6786563" y="2009775"/>
          <p14:tracePt t="12513" x="7143750" y="2000250"/>
          <p14:tracePt t="12514" x="7545388" y="1965325"/>
          <p14:tracePt t="12530" x="7947025" y="1905000"/>
          <p14:tracePt t="12547" x="8637588" y="1755775"/>
          <p14:tracePt t="12564" x="9074150" y="1668463"/>
          <p14:tracePt t="12580" x="9188450" y="1633538"/>
          <p14:tracePt t="12654" x="9188450" y="1651000"/>
          <p14:tracePt t="12662" x="9188450" y="1685925"/>
          <p14:tracePt t="12671" x="9188450" y="1755775"/>
          <p14:tracePt t="12681" x="9170988" y="1843088"/>
          <p14:tracePt t="12697" x="9134475" y="1965325"/>
          <p14:tracePt t="12698" x="9099550" y="2079625"/>
          <p14:tracePt t="12714" x="9064625" y="2227263"/>
          <p14:tracePt t="12730" x="8986838" y="2568575"/>
          <p14:tracePt t="12747" x="8882063" y="2987675"/>
          <p14:tracePt t="12763" x="8759825" y="3398838"/>
          <p14:tracePt t="12780" x="8750300" y="3695700"/>
          <p14:tracePt t="12797" x="8742363" y="3948113"/>
          <p14:tracePt t="12813" x="8689975" y="4176713"/>
          <p14:tracePt t="12830" x="8672513" y="4281488"/>
          <p14:tracePt t="12830" x="8645525" y="4386263"/>
          <p14:tracePt t="12847" x="8620125" y="4473575"/>
          <p14:tracePt t="12848" x="8602663" y="4551363"/>
          <p14:tracePt t="12864" x="8585200" y="4578350"/>
          <p14:tracePt t="12864" x="8585200" y="4603750"/>
          <p14:tracePt t="12880" x="8575675" y="4621213"/>
          <p14:tracePt t="12897" x="8540750" y="4656138"/>
          <p14:tracePt t="12913" x="8515350" y="4708525"/>
          <p14:tracePt t="12930" x="8488363" y="4752975"/>
          <p14:tracePt t="12947" x="8418513" y="4848225"/>
          <p14:tracePt t="12964" x="8331200" y="4953000"/>
          <p14:tracePt t="12980" x="8226425" y="5084763"/>
          <p14:tracePt t="12997" x="8086725" y="5197475"/>
          <p14:tracePt t="13013" x="8034338" y="5249863"/>
          <p14:tracePt t="13014" x="7964488" y="5302250"/>
          <p14:tracePt t="13030" x="7851775" y="5399088"/>
          <p14:tracePt t="13047" x="7781925" y="5441950"/>
          <p14:tracePt t="13048" x="7720013" y="5503863"/>
          <p14:tracePt t="13064" x="7650163" y="5548313"/>
          <p14:tracePt t="13080" x="7519988" y="5635625"/>
          <p14:tracePt t="13097" x="7362825" y="5688013"/>
          <p14:tracePt t="13113" x="7213600" y="5740400"/>
          <p14:tracePt t="13130" x="7031038" y="5792788"/>
          <p14:tracePt t="13147" x="6734175" y="5827713"/>
          <p14:tracePt t="13163" x="6305550" y="5835650"/>
          <p14:tracePt t="13180" x="6008688" y="5835650"/>
          <p14:tracePt t="13180" x="5737225" y="5835650"/>
          <p14:tracePt t="13197" x="5475288" y="5835650"/>
          <p14:tracePt t="13198" x="5205413" y="5835650"/>
          <p14:tracePt t="13213" x="4968875" y="5835650"/>
          <p14:tracePt t="13214" x="4724400" y="5835650"/>
          <p14:tracePt t="13230" x="4567238" y="5835650"/>
          <p14:tracePt t="13247" x="4367213" y="5835650"/>
          <p14:tracePt t="13263" x="4357688" y="5835650"/>
          <p14:tracePt t="13450" x="4340225" y="5835650"/>
          <p14:tracePt t="13459" x="4322763" y="5835650"/>
          <p14:tracePt t="13467" x="4287838" y="5835650"/>
          <p14:tracePt t="13480" x="4235450" y="5835650"/>
          <p14:tracePt t="13497" x="4070350" y="5792788"/>
          <p14:tracePt t="13514" x="3833813" y="5730875"/>
          <p14:tracePt t="13530" x="3563938" y="5695950"/>
          <p14:tracePt t="13547" x="3424238" y="5695950"/>
          <p14:tracePt t="13548" x="3292475" y="5695950"/>
          <p14:tracePt t="13563" x="3162300" y="5695950"/>
          <p14:tracePt t="13564" x="3074988" y="5695950"/>
          <p14:tracePt t="13580" x="3003550" y="5695950"/>
          <p14:tracePt t="13581" x="2943225" y="5695950"/>
          <p14:tracePt t="13597" x="2890838" y="5713413"/>
          <p14:tracePt t="13613" x="2846388" y="5722938"/>
          <p14:tracePt t="13630" x="2794000" y="5748338"/>
          <p14:tracePt t="13647" x="2706688" y="5810250"/>
          <p14:tracePt t="13664" x="2601913" y="5870575"/>
          <p14:tracePt t="13680" x="2471738" y="5932488"/>
          <p14:tracePt t="13697" x="2357438" y="5984875"/>
          <p14:tracePt t="13713" x="2349500" y="6010275"/>
          <p14:tracePt t="13714" x="2322513" y="6010275"/>
          <p14:tracePt t="13731" x="2297113" y="6037263"/>
          <p14:tracePt t="13747" x="2297113" y="6045200"/>
          <p14:tracePt t="13764" x="2287588" y="6045200"/>
          <p14:tracePt t="13835" x="2297113" y="6045200"/>
          <p14:tracePt t="13844" x="2314575" y="6045200"/>
          <p14:tracePt t="13852" x="2332038" y="6045200"/>
          <p14:tracePt t="13863" x="2357438" y="6054725"/>
          <p14:tracePt t="13880" x="2479675" y="6089650"/>
          <p14:tracePt t="13897" x="2716213" y="6124575"/>
          <p14:tracePt t="13913" x="2863850" y="6149975"/>
          <p14:tracePt t="13915" x="3048000" y="6176963"/>
          <p14:tracePt t="13930" x="3275013" y="6219825"/>
          <p14:tracePt t="13932" x="3563938" y="6272213"/>
          <p14:tracePt t="13947" x="3843338" y="6299200"/>
          <p14:tracePt t="13964" x="4454525" y="6334125"/>
          <p14:tracePt t="13980" x="5056188" y="6351588"/>
          <p14:tracePt t="13997" x="5659438" y="6386513"/>
          <p14:tracePt t="14014" x="6200775" y="6386513"/>
          <p14:tracePt t="14030" x="6707188" y="6386513"/>
          <p14:tracePt t="14047" x="7065963" y="6386513"/>
          <p14:tracePt t="14063" x="7223125" y="6386513"/>
          <p14:tracePt t="14064" x="7370763" y="6342063"/>
          <p14:tracePt t="14081" x="7607300" y="6289675"/>
          <p14:tracePt t="14097" x="7702550" y="6264275"/>
          <p14:tracePt t="14114" x="7789863" y="6211888"/>
          <p14:tracePt t="14130" x="7824788" y="6167438"/>
          <p14:tracePt t="14147" x="7842250" y="6132513"/>
          <p14:tracePt t="14163" x="7859713" y="6097588"/>
          <p14:tracePt t="14180" x="7886700" y="6062663"/>
          <p14:tracePt t="14197" x="7921625" y="5992813"/>
          <p14:tracePt t="14214" x="7964488" y="5897563"/>
          <p14:tracePt t="14230" x="7999413" y="5810250"/>
          <p14:tracePt t="14247" x="8008938" y="5775325"/>
          <p14:tracePt t="14247" x="8008938" y="5757863"/>
          <p14:tracePt t="14263" x="8008938" y="5740400"/>
          <p14:tracePt t="14264" x="8016875" y="5713413"/>
          <p14:tracePt t="14280" x="8026400" y="5678488"/>
          <p14:tracePt t="14281" x="8034338" y="5643563"/>
          <p14:tracePt t="14297" x="8051800" y="5608638"/>
          <p14:tracePt t="14314" x="8051800" y="5565775"/>
          <p14:tracePt t="14330" x="8051800" y="5530850"/>
          <p14:tracePt t="14346" x="8043863" y="5495925"/>
          <p14:tracePt t="14363" x="8026400" y="5468938"/>
          <p14:tracePt t="14380" x="8016875" y="5424488"/>
          <p14:tracePt t="14397" x="8016875" y="5399088"/>
          <p14:tracePt t="14413" x="7999413" y="5381625"/>
          <p14:tracePt t="14431" x="7999413" y="5337175"/>
          <p14:tracePt t="14447" x="7999413" y="5319713"/>
          <p14:tracePt t="14447" x="7981950" y="5294313"/>
          <p14:tracePt t="14464" x="7981950" y="5267325"/>
          <p14:tracePt t="14481" x="7974013" y="5224463"/>
          <p14:tracePt t="14497" x="7956550" y="5180013"/>
          <p14:tracePt t="14514" x="7939088" y="5162550"/>
          <p14:tracePt t="14530" x="7921625" y="5162550"/>
          <p14:tracePt t="14547" x="7912100" y="5162550"/>
          <p14:tracePt t="14597" x="7904163" y="5162550"/>
          <p14:tracePt t="14605" x="7894638" y="5162550"/>
          <p14:tracePt t="14614" x="7877175" y="5162550"/>
          <p14:tracePt t="14630" x="7859713" y="5172075"/>
          <p14:tracePt t="14647" x="7834313" y="5189538"/>
          <p14:tracePt t="14663" x="7807325" y="5214938"/>
          <p14:tracePt t="14680" x="7772400" y="5232400"/>
          <p14:tracePt t="14697" x="7754938" y="5267325"/>
          <p14:tracePt t="14713" x="7754938" y="5311775"/>
          <p14:tracePt t="14730" x="7754938" y="5372100"/>
          <p14:tracePt t="14747" x="7754938" y="5476875"/>
          <p14:tracePt t="14763" x="7772400" y="5521325"/>
          <p14:tracePt t="14764" x="7799388" y="5565775"/>
          <p14:tracePt t="14780" x="7869238" y="5643563"/>
          <p14:tracePt t="14797" x="7921625" y="5678488"/>
          <p14:tracePt t="14798" x="7974013" y="5722938"/>
          <p14:tracePt t="14813" x="8026400" y="5757863"/>
          <p14:tracePt t="14830" x="8156575" y="5835650"/>
          <p14:tracePt t="14847" x="8270875" y="5922963"/>
          <p14:tracePt t="14863" x="8375650" y="6002338"/>
          <p14:tracePt t="14880" x="8505825" y="6072188"/>
          <p14:tracePt t="14897" x="8610600" y="6132513"/>
          <p14:tracePt t="14913" x="8697913" y="6194425"/>
          <p14:tracePt t="14930" x="8750300" y="6219825"/>
          <p14:tracePt t="14931" x="8802688" y="6254750"/>
          <p14:tracePt t="14947" x="8855075" y="6281738"/>
          <p14:tracePt t="14948" x="8899525" y="6299200"/>
          <p14:tracePt t="14963" x="8959850" y="6324600"/>
          <p14:tracePt t="14964" x="9012238" y="6342063"/>
          <p14:tracePt t="14980" x="9074150" y="6359525"/>
          <p14:tracePt t="14981" x="9126538" y="6376988"/>
          <p14:tracePt t="14997" x="9134475" y="6376988"/>
          <p14:tracePt t="15060" x="9144000" y="6376988"/>
          <p14:tracePt t="15068" x="9153525" y="6376988"/>
          <p14:tracePt t="15080" x="9161463" y="6376988"/>
          <p14:tracePt t="15097" x="9178925" y="6394450"/>
          <p14:tracePt t="15139" x="9178925" y="6386513"/>
          <p14:tracePt t="15165" x="9178925" y="6369050"/>
          <p14:tracePt t="15174" x="9178925" y="6342063"/>
          <p14:tracePt t="15183" x="9153525" y="6324600"/>
          <p14:tracePt t="15197" x="9134475" y="6307138"/>
          <p14:tracePt t="15213" x="9074150" y="6254750"/>
          <p14:tracePt t="15230" x="9039225" y="6219825"/>
          <p14:tracePt t="15247" x="9012238" y="6202363"/>
          <p14:tracePt t="15263" x="8977313" y="6159500"/>
          <p14:tracePt t="15280" x="8959850" y="6124575"/>
          <p14:tracePt t="15297" x="8934450" y="6089650"/>
          <p14:tracePt t="15314" x="8907463" y="6062663"/>
          <p14:tracePt t="15314" x="8899525" y="6054725"/>
          <p14:tracePt t="15331" x="8890000" y="6037263"/>
          <p14:tracePt t="15349" x="8882063" y="6037263"/>
          <p14:tracePt t="15363" x="8872538" y="6037263"/>
          <p14:tracePt t="15380" x="8872538" y="6027738"/>
          <p14:tracePt t="15463" x="8872538" y="6045200"/>
          <p14:tracePt t="15480" x="8882063" y="6045200"/>
          <p14:tracePt t="15488" x="8890000" y="6072188"/>
          <p14:tracePt t="15498" x="8907463" y="6089650"/>
          <p14:tracePt t="15513" x="8924925" y="6097588"/>
          <p14:tracePt t="15530" x="8969375" y="6124575"/>
          <p14:tracePt t="15547" x="9021763" y="6167438"/>
          <p14:tracePt t="15563" x="9056688" y="6194425"/>
          <p14:tracePt t="15580" x="9091613" y="6219825"/>
          <p14:tracePt t="15596" x="9117013" y="6237288"/>
          <p14:tracePt t="15614" x="9134475" y="6254750"/>
          <p14:tracePt t="15630" x="9144000" y="6264275"/>
          <p14:tracePt t="15630" x="9161463" y="6281738"/>
          <p14:tracePt t="15647" x="9205913" y="6299200"/>
          <p14:tracePt t="15664" x="9231313" y="6299200"/>
          <p14:tracePt t="15665" x="9231313" y="6307138"/>
          <p14:tracePt t="15680" x="9231313" y="6324600"/>
          <p14:tracePt t="15697" x="9258300" y="6324600"/>
          <p14:tracePt t="15713" x="9293225" y="6342063"/>
          <p14:tracePt t="15730" x="9318625" y="6359525"/>
          <p14:tracePt t="15746" x="9363075" y="6386513"/>
          <p14:tracePt t="15763" x="9380538" y="6403975"/>
          <p14:tracePt t="15857" x="9380538" y="6394450"/>
          <p14:tracePt t="15865" x="9353550" y="6386513"/>
          <p14:tracePt t="15874" x="9345613" y="6386513"/>
          <p14:tracePt t="15882" x="9328150" y="6376988"/>
          <p14:tracePt t="15897" x="9293225" y="6351588"/>
          <p14:tracePt t="15913" x="9196388" y="6299200"/>
          <p14:tracePt t="15930" x="9170988" y="6264275"/>
          <p14:tracePt t="15947" x="9109075" y="6219825"/>
          <p14:tracePt t="15963" x="9004300" y="6149975"/>
          <p14:tracePt t="15980" x="8951913" y="6115050"/>
          <p14:tracePt t="15980" x="8907463" y="6089650"/>
          <p14:tracePt t="15997" x="8837613" y="6054725"/>
          <p14:tracePt t="15998" x="8777288" y="6010275"/>
          <p14:tracePt t="16013" x="8707438" y="5967413"/>
          <p14:tracePt t="16030" x="8532813" y="5862638"/>
          <p14:tracePt t="16031" x="8453438" y="5810250"/>
          <p14:tracePt t="16047" x="8358188" y="5748338"/>
          <p14:tracePt t="16064" x="8174038" y="5618163"/>
          <p14:tracePt t="16080" x="8026400" y="5521325"/>
          <p14:tracePt t="16097" x="7981950" y="5486400"/>
          <p14:tracePt t="16114" x="7964488" y="5468938"/>
          <p14:tracePt t="16233" x="7964488" y="5476875"/>
          <p14:tracePt t="16250" x="7964488" y="5495925"/>
          <p14:tracePt t="16258" x="7981950" y="5521325"/>
          <p14:tracePt t="16267" x="7999413" y="5556250"/>
          <p14:tracePt t="16280" x="8043863" y="5583238"/>
          <p14:tracePt t="16297" x="8156575" y="5670550"/>
          <p14:tracePt t="16313" x="8358188" y="5775325"/>
          <p14:tracePt t="16330" x="8540750" y="5880100"/>
          <p14:tracePt t="16347" x="8637588" y="5940425"/>
          <p14:tracePt t="16347" x="8715375" y="5992813"/>
          <p14:tracePt t="16364" x="8812213" y="6054725"/>
          <p14:tracePt t="16364" x="8907463" y="6097588"/>
          <p14:tracePt t="16380" x="8969375" y="6132513"/>
          <p14:tracePt t="16397" x="9012238" y="6167438"/>
          <p14:tracePt t="16413" x="9029700" y="6176963"/>
          <p14:tracePt t="16430" x="9047163" y="6194425"/>
          <p14:tracePt t="16446" x="9074150" y="6211888"/>
          <p14:tracePt t="16464" x="9099550" y="6229350"/>
          <p14:tracePt t="16480" x="9109075" y="6237288"/>
          <p14:tracePt t="16496" x="9134475" y="6254750"/>
          <p14:tracePt t="16583" x="9153525" y="6254750"/>
          <p14:tracePt t="16600" x="9161463" y="6254750"/>
          <p14:tracePt t="16608" x="9170988" y="6254750"/>
          <p14:tracePt t="16644" x="9178925" y="6254750"/>
          <p14:tracePt t="16671" x="9188450" y="6254750"/>
          <p14:tracePt t="16679" x="9188450" y="6246813"/>
          <p14:tracePt t="16687" x="9196388" y="6237288"/>
          <p14:tracePt t="16697" x="9213850" y="6229350"/>
          <p14:tracePt t="16713" x="9213850" y="6219825"/>
          <p14:tracePt t="16714" x="9223375" y="6202363"/>
          <p14:tracePt t="16730" x="9231313" y="6202363"/>
          <p14:tracePt t="16747" x="9266238" y="6167438"/>
          <p14:tracePt t="16763" x="9310688" y="6149975"/>
          <p14:tracePt t="16780" x="9345613" y="6124575"/>
          <p14:tracePt t="16797" x="9405938" y="6089650"/>
          <p14:tracePt t="16813" x="9458325" y="6037263"/>
          <p14:tracePt t="16830" x="9510713" y="5984875"/>
          <p14:tracePt t="16846" x="9615488" y="5888038"/>
          <p14:tracePt t="16864" x="9755188" y="5748338"/>
          <p14:tracePt t="16880" x="9834563" y="5678488"/>
          <p14:tracePt t="16881" x="9912350" y="5583238"/>
          <p14:tracePt t="16897" x="9999663" y="5495925"/>
          <p14:tracePt t="16898" x="10079038" y="5407025"/>
          <p14:tracePt t="16914" x="10148888" y="5329238"/>
          <p14:tracePt t="16930" x="10209213" y="5224463"/>
          <p14:tracePt t="16947" x="10218738" y="5180013"/>
          <p14:tracePt t="16963" x="10218738" y="5172075"/>
          <p14:tracePt t="17073" x="10209213" y="5172075"/>
          <p14:tracePt t="17081" x="10183813" y="5197475"/>
          <p14:tracePt t="17090" x="10166350" y="5207000"/>
          <p14:tracePt t="17099" x="10131425" y="5232400"/>
          <p14:tracePt t="17113" x="10069513" y="5276850"/>
          <p14:tracePt t="17130" x="9894888" y="5381625"/>
          <p14:tracePt t="17147" x="9737725" y="5486400"/>
          <p14:tracePt t="17164" x="9607550" y="5538788"/>
          <p14:tracePt t="17180" x="9537700" y="5556250"/>
          <p14:tracePt t="17197" x="9520238" y="5556250"/>
          <p14:tracePt t="17248" x="9493250" y="5556250"/>
          <p14:tracePt t="17256" x="9467850" y="5538788"/>
          <p14:tracePt t="17265" x="9450388" y="5538788"/>
          <p14:tracePt t="17280" x="9388475" y="5530850"/>
          <p14:tracePt t="17297" x="9248775" y="5503863"/>
          <p14:tracePt t="17314" x="9134475" y="5486400"/>
          <p14:tracePt t="17330" x="9091613" y="5486400"/>
          <p14:tracePt t="17347" x="9021763" y="5486400"/>
          <p14:tracePt t="17364" x="8977313" y="5503863"/>
          <p14:tracePt t="17380" x="8916988" y="5530850"/>
          <p14:tracePt t="17397" x="8864600" y="5556250"/>
          <p14:tracePt t="17398" x="8785225" y="5608638"/>
          <p14:tracePt t="17414" x="8707438" y="5661025"/>
          <p14:tracePt t="17415" x="8628063" y="5705475"/>
          <p14:tracePt t="17430" x="8523288" y="5783263"/>
          <p14:tracePt t="17447" x="8323263" y="5915025"/>
          <p14:tracePt t="17464" x="8096250" y="6019800"/>
          <p14:tracePt t="17480" x="7904163" y="6115050"/>
          <p14:tracePt t="17497" x="7781925" y="6176963"/>
          <p14:tracePt t="17513" x="7650163" y="6229350"/>
          <p14:tracePt t="17530" x="7537450" y="6289675"/>
          <p14:tracePt t="17547" x="7405688" y="6369050"/>
          <p14:tracePt t="17563" x="7327900" y="6421438"/>
          <p14:tracePt t="17564" x="7240588" y="6481763"/>
          <p14:tracePt t="17581" x="7100888" y="6586538"/>
          <p14:tracePt t="17598" x="6934200" y="6683375"/>
          <p14:tracePt t="17613" x="6856413" y="6735763"/>
          <p14:tracePt t="17630" x="6716713" y="6831013"/>
        </p14:tracePtLst>
      </p14:laserTraceLst>
    </p:ext>
  </p:extLs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F878E-D56F-602B-4702-85D253F0E28C}"/>
              </a:ext>
            </a:extLst>
          </p:cNvPr>
          <p:cNvSpPr>
            <a:spLocks noGrp="1"/>
          </p:cNvSpPr>
          <p:nvPr>
            <p:ph type="title"/>
          </p:nvPr>
        </p:nvSpPr>
        <p:spPr>
          <a:xfrm>
            <a:off x="1879004" y="1090754"/>
            <a:ext cx="8208757" cy="807300"/>
          </a:xfrm>
        </p:spPr>
        <p:txBody>
          <a:bodyPr>
            <a:normAutofit fontScale="90000"/>
          </a:bodyPr>
          <a:lstStyle/>
          <a:p>
            <a:r>
              <a:rPr lang="en-US" dirty="0">
                <a:latin typeface="+mn-lt"/>
              </a:rPr>
              <a:t>Modification of Nurses uniform in some hospital and college of Nursing </a:t>
            </a:r>
          </a:p>
        </p:txBody>
      </p:sp>
      <p:pic>
        <p:nvPicPr>
          <p:cNvPr id="7" name="Picture 6">
            <a:extLst>
              <a:ext uri="{FF2B5EF4-FFF2-40B4-BE49-F238E27FC236}">
                <a16:creationId xmlns:a16="http://schemas.microsoft.com/office/drawing/2014/main" id="{49CEFADA-95FE-FC97-10F9-14134DC882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1" y="2125267"/>
            <a:ext cx="2906179" cy="3874905"/>
          </a:xfrm>
          <a:prstGeom prst="rect">
            <a:avLst/>
          </a:prstGeom>
        </p:spPr>
      </p:pic>
      <p:pic>
        <p:nvPicPr>
          <p:cNvPr id="13" name="Picture 12">
            <a:extLst>
              <a:ext uri="{FF2B5EF4-FFF2-40B4-BE49-F238E27FC236}">
                <a16:creationId xmlns:a16="http://schemas.microsoft.com/office/drawing/2014/main" id="{69DC555D-EE86-40F5-EA23-F4993364F5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1771" y="2125267"/>
            <a:ext cx="2786231" cy="3888131"/>
          </a:xfrm>
          <a:prstGeom prst="rect">
            <a:avLst/>
          </a:prstGeom>
        </p:spPr>
      </p:pic>
      <p:pic>
        <p:nvPicPr>
          <p:cNvPr id="15" name="Picture 14">
            <a:extLst>
              <a:ext uri="{FF2B5EF4-FFF2-40B4-BE49-F238E27FC236}">
                <a16:creationId xmlns:a16="http://schemas.microsoft.com/office/drawing/2014/main" id="{B8ACEE04-6F74-3550-68C7-1222690C1B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8476" y="2112041"/>
            <a:ext cx="3454998" cy="3888131"/>
          </a:xfrm>
          <a:prstGeom prst="rect">
            <a:avLst/>
          </a:prstGeom>
        </p:spPr>
      </p:pic>
    </p:spTree>
    <p:extLst>
      <p:ext uri="{BB962C8B-B14F-4D97-AF65-F5344CB8AC3E}">
        <p14:creationId xmlns:p14="http://schemas.microsoft.com/office/powerpoint/2010/main" val="1826885057"/>
      </p:ext>
    </p:extLst>
  </p:cSld>
  <p:clrMapOvr>
    <a:masterClrMapping/>
  </p:clrMapOvr>
  <mc:AlternateContent xmlns:mc="http://schemas.openxmlformats.org/markup-compatibility/2006" xmlns:p14="http://schemas.microsoft.com/office/powerpoint/2010/main">
    <mc:Choice Requires="p14">
      <p:transition spd="slow" p14:dur="2000" advTm="17129"/>
    </mc:Choice>
    <mc:Fallback xmlns="">
      <p:transition spd="slow" advTm="17129"/>
    </mc:Fallback>
  </mc:AlternateContent>
  <p:extLst>
    <p:ext uri="{3A86A75C-4F4B-4683-9AE1-C65F6400EC91}">
      <p14:laserTraceLst xmlns:p14="http://schemas.microsoft.com/office/powerpoint/2010/main">
        <p14:tracePtLst>
          <p14:tracePt t="7197" x="2881313" y="6831013"/>
          <p14:tracePt t="7207" x="2890838" y="6823075"/>
          <p14:tracePt t="7223" x="2916238" y="6823075"/>
          <p14:tracePt t="7223" x="2951163" y="6805613"/>
          <p14:tracePt t="7240" x="2995613" y="6770688"/>
          <p14:tracePt t="7257" x="3013075" y="6753225"/>
          <p14:tracePt t="7258" x="3021013" y="6743700"/>
          <p14:tracePt t="7273" x="3038475" y="6735763"/>
          <p14:tracePt t="7290" x="3082925" y="6708775"/>
          <p14:tracePt t="7306" x="3135313" y="6683375"/>
          <p14:tracePt t="7323" x="3222625" y="6638925"/>
          <p14:tracePt t="7339" x="3336925" y="6561138"/>
          <p14:tracePt t="7356" x="3494088" y="6473825"/>
          <p14:tracePt t="7373" x="3668713" y="6351588"/>
          <p14:tracePt t="7390" x="3886200" y="6246813"/>
          <p14:tracePt t="7406" x="4000500" y="6184900"/>
          <p14:tracePt t="7407" x="4122738" y="6124575"/>
          <p14:tracePt t="7423" x="4244975" y="6062663"/>
          <p14:tracePt t="7439" x="4489450" y="5957888"/>
          <p14:tracePt t="7457" x="4741863" y="5845175"/>
          <p14:tracePt t="7473" x="4951413" y="5757863"/>
          <p14:tracePt t="7490" x="5143500" y="5661025"/>
          <p14:tracePt t="7506" x="5275263" y="5583238"/>
          <p14:tracePt t="7523" x="5362575" y="5530850"/>
          <p14:tracePt t="7539" x="5397500" y="5503863"/>
          <p14:tracePt t="7556" x="5440363" y="5476875"/>
          <p14:tracePt t="7573" x="5467350" y="5468938"/>
          <p14:tracePt t="7573" x="5502275" y="5441950"/>
          <p14:tracePt t="7590" x="5537200" y="5416550"/>
          <p14:tracePt t="7590" x="5572125" y="5389563"/>
          <p14:tracePt t="7606" x="5624513" y="5354638"/>
          <p14:tracePt t="7607" x="5694363" y="5319713"/>
          <p14:tracePt t="7623" x="5754688" y="5276850"/>
          <p14:tracePt t="7640" x="5886450" y="5189538"/>
          <p14:tracePt t="7656" x="6034088" y="5092700"/>
          <p14:tracePt t="7673" x="6165850" y="5005388"/>
          <p14:tracePt t="7690" x="6280150" y="4927600"/>
          <p14:tracePt t="7706" x="6323013" y="4910138"/>
          <p14:tracePt t="7723" x="6357938" y="4875213"/>
          <p14:tracePt t="7740" x="6375400" y="4865688"/>
          <p14:tracePt t="7740" x="6402388" y="4840288"/>
          <p14:tracePt t="7757" x="6454775" y="4787900"/>
          <p14:tracePt t="7773" x="6462713" y="4778375"/>
          <p14:tracePt t="7774" x="6472238" y="4760913"/>
          <p14:tracePt t="7790" x="6489700" y="4752975"/>
          <p14:tracePt t="7806" x="6524625" y="4700588"/>
          <p14:tracePt t="7822" x="6567488" y="4656138"/>
          <p14:tracePt t="7840" x="6594475" y="4630738"/>
          <p14:tracePt t="7856" x="6594475" y="4621213"/>
          <p14:tracePt t="7913" x="6594475" y="4603750"/>
          <p14:tracePt t="7931" x="6567488" y="4586288"/>
          <p14:tracePt t="7940" x="6559550" y="4586288"/>
          <p14:tracePt t="7948" x="6515100" y="4578350"/>
          <p14:tracePt t="7957" x="6437313" y="4551363"/>
          <p14:tracePt t="7973" x="6340475" y="4533900"/>
          <p14:tracePt t="7990" x="6096000" y="4473575"/>
          <p14:tracePt t="8006" x="5764213" y="4403725"/>
          <p14:tracePt t="8023" x="5335588" y="4394200"/>
          <p14:tracePt t="8040" x="4916488" y="4333875"/>
          <p14:tracePt t="8056" x="4584700" y="4271963"/>
          <p14:tracePt t="8073" x="4349750" y="4211638"/>
          <p14:tracePt t="8090" x="4210050" y="4167188"/>
          <p14:tracePt t="8106" x="4113213" y="4167188"/>
          <p14:tracePt t="8123" x="4070350" y="4167188"/>
          <p14:tracePt t="8124" x="4025900" y="4159250"/>
          <p14:tracePt t="8140" x="3983038" y="4159250"/>
          <p14:tracePt t="8156" x="3895725" y="4159250"/>
          <p14:tracePt t="8173" x="3746500" y="4159250"/>
          <p14:tracePt t="8190" x="3606800" y="4149725"/>
          <p14:tracePt t="8206" x="3476625" y="4114800"/>
          <p14:tracePt t="8223" x="3292475" y="4070350"/>
          <p14:tracePt t="8240" x="3109913" y="4027488"/>
          <p14:tracePt t="8256" x="2943225" y="4010025"/>
          <p14:tracePt t="8273" x="2873375" y="3983038"/>
          <p14:tracePt t="8273" x="2794000" y="3957638"/>
          <p14:tracePt t="8289" x="2716213" y="3957638"/>
          <p14:tracePt t="8306" x="2584450" y="3957638"/>
          <p14:tracePt t="8307" x="2541588" y="3957638"/>
          <p14:tracePt t="8323" x="2497138" y="3957638"/>
          <p14:tracePt t="8339" x="2462213" y="3957638"/>
          <p14:tracePt t="8356" x="2409825" y="4000500"/>
          <p14:tracePt t="8373" x="2374900" y="4052888"/>
          <p14:tracePt t="8389" x="2279650" y="4159250"/>
          <p14:tracePt t="8406" x="2130425" y="4306888"/>
          <p14:tracePt t="8423" x="1982788" y="4464050"/>
          <p14:tracePt t="8439" x="1912938" y="4525963"/>
          <p14:tracePt t="8440" x="1851025" y="4595813"/>
          <p14:tracePt t="8457" x="1763713" y="4725988"/>
          <p14:tracePt t="8473" x="1746250" y="4752975"/>
          <p14:tracePt t="8474" x="1728788" y="4778375"/>
          <p14:tracePt t="8490" x="1728788" y="4787900"/>
          <p14:tracePt t="8491" x="1728788" y="4795838"/>
          <p14:tracePt t="8506" x="1728788" y="4813300"/>
          <p14:tracePt t="8544" x="1728788" y="4830763"/>
          <p14:tracePt t="8552" x="1738313" y="4830763"/>
          <p14:tracePt t="8561" x="1755775" y="4830763"/>
          <p14:tracePt t="8573" x="1781175" y="4830763"/>
          <p14:tracePt t="8590" x="1903413" y="4830763"/>
          <p14:tracePt t="8606" x="2060575" y="4830763"/>
          <p14:tracePt t="8623" x="2139950" y="4830763"/>
          <p14:tracePt t="8623" x="2192338" y="4830763"/>
          <p14:tracePt t="8640" x="2244725" y="4830763"/>
          <p14:tracePt t="8745" x="2244725" y="4840288"/>
          <p14:tracePt t="8753" x="2262188" y="4840288"/>
          <p14:tracePt t="8762" x="2287588" y="4840288"/>
          <p14:tracePt t="8773" x="2287588" y="4848225"/>
          <p14:tracePt t="8790" x="2305050" y="4848225"/>
          <p14:tracePt t="8790" x="2339975" y="4848225"/>
          <p14:tracePt t="8806" x="2366963" y="4848225"/>
          <p14:tracePt t="8807" x="2427288" y="4848225"/>
          <p14:tracePt t="8823" x="2497138" y="4848225"/>
          <p14:tracePt t="8839" x="2706688" y="4848225"/>
          <p14:tracePt t="8856" x="2916238" y="4848225"/>
          <p14:tracePt t="8873" x="3109913" y="4848225"/>
          <p14:tracePt t="8889" x="3275013" y="4848225"/>
          <p14:tracePt t="8906" x="3362325" y="4848225"/>
          <p14:tracePt t="8923" x="3449638" y="4848225"/>
          <p14:tracePt t="8940" x="3546475" y="4848225"/>
          <p14:tracePt t="8956" x="3581400" y="4848225"/>
          <p14:tracePt t="8973" x="3616325" y="4840288"/>
          <p14:tracePt t="8989" x="3641725" y="4840288"/>
          <p14:tracePt t="8990" x="3668713" y="4830763"/>
          <p14:tracePt t="9007" x="3686175" y="4830763"/>
          <p14:tracePt t="9007" x="3711575" y="4813300"/>
          <p14:tracePt t="9023" x="3738563" y="4813300"/>
          <p14:tracePt t="9040" x="3763963" y="4805363"/>
          <p14:tracePt t="9056" x="3798888" y="4787900"/>
          <p14:tracePt t="9073" x="3816350" y="4787900"/>
          <p14:tracePt t="9139" x="3825875" y="4787900"/>
          <p14:tracePt t="9147" x="3833813" y="4787900"/>
          <p14:tracePt t="9157" x="3851275" y="4770438"/>
          <p14:tracePt t="9173" x="3878263" y="4760913"/>
          <p14:tracePt t="9174" x="3886200" y="4752975"/>
          <p14:tracePt t="9190" x="3903663" y="4752975"/>
          <p14:tracePt t="9190" x="3921125" y="4743450"/>
          <p14:tracePt t="9206" x="3938588" y="4743450"/>
          <p14:tracePt t="9223" x="3973513" y="4735513"/>
          <p14:tracePt t="9239" x="4017963" y="4725988"/>
          <p14:tracePt t="9256" x="4060825" y="4718050"/>
          <p14:tracePt t="9273" x="4070350" y="4708525"/>
          <p14:tracePt t="9349" x="4070350" y="4691063"/>
          <p14:tracePt t="9366" x="4070350" y="4673600"/>
          <p14:tracePt t="9375" x="4070350" y="4648200"/>
          <p14:tracePt t="9383" x="4052888" y="4638675"/>
          <p14:tracePt t="9392" x="4035425" y="4630738"/>
          <p14:tracePt t="9406" x="4008438" y="4621213"/>
          <p14:tracePt t="9423" x="3983038" y="4568825"/>
          <p14:tracePt t="9440" x="3973513" y="4551363"/>
          <p14:tracePt t="9456" x="3973513" y="4508500"/>
          <p14:tracePt t="9473" x="3973513" y="4473575"/>
          <p14:tracePt t="9489" x="4000500" y="4429125"/>
          <p14:tracePt t="9507" x="4035425" y="4386263"/>
          <p14:tracePt t="9523" x="4060825" y="4351338"/>
          <p14:tracePt t="9524" x="4087813" y="4324350"/>
          <p14:tracePt t="9541" x="4095750" y="4306888"/>
          <p14:tracePt t="9556" x="4095750" y="4298950"/>
          <p14:tracePt t="9573" x="4095750" y="4289425"/>
          <p14:tracePt t="9690" x="4095750" y="4298950"/>
          <p14:tracePt t="9698" x="4095750" y="4324350"/>
          <p14:tracePt t="9707" x="4095750" y="4368800"/>
          <p14:tracePt t="9723" x="4087813" y="4446588"/>
          <p14:tracePt t="9739" x="4052888" y="4638675"/>
          <p14:tracePt t="9756" x="3990975" y="4865688"/>
          <p14:tracePt t="9773" x="3948113" y="5040313"/>
          <p14:tracePt t="9789" x="3913188" y="5207000"/>
          <p14:tracePt t="9806" x="3895725" y="5284788"/>
          <p14:tracePt t="9823" x="3895725" y="5302250"/>
          <p14:tracePt t="9909" x="3895725" y="5311775"/>
          <p14:tracePt t="9917" x="3903663" y="5319713"/>
          <p14:tracePt t="9935" x="3903663" y="5329238"/>
          <p14:tracePt t="9961" x="3903663" y="5337175"/>
          <p14:tracePt t="9987" x="3921125" y="5346700"/>
          <p14:tracePt t="10057" x="3930650" y="5329238"/>
          <p14:tracePt t="10066" x="3938588" y="5302250"/>
          <p14:tracePt t="10075" x="3948113" y="5249863"/>
          <p14:tracePt t="10089" x="3956050" y="5207000"/>
          <p14:tracePt t="10106" x="3983038" y="5075238"/>
          <p14:tracePt t="10123" x="3983038" y="4935538"/>
          <p14:tracePt t="10140" x="3983038" y="4795838"/>
          <p14:tracePt t="10156" x="3973513" y="4665663"/>
          <p14:tracePt t="10173" x="3956050" y="4595813"/>
          <p14:tracePt t="10190" x="3956050" y="4568825"/>
          <p14:tracePt t="10302" x="3948113" y="4568825"/>
          <p14:tracePt t="10311" x="3948113" y="4586288"/>
          <p14:tracePt t="10323" x="3938588" y="4603750"/>
          <p14:tracePt t="10339" x="3930650" y="4656138"/>
          <p14:tracePt t="10356" x="3913188" y="4683125"/>
          <p14:tracePt t="10373" x="3913188" y="4691063"/>
          <p14:tracePt t="10486" x="3903663" y="4691063"/>
          <p14:tracePt t="10609" x="3895725" y="4691063"/>
          <p14:tracePt t="10635" x="3886200" y="4691063"/>
          <p14:tracePt t="10652" x="3868738" y="4691063"/>
          <p14:tracePt t="10669" x="3843338" y="4691063"/>
          <p14:tracePt t="10678" x="3825875" y="4691063"/>
          <p14:tracePt t="10689" x="3798888" y="4691063"/>
          <p14:tracePt t="10706" x="3763963" y="4691063"/>
          <p14:tracePt t="10723" x="3738563" y="4691063"/>
          <p14:tracePt t="10739" x="3721100" y="4691063"/>
          <p14:tracePt t="10740" x="3703638" y="4691063"/>
          <p14:tracePt t="10756" x="3694113" y="4700588"/>
          <p14:tracePt t="10757" x="3676650" y="4700588"/>
          <p14:tracePt t="10773" x="3651250" y="4700588"/>
          <p14:tracePt t="10790" x="3624263" y="4700588"/>
          <p14:tracePt t="10806" x="3598863" y="4700588"/>
          <p14:tracePt t="10823" x="3571875" y="4700588"/>
          <p14:tracePt t="10839" x="3502025" y="4700588"/>
          <p14:tracePt t="10856" x="3414713" y="4700588"/>
          <p14:tracePt t="10873" x="3292475" y="4700588"/>
          <p14:tracePt t="10889" x="3232150" y="4708525"/>
          <p14:tracePt t="10890" x="3179763" y="4708525"/>
          <p14:tracePt t="10907" x="3135313" y="4708525"/>
          <p14:tracePt t="10923" x="3117850" y="4708525"/>
          <p14:tracePt t="10940" x="3100388" y="4708525"/>
          <p14:tracePt t="11002" x="3074988" y="4708525"/>
          <p14:tracePt t="11011" x="3074988" y="4718050"/>
          <p14:tracePt t="11022" x="3048000" y="4725988"/>
          <p14:tracePt t="11039" x="3013075" y="4735513"/>
          <p14:tracePt t="11056" x="2943225" y="4752975"/>
          <p14:tracePt t="11073" x="2898775" y="4760913"/>
          <p14:tracePt t="11073" x="2828925" y="4787900"/>
          <p14:tracePt t="11090" x="2733675" y="4813300"/>
          <p14:tracePt t="11106" x="2716213" y="4813300"/>
          <p14:tracePt t="11108" x="2689225" y="4822825"/>
          <p14:tracePt t="11123" x="2671763" y="4822825"/>
          <p14:tracePt t="11186" x="2671763" y="4840288"/>
          <p14:tracePt t="11230" x="2671763" y="4848225"/>
          <p14:tracePt t="11239" x="2671763" y="4857750"/>
          <p14:tracePt t="11247" x="2671763" y="4865688"/>
          <p14:tracePt t="11257" x="2671763" y="4875213"/>
          <p14:tracePt t="11273" x="2671763" y="4883150"/>
          <p14:tracePt t="11289" x="2671763" y="4892675"/>
          <p14:tracePt t="11306" x="2671763" y="4900613"/>
          <p14:tracePt t="11323" x="2671763" y="4918075"/>
          <p14:tracePt t="11431" x="2654300" y="4918075"/>
          <p14:tracePt t="11448" x="2646363" y="4918075"/>
          <p14:tracePt t="11457" x="2636838" y="4935538"/>
          <p14:tracePt t="11466" x="2619375" y="4945063"/>
          <p14:tracePt t="11474" x="2593975" y="4945063"/>
          <p14:tracePt t="11490" x="2566988" y="4945063"/>
          <p14:tracePt t="11506" x="2541588" y="4953000"/>
          <p14:tracePt t="11523" x="2489200" y="4953000"/>
          <p14:tracePt t="11539" x="2454275" y="4953000"/>
          <p14:tracePt t="11556" x="2419350" y="4953000"/>
          <p14:tracePt t="11573" x="2401888" y="4953000"/>
          <p14:tracePt t="11590" x="2374900" y="4953000"/>
          <p14:tracePt t="11607" x="2357438" y="4953000"/>
          <p14:tracePt t="11660" x="2339975" y="4953000"/>
          <p14:tracePt t="11667" x="2332038" y="4953000"/>
          <p14:tracePt t="11675" x="2322513" y="4953000"/>
          <p14:tracePt t="11693" x="2314575" y="4953000"/>
          <p14:tracePt t="11706" x="2305050" y="4953000"/>
          <p14:tracePt t="11723" x="2279650" y="4953000"/>
          <p14:tracePt t="11740" x="2262188" y="4953000"/>
          <p14:tracePt t="11756" x="2227263" y="4953000"/>
          <p14:tracePt t="11773" x="2200275" y="4953000"/>
          <p14:tracePt t="11790" x="2182813" y="4953000"/>
          <p14:tracePt t="11790" x="2174875" y="4953000"/>
          <p14:tracePt t="11807" x="2165350" y="4953000"/>
          <p14:tracePt t="11823" x="2157413" y="4953000"/>
          <p14:tracePt t="11860" x="2147888" y="4953000"/>
          <p14:tracePt t="11868" x="2139950" y="4953000"/>
          <p14:tracePt t="11885" x="2130425" y="4953000"/>
          <p14:tracePt t="11894" x="2122488" y="4953000"/>
          <p14:tracePt t="11930" x="2105025" y="4953000"/>
          <p14:tracePt t="11947" x="2087563" y="4953000"/>
          <p14:tracePt t="11965" x="2078038" y="4953000"/>
          <p14:tracePt t="11973" x="2052638" y="4953000"/>
          <p14:tracePt t="11982" x="2043113" y="4953000"/>
          <p14:tracePt t="11991" x="2035175" y="4953000"/>
          <p14:tracePt t="12157" x="2043113" y="4953000"/>
          <p14:tracePt t="12166" x="2052638" y="4953000"/>
          <p14:tracePt t="12175" x="2060575" y="4945063"/>
          <p14:tracePt t="12190" x="2078038" y="4945063"/>
          <p14:tracePt t="12206" x="2105025" y="4927600"/>
          <p14:tracePt t="12223" x="2139950" y="4918075"/>
          <p14:tracePt t="12240" x="2165350" y="4918075"/>
          <p14:tracePt t="12256" x="2192338" y="4910138"/>
          <p14:tracePt t="12272" x="2235200" y="4910138"/>
          <p14:tracePt t="12289" x="2270125" y="4910138"/>
          <p14:tracePt t="12290" x="2314575" y="4910138"/>
          <p14:tracePt t="12306" x="2444750" y="4910138"/>
          <p14:tracePt t="12323" x="2506663" y="4910138"/>
          <p14:tracePt t="12324" x="2566988" y="4900613"/>
          <p14:tracePt t="12340" x="2611438" y="4900613"/>
          <p14:tracePt t="12341" x="2654300" y="4900613"/>
          <p14:tracePt t="12356" x="2716213" y="4900613"/>
          <p14:tracePt t="12373" x="2751138" y="4883150"/>
          <p14:tracePt t="12389" x="2803525" y="4857750"/>
          <p14:tracePt t="12406" x="2828925" y="4840288"/>
          <p14:tracePt t="12423" x="2846388" y="4840288"/>
          <p14:tracePt t="12440" x="2855913" y="4830763"/>
          <p14:tracePt t="12456" x="2863850" y="4830763"/>
          <p14:tracePt t="12456" x="2873375" y="4822825"/>
          <p14:tracePt t="12473" x="2898775" y="4805363"/>
          <p14:tracePt t="12490" x="2925763" y="4795838"/>
          <p14:tracePt t="12506" x="2943225" y="4795838"/>
          <p14:tracePt t="12507" x="2960688" y="4795838"/>
          <p14:tracePt t="12523" x="2978150" y="4795838"/>
          <p14:tracePt t="12540" x="3030538" y="4778375"/>
          <p14:tracePt t="12556" x="3082925" y="4778375"/>
          <p14:tracePt t="12573" x="3144838" y="4778375"/>
          <p14:tracePt t="12589" x="3187700" y="4760913"/>
          <p14:tracePt t="12606" x="3222625" y="4752975"/>
          <p14:tracePt t="12623" x="3319463" y="4735513"/>
          <p14:tracePt t="12639" x="3379788" y="4708525"/>
          <p14:tracePt t="12640" x="3459163" y="4691063"/>
          <p14:tracePt t="12657" x="3624263" y="4648200"/>
          <p14:tracePt t="12673" x="3711575" y="4630738"/>
          <p14:tracePt t="12674" x="3816350" y="4630738"/>
          <p14:tracePt t="12691" x="3990975" y="4630738"/>
          <p14:tracePt t="12706" x="4060825" y="4630738"/>
          <p14:tracePt t="12723" x="4175125" y="4630738"/>
          <p14:tracePt t="12740" x="4200525" y="4630738"/>
          <p14:tracePt t="12756" x="4210050" y="4630738"/>
          <p14:tracePt t="12788" x="4217988" y="4630738"/>
          <p14:tracePt t="12796" x="4227513" y="4630738"/>
          <p14:tracePt t="12806" x="4235450" y="4630738"/>
          <p14:tracePt t="12823" x="4279900" y="4648200"/>
          <p14:tracePt t="12840" x="4332288" y="4673600"/>
          <p14:tracePt t="12856" x="4375150" y="4691063"/>
          <p14:tracePt t="12857" x="4454525" y="4725988"/>
          <p14:tracePt t="12873" x="4549775" y="4760913"/>
          <p14:tracePt t="12890" x="4759325" y="4813300"/>
          <p14:tracePt t="12906" x="4926013" y="4848225"/>
          <p14:tracePt t="12923" x="4995863" y="4875213"/>
          <p14:tracePt t="12940" x="5038725" y="4875213"/>
          <p14:tracePt t="12956" x="5083175" y="4892675"/>
          <p14:tracePt t="12973" x="5213350" y="4892675"/>
          <p14:tracePt t="12990" x="5318125" y="4892675"/>
          <p14:tracePt t="12990" x="5432425" y="4892675"/>
          <p14:tracePt t="13007" x="5694363" y="4892675"/>
          <p14:tracePt t="13023" x="5824538" y="4892675"/>
          <p14:tracePt t="13024" x="5964238" y="4892675"/>
          <p14:tracePt t="13039" x="6113463" y="4865688"/>
          <p14:tracePt t="13056" x="6375400" y="4865688"/>
          <p14:tracePt t="13072" x="6594475" y="4865688"/>
          <p14:tracePt t="13089" x="6777038" y="4830763"/>
          <p14:tracePt t="13106" x="6804025" y="4822825"/>
          <p14:tracePt t="13123" x="6821488" y="4813300"/>
          <p14:tracePt t="13140" x="6846888" y="4805363"/>
          <p14:tracePt t="13156" x="6864350" y="4805363"/>
          <p14:tracePt t="13156" x="6908800" y="4805363"/>
          <p14:tracePt t="13173" x="6986588" y="4795838"/>
          <p14:tracePt t="13173" x="7100888" y="4795838"/>
          <p14:tracePt t="13190" x="7231063" y="4795838"/>
          <p14:tracePt t="13190" x="7405688" y="4795838"/>
          <p14:tracePt t="13206" x="7597775" y="4778375"/>
          <p14:tracePt t="13207" x="7842250" y="4770438"/>
          <p14:tracePt t="13223" x="8121650" y="4735513"/>
          <p14:tracePt t="13239" x="8662988" y="4648200"/>
          <p14:tracePt t="13256" x="9091613" y="4560888"/>
          <p14:tracePt t="13273" x="9328150" y="4516438"/>
          <p14:tracePt t="13289" x="9353550" y="4508500"/>
          <p14:tracePt t="13426" x="9353550" y="4491038"/>
          <p14:tracePt t="13434" x="9371013" y="4481513"/>
          <p14:tracePt t="13443" x="9398000" y="4473575"/>
          <p14:tracePt t="13456" x="9415463" y="4464050"/>
          <p14:tracePt t="13473" x="9467850" y="4446588"/>
          <p14:tracePt t="13490" x="9590088" y="4411663"/>
          <p14:tracePt t="13506" x="9667875" y="4394200"/>
          <p14:tracePt t="13507" x="9747250" y="4368800"/>
          <p14:tracePt t="13523" x="9807575" y="4351338"/>
          <p14:tracePt t="13523" x="9834563" y="4341813"/>
          <p14:tracePt t="13539" x="9842500" y="4341813"/>
          <p14:tracePt t="13583" x="9834563" y="4341813"/>
          <p14:tracePt t="13592" x="9817100" y="4341813"/>
          <p14:tracePt t="13609" x="9799638" y="4351338"/>
          <p14:tracePt t="13618" x="9790113" y="4359275"/>
          <p14:tracePt t="13627" x="9772650" y="4368800"/>
          <p14:tracePt t="13639" x="9747250" y="4386263"/>
          <p14:tracePt t="13656" x="9702800" y="4403725"/>
          <p14:tracePt t="13673" x="9580563" y="4456113"/>
          <p14:tracePt t="13689" x="9493250" y="4481513"/>
          <p14:tracePt t="13690" x="9345613" y="4533900"/>
          <p14:tracePt t="13706" x="9109075" y="4595813"/>
          <p14:tracePt t="13707" x="8864600" y="4656138"/>
          <p14:tracePt t="13723" x="8602663" y="4743450"/>
          <p14:tracePt t="13724" x="8331200" y="4830763"/>
          <p14:tracePt t="13739" x="8061325" y="4910138"/>
          <p14:tracePt t="13756" x="7562850" y="5022850"/>
          <p14:tracePt t="13773" x="7100888" y="5119688"/>
          <p14:tracePt t="13789" x="6759575" y="5154613"/>
          <p14:tracePt t="13806" x="6454775" y="5189538"/>
          <p14:tracePt t="13823" x="6175375" y="5249863"/>
          <p14:tracePt t="13839" x="5876925" y="5337175"/>
          <p14:tracePt t="13856" x="5545138" y="5434013"/>
          <p14:tracePt t="13873" x="5257800" y="5503863"/>
          <p14:tracePt t="13890" x="5065713" y="5565775"/>
          <p14:tracePt t="13890" x="4829175" y="5608638"/>
          <p14:tracePt t="13906" x="4619625" y="5670550"/>
          <p14:tracePt t="13907" x="4384675" y="5730875"/>
          <p14:tracePt t="13923" x="4148138" y="5792788"/>
          <p14:tracePt t="13940" x="3676650" y="5984875"/>
          <p14:tracePt t="13956" x="3336925" y="6167438"/>
          <p14:tracePt t="13973" x="3038475" y="6359525"/>
          <p14:tracePt t="13989" x="2794000" y="6508750"/>
          <p14:tracePt t="14006" x="2576513" y="6630988"/>
          <p14:tracePt t="14022" x="2392363" y="6683375"/>
          <p14:tracePt t="14039" x="2322513" y="6708775"/>
          <p14:tracePt t="14040" x="2252663" y="6726238"/>
          <p14:tracePt t="14056" x="2147888" y="6761163"/>
          <p14:tracePt t="14073" x="2078038" y="6778625"/>
          <p14:tracePt t="14073" x="2017713" y="6788150"/>
          <p14:tracePt t="14090" x="1955800" y="6813550"/>
          <p14:tracePt t="14091" x="1878013" y="6831013"/>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7687-8747-CFCA-4BA7-6469E02EEA26}"/>
              </a:ext>
            </a:extLst>
          </p:cNvPr>
          <p:cNvSpPr>
            <a:spLocks noGrp="1"/>
          </p:cNvSpPr>
          <p:nvPr>
            <p:ph type="title"/>
          </p:nvPr>
        </p:nvSpPr>
        <p:spPr/>
        <p:txBody>
          <a:bodyPr>
            <a:normAutofit/>
          </a:bodyPr>
          <a:lstStyle/>
          <a:p>
            <a:r>
              <a:rPr lang="en-GB" sz="4000" dirty="0">
                <a:latin typeface="+mn-lt"/>
              </a:rPr>
              <a:t>Why the need for Ibadah-Friendly Hospitals (IFH)?</a:t>
            </a:r>
            <a:endParaRPr lang="en-NG" sz="4000" dirty="0">
              <a:latin typeface="+mn-lt"/>
            </a:endParaRPr>
          </a:p>
        </p:txBody>
      </p:sp>
      <p:sp>
        <p:nvSpPr>
          <p:cNvPr id="3" name="Content Placeholder 2">
            <a:extLst>
              <a:ext uri="{FF2B5EF4-FFF2-40B4-BE49-F238E27FC236}">
                <a16:creationId xmlns:a16="http://schemas.microsoft.com/office/drawing/2014/main" id="{598675BE-78F9-9170-F26B-2FFC363F81A7}"/>
              </a:ext>
            </a:extLst>
          </p:cNvPr>
          <p:cNvSpPr>
            <a:spLocks noGrp="1"/>
          </p:cNvSpPr>
          <p:nvPr>
            <p:ph idx="1"/>
          </p:nvPr>
        </p:nvSpPr>
        <p:spPr/>
        <p:txBody>
          <a:bodyPr/>
          <a:lstStyle/>
          <a:p>
            <a:r>
              <a:rPr lang="en-GB" dirty="0"/>
              <a:t>Based on the above findings, it then became imperative that the Muslim health care workers need to do more in supporting and encouraging their patients on admission to perform the five daily prayers consistently. </a:t>
            </a:r>
          </a:p>
          <a:p>
            <a:r>
              <a:rPr lang="en-GB" dirty="0"/>
              <a:t>Rasulullah (SAW) said:</a:t>
            </a:r>
          </a:p>
          <a:p>
            <a:pPr marL="0" indent="0">
              <a:buNone/>
            </a:pPr>
            <a:r>
              <a:rPr lang="en-GB" dirty="0"/>
              <a:t>    “And Allah helps his servant, as long as the servant helps others" </a:t>
            </a:r>
          </a:p>
          <a:p>
            <a:pPr marL="0" indent="0">
              <a:buNone/>
            </a:pPr>
            <a:r>
              <a:rPr lang="en-GB" dirty="0"/>
              <a:t>     (Imam An-Nawawi hadith 36).</a:t>
            </a:r>
          </a:p>
          <a:p>
            <a:endParaRPr lang="en-NG" dirty="0"/>
          </a:p>
        </p:txBody>
      </p:sp>
    </p:spTree>
    <p:extLst>
      <p:ext uri="{BB962C8B-B14F-4D97-AF65-F5344CB8AC3E}">
        <p14:creationId xmlns:p14="http://schemas.microsoft.com/office/powerpoint/2010/main" val="1410404223"/>
      </p:ext>
    </p:extLst>
  </p:cSld>
  <p:clrMapOvr>
    <a:masterClrMapping/>
  </p:clrMapOvr>
  <mc:AlternateContent xmlns:mc="http://schemas.openxmlformats.org/markup-compatibility/2006" xmlns:p14="http://schemas.microsoft.com/office/powerpoint/2010/main">
    <mc:Choice Requires="p14">
      <p:transition spd="slow" p14:dur="2000" advTm="26092"/>
    </mc:Choice>
    <mc:Fallback xmlns="">
      <p:transition spd="slow" advTm="26092"/>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A2E92-2797-979F-369C-9070B79135C4}"/>
              </a:ext>
            </a:extLst>
          </p:cNvPr>
          <p:cNvSpPr>
            <a:spLocks noGrp="1"/>
          </p:cNvSpPr>
          <p:nvPr>
            <p:ph type="title"/>
          </p:nvPr>
        </p:nvSpPr>
        <p:spPr>
          <a:xfrm>
            <a:off x="1630017" y="508883"/>
            <a:ext cx="8296378" cy="532738"/>
          </a:xfrm>
        </p:spPr>
        <p:txBody>
          <a:bodyPr>
            <a:normAutofit fontScale="90000"/>
          </a:bodyPr>
          <a:lstStyle/>
          <a:p>
            <a:r>
              <a:rPr lang="en-US" dirty="0">
                <a:effectLst>
                  <a:outerShdw blurRad="38100" dist="38100" dir="2700000" algn="tl">
                    <a:srgbClr val="000000">
                      <a:alpha val="43137"/>
                    </a:srgbClr>
                  </a:outerShdw>
                </a:effectLst>
              </a:rPr>
              <a:t>Patient </a:t>
            </a:r>
            <a:r>
              <a:rPr lang="en-US" i="1" dirty="0" err="1">
                <a:effectLst>
                  <a:outerShdw blurRad="38100" dist="38100" dir="2700000" algn="tl">
                    <a:srgbClr val="000000">
                      <a:alpha val="43137"/>
                    </a:srgbClr>
                  </a:outerShdw>
                </a:effectLst>
              </a:rPr>
              <a:t>Ziyarah</a:t>
            </a:r>
            <a:r>
              <a:rPr lang="en-US" dirty="0">
                <a:effectLst>
                  <a:outerShdw blurRad="38100" dist="38100" dir="2700000" algn="tl">
                    <a:srgbClr val="000000">
                      <a:alpha val="43137"/>
                    </a:srgbClr>
                  </a:outerShdw>
                </a:effectLst>
              </a:rPr>
              <a:t> Team FTH Katsina</a:t>
            </a:r>
          </a:p>
        </p:txBody>
      </p:sp>
      <p:pic>
        <p:nvPicPr>
          <p:cNvPr id="5" name="Content Placeholder 4">
            <a:extLst>
              <a:ext uri="{FF2B5EF4-FFF2-40B4-BE49-F238E27FC236}">
                <a16:creationId xmlns:a16="http://schemas.microsoft.com/office/drawing/2014/main" id="{914D9430-FD0D-2C71-29B5-D4842EDBD8A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3429002"/>
            <a:ext cx="3977640" cy="2547545"/>
          </a:xfrm>
        </p:spPr>
      </p:pic>
      <p:pic>
        <p:nvPicPr>
          <p:cNvPr id="9" name="Picture 8">
            <a:extLst>
              <a:ext uri="{FF2B5EF4-FFF2-40B4-BE49-F238E27FC236}">
                <a16:creationId xmlns:a16="http://schemas.microsoft.com/office/drawing/2014/main" id="{007829AE-EF68-2B24-4339-4CA7A607F3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212729"/>
            <a:ext cx="3977640" cy="2293144"/>
          </a:xfrm>
          <a:prstGeom prst="rect">
            <a:avLst/>
          </a:prstGeom>
        </p:spPr>
      </p:pic>
      <p:pic>
        <p:nvPicPr>
          <p:cNvPr id="11" name="Picture 10">
            <a:extLst>
              <a:ext uri="{FF2B5EF4-FFF2-40B4-BE49-F238E27FC236}">
                <a16:creationId xmlns:a16="http://schemas.microsoft.com/office/drawing/2014/main" id="{7B31E365-942D-0131-A55F-4861A47275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7335" y="1262280"/>
            <a:ext cx="4613402" cy="4714265"/>
          </a:xfrm>
          <a:prstGeom prst="rect">
            <a:avLst/>
          </a:prstGeom>
        </p:spPr>
      </p:pic>
    </p:spTree>
    <p:extLst>
      <p:ext uri="{BB962C8B-B14F-4D97-AF65-F5344CB8AC3E}">
        <p14:creationId xmlns:p14="http://schemas.microsoft.com/office/powerpoint/2010/main" val="3184252763"/>
      </p:ext>
    </p:extLst>
  </p:cSld>
  <p:clrMapOvr>
    <a:masterClrMapping/>
  </p:clrMapOvr>
  <mc:AlternateContent xmlns:mc="http://schemas.openxmlformats.org/markup-compatibility/2006" xmlns:p14="http://schemas.microsoft.com/office/powerpoint/2010/main">
    <mc:Choice Requires="p14">
      <p:transition spd="slow" p14:dur="2000" advTm="20073"/>
    </mc:Choice>
    <mc:Fallback xmlns="">
      <p:transition spd="slow" advTm="20073"/>
    </mc:Fallback>
  </mc:AlternateContent>
  <p:extLst>
    <p:ext uri="{3A86A75C-4F4B-4683-9AE1-C65F6400EC91}">
      <p14:laserTraceLst xmlns:p14="http://schemas.microsoft.com/office/powerpoint/2010/main">
        <p14:tracePtLst>
          <p14:tracePt t="3572" x="2192338" y="6648450"/>
          <p14:tracePt t="3582" x="2252663" y="6543675"/>
          <p14:tracePt t="3598" x="2297113" y="6429375"/>
          <p14:tracePt t="3614" x="2366963" y="6219825"/>
          <p14:tracePt t="3631" x="2409825" y="6045200"/>
          <p14:tracePt t="3647" x="2471738" y="5862638"/>
          <p14:tracePt t="3665" x="2497138" y="5722938"/>
          <p14:tracePt t="3681" x="2532063" y="5643563"/>
          <p14:tracePt t="3698" x="2541588" y="5608638"/>
          <p14:tracePt t="3715" x="2541588" y="5573713"/>
          <p14:tracePt t="3732" x="2559050" y="5530850"/>
          <p14:tracePt t="3749" x="2566988" y="5495925"/>
          <p14:tracePt t="3765" x="2566988" y="5468938"/>
          <p14:tracePt t="3766" x="2576513" y="5441950"/>
          <p14:tracePt t="3782" x="2576513" y="5434013"/>
          <p14:tracePt t="3783" x="2593975" y="5424488"/>
          <p14:tracePt t="3798" x="2593975" y="5407025"/>
          <p14:tracePt t="3815" x="2601913" y="5364163"/>
          <p14:tracePt t="3831" x="2611438" y="5319713"/>
          <p14:tracePt t="3848" x="2628900" y="5267325"/>
          <p14:tracePt t="3865" x="2663825" y="5154613"/>
          <p14:tracePt t="3882" x="2716213" y="5032375"/>
          <p14:tracePt t="3898" x="2768600" y="4900613"/>
          <p14:tracePt t="3915" x="2820988" y="4778375"/>
          <p14:tracePt t="3931" x="2838450" y="4725988"/>
          <p14:tracePt t="3932" x="2863850" y="4673600"/>
          <p14:tracePt t="3948" x="2873375" y="4630738"/>
          <p14:tracePt t="3949" x="2890838" y="4595813"/>
          <p14:tracePt t="3966" x="2890838" y="4551363"/>
          <p14:tracePt t="3967" x="2890838" y="4516438"/>
          <p14:tracePt t="3981" x="2890838" y="4491038"/>
          <p14:tracePt t="3998" x="2890838" y="4456113"/>
          <p14:tracePt t="4015" x="2863850" y="4403725"/>
          <p14:tracePt t="4031" x="2811463" y="4351338"/>
          <p14:tracePt t="4048" x="2786063" y="4333875"/>
          <p14:tracePt t="4064" x="2759075" y="4316413"/>
          <p14:tracePt t="4081" x="2733675" y="4298950"/>
          <p14:tracePt t="4098" x="2724150" y="4298950"/>
          <p14:tracePt t="4099" x="2706688" y="4289425"/>
          <p14:tracePt t="4115" x="2681288" y="4264025"/>
          <p14:tracePt t="4115" x="2663825" y="4264025"/>
          <p14:tracePt t="4132" x="2636838" y="4264025"/>
          <p14:tracePt t="4132" x="2593975" y="4254500"/>
          <p14:tracePt t="4148" x="2532063" y="4254500"/>
          <p14:tracePt t="4165" x="2427288" y="4246563"/>
          <p14:tracePt t="4181" x="2305050" y="4246563"/>
          <p14:tracePt t="4198" x="2182813" y="4246563"/>
          <p14:tracePt t="4215" x="2157413" y="4289425"/>
          <p14:tracePt t="4231" x="2087563" y="4351338"/>
          <p14:tracePt t="4248" x="2000250" y="4429125"/>
          <p14:tracePt t="4265" x="1947863" y="4491038"/>
          <p14:tracePt t="4265" x="1903413" y="4551363"/>
          <p14:tracePt t="4282" x="1798638" y="4673600"/>
          <p14:tracePt t="4298" x="1763713" y="4708525"/>
          <p14:tracePt t="4299" x="1738313" y="4752975"/>
          <p14:tracePt t="4315" x="1720850" y="4787900"/>
          <p14:tracePt t="4331" x="1685925" y="4830763"/>
          <p14:tracePt t="4348" x="1676400" y="4883150"/>
          <p14:tracePt t="4364" x="1668463" y="4935538"/>
          <p14:tracePt t="4381" x="1668463" y="5014913"/>
          <p14:tracePt t="4398" x="1685925" y="5127625"/>
          <p14:tracePt t="4415" x="1738313" y="5249863"/>
          <p14:tracePt t="4431" x="1781175" y="5319713"/>
          <p14:tracePt t="4431" x="1843088" y="5399088"/>
          <p14:tracePt t="4448" x="1938338" y="5530850"/>
          <p14:tracePt t="4465" x="2008188" y="5600700"/>
          <p14:tracePt t="4466" x="2078038" y="5653088"/>
          <p14:tracePt t="4481" x="2157413" y="5695950"/>
          <p14:tracePt t="4499" x="2287588" y="5800725"/>
          <p14:tracePt t="4515" x="2436813" y="5888038"/>
          <p14:tracePt t="4531" x="2559050" y="5967413"/>
          <p14:tracePt t="4548" x="2716213" y="5992813"/>
          <p14:tracePt t="4565" x="2890838" y="6010275"/>
          <p14:tracePt t="4581" x="3092450" y="6010275"/>
          <p14:tracePt t="4598" x="3302000" y="6010275"/>
          <p14:tracePt t="4615" x="3484563" y="6010275"/>
          <p14:tracePt t="4632" x="3694113" y="6002338"/>
          <p14:tracePt t="4648" x="3798888" y="5984875"/>
          <p14:tracePt t="4649" x="3878263" y="5957888"/>
          <p14:tracePt t="4665" x="3938588" y="5949950"/>
          <p14:tracePt t="4681" x="4060825" y="5897563"/>
          <p14:tracePt t="4698" x="4165600" y="5827713"/>
          <p14:tracePt t="4714" x="4270375" y="5765800"/>
          <p14:tracePt t="4731" x="4375150" y="5678488"/>
          <p14:tracePt t="4748" x="4479925" y="5573713"/>
          <p14:tracePt t="4765" x="4549775" y="5476875"/>
          <p14:tracePt t="4781" x="4576763" y="5441950"/>
          <p14:tracePt t="4781" x="4611688" y="5389563"/>
          <p14:tracePt t="4798" x="4629150" y="5364163"/>
          <p14:tracePt t="4815" x="4637088" y="5337175"/>
          <p14:tracePt t="4831" x="4637088" y="5311775"/>
          <p14:tracePt t="4848" x="4637088" y="5284788"/>
          <p14:tracePt t="4864" x="4637088" y="5241925"/>
          <p14:tracePt t="4881" x="4619625" y="5197475"/>
          <p14:tracePt t="4898" x="4594225" y="5137150"/>
          <p14:tracePt t="4915" x="4559300" y="5057775"/>
          <p14:tracePt t="4931" x="4541838" y="4987925"/>
          <p14:tracePt t="4947" x="4497388" y="4935538"/>
          <p14:tracePt t="4964" x="4489450" y="4927600"/>
          <p14:tracePt t="4965" x="4462463" y="4910138"/>
          <p14:tracePt t="4982" x="4445000" y="4900613"/>
          <p14:tracePt t="4982" x="4419600" y="4883150"/>
          <p14:tracePt t="4998" x="4392613" y="4857750"/>
          <p14:tracePt t="5015" x="4340225" y="4848225"/>
          <p14:tracePt t="5031" x="4183063" y="4805363"/>
          <p14:tracePt t="5048" x="3990975" y="4760913"/>
          <p14:tracePt t="5065" x="3808413" y="4718050"/>
          <p14:tracePt t="5081" x="3641725" y="4683125"/>
          <p14:tracePt t="5098" x="3484563" y="4683125"/>
          <p14:tracePt t="5114" x="3406775" y="4683125"/>
          <p14:tracePt t="5131" x="3379788" y="4691063"/>
          <p14:tracePt t="5132" x="3354388" y="4700588"/>
          <p14:tracePt t="5148" x="3309938" y="4735513"/>
          <p14:tracePt t="5165" x="3284538" y="4760913"/>
          <p14:tracePt t="5166" x="3284538" y="4778375"/>
          <p14:tracePt t="5182" x="3249613" y="4813300"/>
          <p14:tracePt t="5182" x="3197225" y="4865688"/>
          <p14:tracePt t="5198" x="3144838" y="4935538"/>
          <p14:tracePt t="5215" x="3030538" y="5067300"/>
          <p14:tracePt t="5231" x="2933700" y="5172075"/>
          <p14:tracePt t="5248" x="2863850" y="5267325"/>
          <p14:tracePt t="5264" x="2828925" y="5302250"/>
          <p14:tracePt t="5281" x="2803525" y="5329238"/>
          <p14:tracePt t="5331" x="2786063" y="5329238"/>
          <p14:tracePt t="5357" x="2776538" y="5329238"/>
          <p14:tracePt t="5367" x="2768600" y="5329238"/>
          <p14:tracePt t="5375" x="2759075" y="5319713"/>
          <p14:tracePt t="5384" x="2751138" y="5294313"/>
          <p14:tracePt t="5398" x="2741613" y="5284788"/>
          <p14:tracePt t="5415" x="2716213" y="5249863"/>
          <p14:tracePt t="5431" x="2716213" y="5224463"/>
          <p14:tracePt t="5448" x="2716213" y="5189538"/>
          <p14:tracePt t="5465" x="2716213" y="5145088"/>
          <p14:tracePt t="5481" x="2741613" y="5110163"/>
          <p14:tracePt t="5498" x="2786063" y="5057775"/>
          <p14:tracePt t="5514" x="2803525" y="5022850"/>
          <p14:tracePt t="5531" x="2873375" y="4945063"/>
          <p14:tracePt t="5548" x="2968625" y="4840288"/>
          <p14:tracePt t="5565" x="3074988" y="4743450"/>
          <p14:tracePt t="5582" x="3162300" y="4673600"/>
          <p14:tracePt t="5598" x="3267075" y="4586288"/>
          <p14:tracePt t="5615" x="3389313" y="4516438"/>
          <p14:tracePt t="5631" x="3484563" y="4456113"/>
          <p14:tracePt t="5648" x="3598863" y="4403725"/>
          <p14:tracePt t="5664" x="3651250" y="4394200"/>
          <p14:tracePt t="5665" x="3711575" y="4376738"/>
          <p14:tracePt t="5681" x="3756025" y="4359275"/>
          <p14:tracePt t="5698" x="3798888" y="4351338"/>
          <p14:tracePt t="5715" x="3843338" y="4351338"/>
          <p14:tracePt t="5731" x="3913188" y="4351338"/>
          <p14:tracePt t="5748" x="4000500" y="4351338"/>
          <p14:tracePt t="5764" x="4122738" y="4368800"/>
          <p14:tracePt t="5781" x="4244975" y="4394200"/>
          <p14:tracePt t="5798" x="4384675" y="4429125"/>
          <p14:tracePt t="5815" x="4479925" y="4456113"/>
          <p14:tracePt t="5831" x="4532313" y="4464050"/>
          <p14:tracePt t="5832" x="4567238" y="4481513"/>
          <p14:tracePt t="5848" x="4646613" y="4525963"/>
          <p14:tracePt t="5865" x="4672013" y="4543425"/>
          <p14:tracePt t="5866" x="4689475" y="4551363"/>
          <p14:tracePt t="5881" x="4724400" y="4551363"/>
          <p14:tracePt t="5883" x="4741863" y="4578350"/>
          <p14:tracePt t="5898" x="4759325" y="4595813"/>
          <p14:tracePt t="5914" x="4786313" y="4648200"/>
          <p14:tracePt t="5931" x="4811713" y="4683125"/>
          <p14:tracePt t="5948" x="4864100" y="4735513"/>
          <p14:tracePt t="5965" x="4891088" y="4770438"/>
          <p14:tracePt t="5981" x="4933950" y="4848225"/>
          <p14:tracePt t="5998" x="4968875" y="4945063"/>
          <p14:tracePt t="6015" x="4978400" y="4987925"/>
          <p14:tracePt t="6015" x="4986338" y="5040313"/>
          <p14:tracePt t="6032" x="5003800" y="5084763"/>
          <p14:tracePt t="6048" x="5003800" y="5110163"/>
          <p14:tracePt t="6049" x="4995863" y="5137150"/>
          <p14:tracePt t="6065" x="4995863" y="5145088"/>
          <p14:tracePt t="6066" x="4986338" y="5162550"/>
          <p14:tracePt t="6081" x="4960938" y="5189538"/>
          <p14:tracePt t="6098" x="4926013" y="5241925"/>
          <p14:tracePt t="6115" x="4881563" y="5284788"/>
          <p14:tracePt t="6131" x="4794250" y="5346700"/>
          <p14:tracePt t="6148" x="4681538" y="5434013"/>
          <p14:tracePt t="6164" x="4506913" y="5503863"/>
          <p14:tracePt t="6181" x="4340225" y="5565775"/>
          <p14:tracePt t="6198" x="4252913" y="5600700"/>
          <p14:tracePt t="6199" x="4148138" y="5618163"/>
          <p14:tracePt t="6215" x="4043363" y="5635625"/>
          <p14:tracePt t="6215" x="3938588" y="5653088"/>
          <p14:tracePt t="6232" x="3833813" y="5653088"/>
          <p14:tracePt t="6233" x="3738563" y="5653088"/>
          <p14:tracePt t="6248" x="3633788" y="5653088"/>
          <p14:tracePt t="6265" x="3441700" y="5653088"/>
          <p14:tracePt t="6281" x="3284538" y="5653088"/>
          <p14:tracePt t="6298" x="3152775" y="5653088"/>
          <p14:tracePt t="6315" x="3021013" y="5626100"/>
          <p14:tracePt t="6331" x="2890838" y="5591175"/>
          <p14:tracePt t="6348" x="2759075" y="5565775"/>
          <p14:tracePt t="6365" x="2698750" y="5556250"/>
          <p14:tracePt t="6365" x="2636838" y="5530850"/>
          <p14:tracePt t="6382" x="2549525" y="5503863"/>
          <p14:tracePt t="6398" x="2541588" y="5503863"/>
          <p14:tracePt t="6399" x="2514600" y="5503863"/>
          <p14:tracePt t="6414" x="2479675" y="5503863"/>
          <p14:tracePt t="6431" x="2436813" y="5476875"/>
          <p14:tracePt t="6448" x="2419350" y="5476875"/>
          <p14:tracePt t="6464" x="2419350" y="5459413"/>
          <p14:tracePt t="6481" x="2409825" y="5441950"/>
          <p14:tracePt t="6498" x="2409825" y="5416550"/>
          <p14:tracePt t="6515" x="2427288" y="5381625"/>
          <p14:tracePt t="6531" x="2436813" y="5364163"/>
          <p14:tracePt t="6531" x="2462213" y="5337175"/>
          <p14:tracePt t="6548" x="2497138" y="5294313"/>
          <p14:tracePt t="6565" x="2524125" y="5249863"/>
          <p14:tracePt t="6566" x="2549525" y="5214938"/>
          <p14:tracePt t="6581" x="2576513" y="5180013"/>
          <p14:tracePt t="6597" x="2636838" y="5102225"/>
          <p14:tracePt t="6614" x="2671763" y="5049838"/>
          <p14:tracePt t="6631" x="2698750" y="5014913"/>
          <p14:tracePt t="6648" x="2698750" y="5005388"/>
          <p14:tracePt t="6665" x="2716213" y="4987925"/>
          <p14:tracePt t="6682" x="2724150" y="4970463"/>
          <p14:tracePt t="6698" x="2733675" y="4962525"/>
          <p14:tracePt t="6722" x="2751138" y="4962525"/>
          <p14:tracePt t="6810" x="2751138" y="4979988"/>
          <p14:tracePt t="6819" x="2751138" y="5005388"/>
          <p14:tracePt t="6827" x="2751138" y="5022850"/>
          <p14:tracePt t="6836" x="2759075" y="5040313"/>
          <p14:tracePt t="6848" x="2776538" y="5057775"/>
          <p14:tracePt t="6864" x="2811463" y="5102225"/>
          <p14:tracePt t="6881" x="2855913" y="5154613"/>
          <p14:tracePt t="6898" x="2873375" y="5162550"/>
          <p14:tracePt t="6898" x="2881313" y="5180013"/>
          <p14:tracePt t="6915" x="2898775" y="5180013"/>
          <p14:tracePt t="6916" x="2916238" y="5189538"/>
          <p14:tracePt t="6931" x="2925763" y="5197475"/>
          <p14:tracePt t="6948" x="2943225" y="5207000"/>
          <p14:tracePt t="6964" x="2951163" y="5207000"/>
          <p14:tracePt t="7073" x="2951163" y="5224463"/>
          <p14:tracePt t="7344" x="2960688" y="5224463"/>
          <p14:tracePt t="7361" x="2968625" y="5224463"/>
          <p14:tracePt t="7387" x="2978150" y="5224463"/>
          <p14:tracePt t="7414" x="2986088" y="5241925"/>
          <p14:tracePt t="7431" x="2995613" y="5241925"/>
          <p14:tracePt t="7440" x="3003550" y="5241925"/>
          <p14:tracePt t="7449" x="3013075" y="5241925"/>
          <p14:tracePt t="7465" x="3021013" y="5241925"/>
          <p14:tracePt t="7466" x="3030538" y="5241925"/>
          <p14:tracePt t="7481" x="3038475" y="5241925"/>
          <p14:tracePt t="7498" x="3057525" y="5241925"/>
          <p14:tracePt t="7519" x="3065463" y="5241925"/>
          <p14:tracePt t="7531" x="3074988" y="5241925"/>
          <p14:tracePt t="7548" x="3092450" y="5241925"/>
          <p14:tracePt t="7565" x="3135313" y="5241925"/>
          <p14:tracePt t="7581" x="3162300" y="5241925"/>
          <p14:tracePt t="7582" x="3187700" y="5241925"/>
          <p14:tracePt t="7598" x="3222625" y="5241925"/>
          <p14:tracePt t="7614" x="3240088" y="5241925"/>
          <p14:tracePt t="7615" x="3249613" y="5241925"/>
          <p14:tracePt t="7632" x="3275013" y="5241925"/>
          <p14:tracePt t="7632" x="3284538" y="5241925"/>
          <p14:tracePt t="7648" x="3302000" y="5241925"/>
          <p14:tracePt t="7665" x="3309938" y="5241925"/>
          <p14:tracePt t="7720" x="3319463" y="5232400"/>
          <p14:tracePt t="7729" x="3344863" y="5232400"/>
          <p14:tracePt t="7737" x="3371850" y="5232400"/>
          <p14:tracePt t="7748" x="3389313" y="5232400"/>
          <p14:tracePt t="7765" x="3397250" y="5232400"/>
          <p14:tracePt t="7765" x="3424238" y="5224463"/>
          <p14:tracePt t="7781" x="3441700" y="5214938"/>
          <p14:tracePt t="7798" x="3459163" y="5214938"/>
          <p14:tracePt t="7948" x="3467100" y="5214938"/>
          <p14:tracePt t="7966" x="3476625" y="5214938"/>
          <p14:tracePt t="7974" x="3484563" y="5214938"/>
          <p14:tracePt t="7992" x="3494088" y="5214938"/>
          <p14:tracePt t="8000" x="3511550" y="5214938"/>
          <p14:tracePt t="8014" x="3519488" y="5214938"/>
          <p14:tracePt t="8031" x="3546475" y="5214938"/>
          <p14:tracePt t="8048" x="3571875" y="5214938"/>
          <p14:tracePt t="8064" x="3598863" y="5214938"/>
          <p14:tracePt t="8081" x="3624263" y="5214938"/>
          <p14:tracePt t="8098" x="3641725" y="5214938"/>
          <p14:tracePt t="8115" x="3659188" y="5214938"/>
          <p14:tracePt t="8131" x="3668713" y="5214938"/>
          <p14:tracePt t="8132" x="3676650" y="5214938"/>
          <p14:tracePt t="8148" x="3694113" y="5214938"/>
          <p14:tracePt t="8165" x="3703638" y="5214938"/>
          <p14:tracePt t="8166" x="3711575" y="5214938"/>
          <p14:tracePt t="8181" x="3721100" y="5214938"/>
          <p14:tracePt t="8198" x="3738563" y="5207000"/>
          <p14:tracePt t="8215" x="3756025" y="5207000"/>
          <p14:tracePt t="8232" x="3781425" y="5189538"/>
          <p14:tracePt t="8248" x="3790950" y="5189538"/>
          <p14:tracePt t="8306" x="3798888" y="5180013"/>
          <p14:tracePt t="8315" x="3808413" y="5180013"/>
          <p14:tracePt t="8621" x="3825875" y="5180013"/>
          <p14:tracePt t="8639" x="3833813" y="5180013"/>
          <p14:tracePt t="8648" x="3843338" y="5180013"/>
          <p14:tracePt t="8656" x="3860800" y="5180013"/>
          <p14:tracePt t="8666" x="3878263" y="5180013"/>
          <p14:tracePt t="8681" x="3913188" y="5180013"/>
          <p14:tracePt t="8698" x="4043363" y="5207000"/>
          <p14:tracePt t="8714" x="4252913" y="5249863"/>
          <p14:tracePt t="8731" x="4559300" y="5346700"/>
          <p14:tracePt t="8748" x="4968875" y="5441950"/>
          <p14:tracePt t="8764" x="5405438" y="5538788"/>
          <p14:tracePt t="8781" x="5886450" y="5608638"/>
          <p14:tracePt t="8798" x="6340475" y="5626100"/>
          <p14:tracePt t="8815" x="6759575" y="5626100"/>
          <p14:tracePt t="8831" x="6969125" y="5626100"/>
          <p14:tracePt t="8832" x="7178675" y="5626100"/>
          <p14:tracePt t="8848" x="7388225" y="5626100"/>
          <p14:tracePt t="8849" x="7545388" y="5626100"/>
          <p14:tracePt t="8865" x="7677150" y="5626100"/>
          <p14:tracePt t="8881" x="7912100" y="5626100"/>
          <p14:tracePt t="8898" x="8096250" y="5626100"/>
          <p14:tracePt t="8914" x="8243888" y="5626100"/>
          <p14:tracePt t="8931" x="8313738" y="5626100"/>
          <p14:tracePt t="8948" x="8358188" y="5626100"/>
          <p14:tracePt t="8964" x="8435975" y="5626100"/>
          <p14:tracePt t="8982" x="8575675" y="5600700"/>
          <p14:tracePt t="8998" x="8759825" y="5548313"/>
          <p14:tracePt t="9014" x="8829675" y="5530850"/>
          <p14:tracePt t="9031" x="9012238" y="5486400"/>
          <p14:tracePt t="9048" x="9205913" y="5434013"/>
          <p14:tracePt t="9065" x="9388475" y="5389563"/>
          <p14:tracePt t="9081" x="9467850" y="5372100"/>
          <p14:tracePt t="9097" x="9502775" y="5346700"/>
          <p14:tracePt t="9114" x="9580563" y="5311775"/>
          <p14:tracePt t="9131" x="9598025" y="5276850"/>
          <p14:tracePt t="9147" x="9632950" y="5241925"/>
          <p14:tracePt t="9165" x="9659938" y="5224463"/>
          <p14:tracePt t="9181" x="9667875" y="5207000"/>
          <p14:tracePt t="9182" x="9677400" y="5197475"/>
          <p14:tracePt t="9198" x="9702800" y="5180013"/>
          <p14:tracePt t="9200" x="9702800" y="5172075"/>
          <p14:tracePt t="9215" x="9712325" y="5162550"/>
          <p14:tracePt t="9231" x="9747250" y="5127625"/>
          <p14:tracePt t="9248" x="9764713" y="5067300"/>
          <p14:tracePt t="9264" x="9790113" y="5040313"/>
          <p14:tracePt t="9281" x="9807575" y="4997450"/>
          <p14:tracePt t="9303" x="9817100" y="4987925"/>
          <p14:tracePt t="9321" x="9817100" y="4979988"/>
          <p14:tracePt t="9339" x="9817100" y="4962525"/>
          <p14:tracePt t="9356" x="9817100" y="4945063"/>
          <p14:tracePt t="9365" x="9817100" y="4927600"/>
          <p14:tracePt t="9381" x="9817100" y="4918075"/>
          <p14:tracePt t="9397" x="9817100" y="4883150"/>
          <p14:tracePt t="9415" x="9817100" y="4857750"/>
          <p14:tracePt t="9431" x="9817100" y="4840288"/>
          <p14:tracePt t="9448" x="9817100" y="4813300"/>
          <p14:tracePt t="9470" x="9817100" y="4795838"/>
          <p14:tracePt t="9506" x="9807575" y="4795838"/>
          <p14:tracePt t="9514" x="9799638" y="4795838"/>
          <p14:tracePt t="9540" x="9790113" y="4795838"/>
          <p14:tracePt t="9549" x="9782175" y="4795838"/>
          <p14:tracePt t="9567" x="9755188" y="4795838"/>
          <p14:tracePt t="9575" x="9747250" y="4778375"/>
          <p14:tracePt t="9584" x="9720263" y="4752975"/>
          <p14:tracePt t="9598" x="9712325" y="4752975"/>
          <p14:tracePt t="9615" x="9659938" y="4718050"/>
          <p14:tracePt t="9631" x="9528175" y="4638675"/>
          <p14:tracePt t="9648" x="9353550" y="4551363"/>
          <p14:tracePt t="9664" x="9178925" y="4438650"/>
          <p14:tracePt t="9681" x="8959850" y="4298950"/>
          <p14:tracePt t="9698" x="8802688" y="4176713"/>
          <p14:tracePt t="9715" x="8750300" y="4132263"/>
          <p14:tracePt t="9716" x="8697913" y="4087813"/>
          <p14:tracePt t="9731" x="8672513" y="4079875"/>
          <p14:tracePt t="9732" x="8645525" y="4079875"/>
          <p14:tracePt t="9748" x="8645525" y="4070350"/>
          <p14:tracePt t="9820" x="8628063" y="4070350"/>
          <p14:tracePt t="9829" x="8610600" y="4070350"/>
          <p14:tracePt t="9837" x="8585200" y="4070350"/>
          <p14:tracePt t="9847" x="8558213" y="4070350"/>
          <p14:tracePt t="9865" x="8550275" y="4070350"/>
          <p14:tracePt t="9865" x="8532813" y="4070350"/>
          <p14:tracePt t="9881" x="8505825" y="4070350"/>
          <p14:tracePt t="9898" x="8488363" y="4070350"/>
          <p14:tracePt t="9914" x="8410575" y="4087813"/>
          <p14:tracePt t="9931" x="8253413" y="4114800"/>
          <p14:tracePt t="9947" x="8096250" y="4141788"/>
          <p14:tracePt t="9964" x="7842250" y="4176713"/>
          <p14:tracePt t="9981" x="7554913" y="4202113"/>
          <p14:tracePt t="9998" x="7248525" y="4211638"/>
          <p14:tracePt t="10015" x="7004050" y="4229100"/>
          <p14:tracePt t="10031" x="6873875" y="4237038"/>
          <p14:tracePt t="10048" x="6584950" y="4281488"/>
          <p14:tracePt t="10064" x="6480175" y="4289425"/>
          <p14:tracePt t="10081" x="6305550" y="4341813"/>
          <p14:tracePt t="10098" x="6140450" y="4386263"/>
          <p14:tracePt t="10115" x="6008688" y="4411663"/>
          <p14:tracePt t="10131" x="5911850" y="4446588"/>
          <p14:tracePt t="10148" x="5886450" y="4446588"/>
          <p14:tracePt t="10165" x="5859463" y="4464050"/>
          <p14:tracePt t="10181" x="5834063" y="4473575"/>
          <p14:tracePt t="10198" x="5781675" y="4491038"/>
          <p14:tracePt t="10215" x="5746750" y="4491038"/>
          <p14:tracePt t="10232" x="5711825" y="4516438"/>
          <p14:tracePt t="10248" x="5684838" y="4533900"/>
          <p14:tracePt t="10249" x="5676900" y="4533900"/>
          <p14:tracePt t="10264" x="5659438" y="4533900"/>
          <p14:tracePt t="10281" x="5614988" y="4551363"/>
          <p14:tracePt t="10298" x="5545138" y="4568825"/>
          <p14:tracePt t="10315" x="5467350" y="4586288"/>
          <p14:tracePt t="10331" x="5397500" y="4613275"/>
          <p14:tracePt t="10348" x="5370513" y="4621213"/>
          <p14:tracePt t="10364" x="5362575" y="4621213"/>
          <p14:tracePt t="10476" x="5353050" y="4621213"/>
          <p14:tracePt t="10668" x="5353050" y="4613275"/>
          <p14:tracePt t="10677" x="5370513" y="4603750"/>
          <p14:tracePt t="10704" x="5370513" y="4586288"/>
          <p14:tracePt t="10721" x="5387975" y="4586288"/>
          <p14:tracePt t="11081" x="5380038" y="4586288"/>
          <p14:tracePt t="11640" x="5362575" y="4586288"/>
          <p14:tracePt t="11676" x="5345113" y="4586288"/>
          <p14:tracePt t="11711" x="5335588" y="4595813"/>
          <p14:tracePt t="11746" x="5327650" y="4595813"/>
          <p14:tracePt t="11763" x="5300663" y="4595813"/>
          <p14:tracePt t="11771" x="5292725" y="4595813"/>
          <p14:tracePt t="11782" x="5283200" y="4595813"/>
          <p14:tracePt t="11798" x="5265738" y="4595813"/>
          <p14:tracePt t="11815" x="5240338" y="4595813"/>
          <p14:tracePt t="11831" x="5230813" y="4595813"/>
          <p14:tracePt t="11848" x="5222875" y="4595813"/>
          <p14:tracePt t="11865" x="5205413" y="4595813"/>
          <p14:tracePt t="12043" x="5205413" y="4586288"/>
          <p14:tracePt t="12051" x="5187950" y="4568825"/>
          <p14:tracePt t="12064" x="5178425" y="4560888"/>
          <p14:tracePt t="12081" x="5160963" y="4516438"/>
          <p14:tracePt t="12098" x="5135563" y="4473575"/>
          <p14:tracePt t="12114" x="5100638" y="4446588"/>
          <p14:tracePt t="12131" x="5091113" y="4421188"/>
          <p14:tracePt t="12148" x="5065713" y="4386263"/>
          <p14:tracePt t="12165" x="5048250" y="4368800"/>
          <p14:tracePt t="12181" x="5038725" y="4368800"/>
          <p14:tracePt t="12198" x="5013325" y="4351338"/>
          <p14:tracePt t="12214" x="4978400" y="4351338"/>
          <p14:tracePt t="12231" x="4960938" y="4341813"/>
          <p14:tracePt t="12247" x="4926013" y="4324350"/>
          <p14:tracePt t="12265" x="4891088" y="4316413"/>
          <p14:tracePt t="12281" x="4846638" y="4306888"/>
          <p14:tracePt t="12298" x="4786313" y="4306888"/>
          <p14:tracePt t="12315" x="4759325" y="4281488"/>
          <p14:tracePt t="12316" x="4741863" y="4271963"/>
          <p14:tracePt t="12331" x="4716463" y="4264025"/>
          <p14:tracePt t="12332" x="4681538" y="4246563"/>
          <p14:tracePt t="12348" x="4646613" y="4219575"/>
          <p14:tracePt t="12348" x="4619625" y="4202113"/>
          <p14:tracePt t="12364" x="4602163" y="4202113"/>
          <p14:tracePt t="12381" x="4567238" y="4184650"/>
          <p14:tracePt t="12398" x="4514850" y="4184650"/>
          <p14:tracePt t="12415" x="4479925" y="4184650"/>
          <p14:tracePt t="12431" x="4454525" y="4184650"/>
          <p14:tracePt t="12447" x="4419600" y="4184650"/>
          <p14:tracePt t="12464" x="4375150" y="4184650"/>
          <p14:tracePt t="12481" x="4349750" y="4184650"/>
          <p14:tracePt t="12482" x="4322763" y="4184650"/>
          <p14:tracePt t="12499" x="4297363" y="4194175"/>
          <p14:tracePt t="12515" x="4279900" y="4202113"/>
          <p14:tracePt t="12515" x="4252913" y="4211638"/>
          <p14:tracePt t="12531" x="4200525" y="4219575"/>
          <p14:tracePt t="12548" x="4087813" y="4246563"/>
          <p14:tracePt t="12565" x="3948113" y="4289425"/>
          <p14:tracePt t="12581" x="3808413" y="4333875"/>
          <p14:tracePt t="12598" x="3676650" y="4368800"/>
          <p14:tracePt t="12615" x="3536950" y="4394200"/>
          <p14:tracePt t="12631" x="3484563" y="4411663"/>
          <p14:tracePt t="12648" x="3449638" y="4421188"/>
          <p14:tracePt t="12665" x="3441700" y="4429125"/>
          <p14:tracePt t="12665" x="3432175" y="4429125"/>
          <p14:tracePt t="12682" x="3406775" y="4446588"/>
          <p14:tracePt t="12698" x="3379788" y="4446588"/>
          <p14:tracePt t="12699" x="3354388" y="4446588"/>
          <p14:tracePt t="12715" x="3344863" y="4446588"/>
          <p14:tracePt t="12731" x="3302000" y="4446588"/>
          <p14:tracePt t="12748" x="3222625" y="4456113"/>
          <p14:tracePt t="12764" x="3117850" y="4481513"/>
          <p14:tracePt t="12781" x="3003550" y="4508500"/>
          <p14:tracePt t="12797" x="2978150" y="4525963"/>
          <p14:tracePt t="12814" x="2933700" y="4543425"/>
          <p14:tracePt t="12832" x="2916238" y="4543425"/>
          <p14:tracePt t="12847" x="2898775" y="4560888"/>
          <p14:tracePt t="12865" x="2898775" y="4568825"/>
          <p14:tracePt t="12882" x="2898775" y="4578350"/>
          <p14:tracePt t="12882" x="2881313" y="4586288"/>
          <p14:tracePt t="12898" x="2881313" y="4603750"/>
          <p14:tracePt t="12914" x="2881313" y="4648200"/>
          <p14:tracePt t="12931" x="2881313" y="4673600"/>
          <p14:tracePt t="12948" x="2881313" y="4718050"/>
          <p14:tracePt t="12965" x="2925763" y="4787900"/>
          <p14:tracePt t="12981" x="3013075" y="4900613"/>
          <p14:tracePt t="12997" x="3205163" y="5067300"/>
          <p14:tracePt t="13015" x="3327400" y="5145088"/>
          <p14:tracePt t="13015" x="3459163" y="5207000"/>
          <p14:tracePt t="13031" x="3633788" y="5259388"/>
          <p14:tracePt t="13032" x="3843338" y="5319713"/>
          <p14:tracePt t="13048" x="4025900" y="5389563"/>
          <p14:tracePt t="13049" x="4210050" y="5441950"/>
          <p14:tracePt t="13064" x="4384675" y="5486400"/>
          <p14:tracePt t="13081" x="4706938" y="5548313"/>
          <p14:tracePt t="13098" x="4978400" y="5565775"/>
          <p14:tracePt t="13114" x="5230813" y="5565775"/>
          <p14:tracePt t="13131" x="5440363" y="5565775"/>
          <p14:tracePt t="13147" x="5702300" y="5556250"/>
          <p14:tracePt t="13165" x="5999163" y="5495925"/>
          <p14:tracePt t="13181" x="6148388" y="5459413"/>
          <p14:tracePt t="13181" x="6297613" y="5424488"/>
          <p14:tracePt t="13198" x="6584950" y="5354638"/>
          <p14:tracePt t="13215" x="6769100" y="5284788"/>
          <p14:tracePt t="13215" x="6926263" y="5214938"/>
          <p14:tracePt t="13231" x="7118350" y="5127625"/>
          <p14:tracePt t="13248" x="7432675" y="4962525"/>
          <p14:tracePt t="13265" x="7747000" y="4787900"/>
          <p14:tracePt t="13281" x="7991475" y="4630738"/>
          <p14:tracePt t="13298" x="8218488" y="4473575"/>
          <p14:tracePt t="13314" x="8453438" y="4316413"/>
          <p14:tracePt t="13331" x="8680450" y="4149725"/>
          <p14:tracePt t="13348" x="8899525" y="3983038"/>
          <p14:tracePt t="13365" x="9109075" y="3790950"/>
          <p14:tracePt t="13381" x="9188450" y="3695700"/>
          <p14:tracePt t="13382" x="9283700" y="3598863"/>
          <p14:tracePt t="13398" x="9371013" y="3503613"/>
          <p14:tracePt t="13414" x="9528175" y="3302000"/>
          <p14:tracePt t="13431" x="9650413" y="3109913"/>
          <p14:tracePt t="13448" x="9737725" y="2927350"/>
          <p14:tracePt t="13464" x="9790113" y="2770188"/>
          <p14:tracePt t="13481" x="9834563" y="2628900"/>
          <p14:tracePt t="13498" x="9842500" y="2551113"/>
          <p14:tracePt t="13514" x="9842500" y="2498725"/>
          <p14:tracePt t="13531" x="9825038" y="2471738"/>
          <p14:tracePt t="13531" x="9825038" y="2454275"/>
          <p14:tracePt t="13548" x="9807575" y="2401888"/>
          <p14:tracePt t="13565" x="9799638" y="2376488"/>
          <p14:tracePt t="13566" x="9772650" y="2376488"/>
          <p14:tracePt t="13581" x="9755188" y="2349500"/>
          <p14:tracePt t="13598" x="9702800" y="2297113"/>
          <p14:tracePt t="13615" x="9667875" y="2262188"/>
          <p14:tracePt t="13631" x="9590088" y="2209800"/>
          <p14:tracePt t="13647" x="9528175" y="2166938"/>
          <p14:tracePt t="13664" x="9493250" y="2139950"/>
          <p14:tracePt t="13681" x="9440863" y="2105025"/>
          <p14:tracePt t="13697" x="9398000" y="2097088"/>
          <p14:tracePt t="13715" x="9293225" y="2097088"/>
          <p14:tracePt t="13731" x="9231313" y="2097088"/>
          <p14:tracePt t="13732" x="9188450" y="2087563"/>
          <p14:tracePt t="13748" x="9134475" y="2079625"/>
          <p14:tracePt t="13749" x="9074150" y="2062163"/>
          <p14:tracePt t="13764" x="9029700" y="2062163"/>
          <p14:tracePt t="13781" x="8924925" y="2062163"/>
          <p14:tracePt t="13798" x="8820150" y="2062163"/>
          <p14:tracePt t="13815" x="8732838" y="2062163"/>
          <p14:tracePt t="13831" x="8662988" y="2070100"/>
          <p14:tracePt t="13848" x="8610600" y="2097088"/>
          <p14:tracePt t="13865" x="8567738" y="2114550"/>
          <p14:tracePt t="13881" x="8497888" y="2149475"/>
          <p14:tracePt t="13898" x="8453438" y="2174875"/>
          <p14:tracePt t="13915" x="8410575" y="2201863"/>
          <p14:tracePt t="13916" x="8375650" y="2236788"/>
          <p14:tracePt t="13931" x="8331200" y="2262188"/>
          <p14:tracePt t="13948" x="8243888" y="2324100"/>
          <p14:tracePt t="13964" x="8208963" y="2359025"/>
          <p14:tracePt t="13981" x="8183563" y="2393950"/>
          <p14:tracePt t="13997" x="8139113" y="2436813"/>
          <p14:tracePt t="14015" x="8078788" y="2506663"/>
          <p14:tracePt t="14031" x="7974013" y="2638425"/>
          <p14:tracePt t="14048" x="7859713" y="2830513"/>
          <p14:tracePt t="14065" x="7747000" y="2979738"/>
          <p14:tracePt t="14081" x="7702550" y="3040063"/>
          <p14:tracePt t="14082" x="7667625" y="3109913"/>
          <p14:tracePt t="14098" x="7650163" y="3171825"/>
          <p14:tracePt t="14099" x="7642225" y="3232150"/>
          <p14:tracePt t="14115" x="7615238" y="3311525"/>
          <p14:tracePt t="14131" x="7589838" y="3486150"/>
          <p14:tracePt t="14148" x="7597775" y="3678238"/>
          <p14:tracePt t="14165" x="7597775" y="3905250"/>
          <p14:tracePt t="14181" x="7607300" y="4141788"/>
          <p14:tracePt t="14198" x="7615238" y="4333875"/>
          <p14:tracePt t="14214" x="7650163" y="4498975"/>
          <p14:tracePt t="14232" x="7729538" y="4613275"/>
          <p14:tracePt t="14248" x="7781925" y="4700588"/>
          <p14:tracePt t="14265" x="7824788" y="4752975"/>
          <p14:tracePt t="14281" x="7921625" y="4840288"/>
          <p14:tracePt t="14297" x="8026400" y="4918075"/>
          <p14:tracePt t="14315" x="8131175" y="4997450"/>
          <p14:tracePt t="14331" x="8226425" y="5049838"/>
          <p14:tracePt t="14348" x="8348663" y="5075238"/>
          <p14:tracePt t="14365" x="8445500" y="5092700"/>
          <p14:tracePt t="14381" x="8550275" y="5092700"/>
          <p14:tracePt t="14398" x="8672513" y="5057775"/>
          <p14:tracePt t="14415" x="8829675" y="4979988"/>
          <p14:tracePt t="14431" x="8916988" y="4935538"/>
          <p14:tracePt t="14432" x="9021763" y="4865688"/>
          <p14:tracePt t="14448" x="9117013" y="4795838"/>
          <p14:tracePt t="14449" x="9223375" y="4708525"/>
          <p14:tracePt t="14464" x="9336088" y="4638675"/>
          <p14:tracePt t="14480" x="9528175" y="4456113"/>
          <p14:tracePt t="14498" x="9720263" y="4264025"/>
          <p14:tracePt t="14514" x="9859963" y="4079875"/>
          <p14:tracePt t="14531" x="9974263" y="3905250"/>
          <p14:tracePt t="14548" x="10052050" y="3748088"/>
          <p14:tracePt t="14565" x="10096500" y="3590925"/>
          <p14:tracePt t="14581" x="10131425" y="3441700"/>
          <p14:tracePt t="14598" x="10148888" y="3284538"/>
          <p14:tracePt t="14614" x="10148888" y="3197225"/>
          <p14:tracePt t="14615" x="10148888" y="3109913"/>
          <p14:tracePt t="14631" x="10139363" y="3049588"/>
          <p14:tracePt t="14648" x="10131425" y="2917825"/>
          <p14:tracePt t="14665" x="10061575" y="2787650"/>
          <p14:tracePt t="14681" x="9991725" y="2681288"/>
          <p14:tracePt t="14698" x="9886950" y="2586038"/>
          <p14:tracePt t="14715" x="9782175" y="2506663"/>
          <p14:tracePt t="14731" x="9659938" y="2419350"/>
          <p14:tracePt t="14747" x="9563100" y="2341563"/>
          <p14:tracePt t="14765" x="9450388" y="2297113"/>
          <p14:tracePt t="14781" x="9398000" y="2279650"/>
          <p14:tracePt t="14783" x="9336088" y="2262188"/>
          <p14:tracePt t="14798" x="9275763" y="2244725"/>
          <p14:tracePt t="14814" x="9117013" y="2201863"/>
          <p14:tracePt t="14831" x="8951913" y="2166938"/>
          <p14:tracePt t="14848" x="8812213" y="2132013"/>
          <p14:tracePt t="14864" x="8724900" y="2132013"/>
          <p14:tracePt t="14881" x="8655050" y="2132013"/>
          <p14:tracePt t="14898" x="8637588" y="2132013"/>
          <p14:tracePt t="14914" x="8602663" y="2132013"/>
          <p14:tracePt t="14931" x="8585200" y="2132013"/>
          <p14:tracePt t="14948" x="8567738" y="2132013"/>
          <p14:tracePt t="14949" x="8540750" y="2132013"/>
          <p14:tracePt t="14965" x="8523288" y="2149475"/>
          <p14:tracePt t="14965" x="8497888" y="2157413"/>
          <p14:tracePt t="14981" x="8480425" y="2174875"/>
          <p14:tracePt t="14998" x="8393113" y="2227263"/>
          <p14:tracePt t="15014" x="8208963" y="2359025"/>
          <p14:tracePt t="15031" x="7991475" y="2533650"/>
          <p14:tracePt t="15047" x="7799388" y="2698750"/>
          <p14:tracePt t="15064" x="7642225" y="2847975"/>
          <p14:tracePt t="15081" x="7554913" y="2952750"/>
          <p14:tracePt t="15098" x="7475538" y="3057525"/>
          <p14:tracePt t="15115" x="7432675" y="3119438"/>
          <p14:tracePt t="15116" x="7397750" y="3197225"/>
          <p14:tracePt t="15131" x="7362825" y="3294063"/>
          <p14:tracePt t="15132" x="7335838" y="3381375"/>
          <p14:tracePt t="15148" x="7300913" y="3476625"/>
          <p14:tracePt t="15165" x="7240588" y="3713163"/>
          <p14:tracePt t="15181" x="7161213" y="3965575"/>
          <p14:tracePt t="15198" x="7091363" y="4194175"/>
          <p14:tracePt t="15214" x="7038975" y="4403725"/>
          <p14:tracePt t="15231" x="7013575" y="4603750"/>
          <p14:tracePt t="15248" x="6978650" y="4787900"/>
          <p14:tracePt t="15264" x="6951663" y="4927600"/>
          <p14:tracePt t="15281" x="6926263" y="5057775"/>
          <p14:tracePt t="15298" x="6926263" y="5207000"/>
          <p14:tracePt t="15315" x="6926263" y="5284788"/>
          <p14:tracePt t="15315" x="6926263" y="5372100"/>
          <p14:tracePt t="15331" x="6926263" y="5468938"/>
          <p14:tracePt t="15348" x="6926263" y="5618163"/>
          <p14:tracePt t="15364" x="6986588" y="5775325"/>
          <p14:tracePt t="15381" x="7038975" y="5915025"/>
          <p14:tracePt t="15398" x="7135813" y="6019800"/>
          <p14:tracePt t="15415" x="7205663" y="6124575"/>
          <p14:tracePt t="15431" x="7275513" y="6194425"/>
          <p14:tracePt t="15447" x="7310438" y="6211888"/>
          <p14:tracePt t="15465" x="7353300" y="6219825"/>
          <p14:tracePt t="15481" x="7405688" y="6229350"/>
          <p14:tracePt t="15483" x="7440613" y="6246813"/>
          <p14:tracePt t="15497" x="7502525" y="6254750"/>
          <p14:tracePt t="15515" x="7632700" y="6254750"/>
          <p14:tracePt t="15531" x="7807325" y="6254750"/>
          <p14:tracePt t="15548" x="7981950" y="6254750"/>
          <p14:tracePt t="15565" x="8174038" y="6254750"/>
          <p14:tracePt t="15581" x="8366125" y="6254750"/>
          <p14:tracePt t="15597" x="8558213" y="6184900"/>
          <p14:tracePt t="15614" x="8750300" y="6080125"/>
          <p14:tracePt t="15632" x="8890000" y="5967413"/>
          <p14:tracePt t="15648" x="8951913" y="5905500"/>
          <p14:tracePt t="15648" x="8994775" y="5835650"/>
          <p14:tracePt t="15665" x="9021763" y="5783263"/>
          <p14:tracePt t="15665" x="9047163" y="5740400"/>
          <p14:tracePt t="15681" x="9056688" y="5688013"/>
          <p14:tracePt t="15698" x="9082088" y="5573713"/>
          <p14:tracePt t="15714" x="9091613" y="5538788"/>
          <p14:tracePt t="15731" x="9117013" y="5441950"/>
          <p14:tracePt t="15748" x="9153525" y="5319713"/>
          <p14:tracePt t="15764" x="9196388" y="5180013"/>
          <p14:tracePt t="15781" x="9223375" y="5040313"/>
          <p14:tracePt t="15798" x="9223375" y="4910138"/>
          <p14:tracePt t="15815" x="9223375" y="4840288"/>
          <p14:tracePt t="15816" x="9223375" y="4760913"/>
          <p14:tracePt t="15831" x="9240838" y="4673600"/>
          <p14:tracePt t="15832" x="9248775" y="4586288"/>
          <p14:tracePt t="15848" x="9258300" y="4498975"/>
          <p14:tracePt t="15849" x="9275763" y="4411663"/>
          <p14:tracePt t="15865" x="9283700" y="4333875"/>
          <p14:tracePt t="15881" x="9301163" y="4184650"/>
          <p14:tracePt t="15897" x="9328150" y="4044950"/>
          <p14:tracePt t="15915" x="9345613" y="3922713"/>
          <p14:tracePt t="15931" x="9345613" y="3817938"/>
          <p14:tracePt t="15947" x="9345613" y="3703638"/>
          <p14:tracePt t="15964" x="9345613" y="3625850"/>
          <p14:tracePt t="15965" x="9345613" y="3581400"/>
          <p14:tracePt t="15981" x="9345613" y="3521075"/>
          <p14:tracePt t="15982" x="9345613" y="3476625"/>
          <p14:tracePt t="15998" x="9336088" y="3424238"/>
          <p14:tracePt t="15998" x="9336088" y="3381375"/>
          <p14:tracePt t="16015" x="9318625" y="3354388"/>
          <p14:tracePt t="16031" x="9318625" y="3336925"/>
          <p14:tracePt t="16048" x="9301163" y="3328988"/>
          <p14:tracePt t="16064" x="9301163" y="3311525"/>
          <p14:tracePt t="16081" x="9283700" y="3311525"/>
          <p14:tracePt t="16097" x="9275763" y="3311525"/>
          <p14:tracePt t="16114" x="9240838" y="3311525"/>
          <p14:tracePt t="16131" x="9213850" y="3311525"/>
          <p14:tracePt t="16148" x="9196388" y="3311525"/>
          <p14:tracePt t="16148" x="9178925" y="3319463"/>
          <p14:tracePt t="16165" x="9134475" y="3328988"/>
          <p14:tracePt t="16165" x="9082088" y="3346450"/>
          <p14:tracePt t="16182" x="8951913" y="3424238"/>
          <p14:tracePt t="16198" x="8872538" y="3476625"/>
          <p14:tracePt t="16199" x="8794750" y="3538538"/>
          <p14:tracePt t="16214" x="8697913" y="3608388"/>
          <p14:tracePt t="16231" x="8488363" y="3765550"/>
          <p14:tracePt t="16247" x="8288338" y="3957638"/>
          <p14:tracePt t="16264" x="8139113" y="4159250"/>
          <p14:tracePt t="16281" x="8026400" y="4376738"/>
          <p14:tracePt t="16298" x="7964488" y="4613275"/>
          <p14:tracePt t="16314" x="7956550" y="4865688"/>
          <p14:tracePt t="16332" x="7956550" y="5092700"/>
          <p14:tracePt t="16348" x="7956550" y="5197475"/>
          <p14:tracePt t="16348" x="7956550" y="5302250"/>
          <p14:tracePt t="16364" x="7981950" y="5389563"/>
          <p14:tracePt t="16365" x="7999413" y="5495925"/>
          <p14:tracePt t="16381" x="8034338" y="5583238"/>
          <p14:tracePt t="16398" x="8113713" y="5757863"/>
          <p14:tracePt t="16414" x="8191500" y="5888038"/>
          <p14:tracePt t="16431" x="8226425" y="5922963"/>
          <p14:tracePt t="16448" x="8261350" y="5940425"/>
          <p14:tracePt t="16465" x="8288338" y="5957888"/>
          <p14:tracePt t="16481" x="8305800" y="5967413"/>
          <p14:tracePt t="16498" x="8323263" y="5967413"/>
          <p14:tracePt t="16515" x="8366125" y="5967413"/>
          <p14:tracePt t="16531" x="8383588" y="5957888"/>
          <p14:tracePt t="16532" x="8410575" y="5949950"/>
          <p14:tracePt t="16548" x="8435975" y="5932488"/>
          <p14:tracePt t="16549" x="8480425" y="5905500"/>
          <p14:tracePt t="16565" x="8532813" y="5880100"/>
          <p14:tracePt t="16581" x="8620125" y="5810250"/>
          <p14:tracePt t="16597" x="8655050" y="5783263"/>
          <p14:tracePt t="16614" x="8707438" y="5740400"/>
          <p14:tracePt t="16631" x="8707438" y="5722938"/>
          <p14:tracePt t="16648" x="8707438" y="5695950"/>
          <p14:tracePt t="16664" x="8707438" y="5678488"/>
          <p14:tracePt t="16682" x="8707438" y="5670550"/>
          <p14:tracePt t="16682" x="8707438" y="5643563"/>
          <p14:tracePt t="16698" x="8707438" y="5635625"/>
          <p14:tracePt t="16715" x="8707438" y="5626100"/>
          <p14:tracePt t="16794" x="8697913" y="5626100"/>
          <p14:tracePt t="16802" x="8689975" y="5626100"/>
          <p14:tracePt t="16812" x="8680450" y="5626100"/>
          <p14:tracePt t="16831" x="8662988" y="5626100"/>
          <p14:tracePt t="16847" x="8575675" y="5643563"/>
          <p14:tracePt t="16865" x="8435975" y="5688013"/>
          <p14:tracePt t="16882" x="8270875" y="5748338"/>
          <p14:tracePt t="16898" x="8183563" y="5783263"/>
          <p14:tracePt t="16899" x="8086725" y="5800725"/>
          <p14:tracePt t="16914" x="8016875" y="5818188"/>
          <p14:tracePt t="16931" x="7859713" y="5845175"/>
          <p14:tracePt t="16948" x="7720013" y="5880100"/>
          <p14:tracePt t="16964" x="7677150" y="5880100"/>
          <p14:tracePt t="16981" x="7597775" y="5880100"/>
          <p14:tracePt t="16998" x="7467600" y="5880100"/>
          <p14:tracePt t="17014" x="7380288" y="5880100"/>
          <p14:tracePt t="17031" x="7143750" y="5880100"/>
          <p14:tracePt t="17048" x="6996113" y="5880100"/>
          <p14:tracePt t="17065" x="6926263" y="5880100"/>
          <p14:tracePt t="17065" x="6856413" y="5880100"/>
          <p14:tracePt t="17081" x="6794500" y="5880100"/>
          <p14:tracePt t="17098" x="6646863" y="5880100"/>
          <p14:tracePt t="17114" x="6515100" y="5880100"/>
          <p14:tracePt t="17131" x="6367463" y="5880100"/>
          <p14:tracePt t="17148" x="6175375" y="5905500"/>
          <p14:tracePt t="17164" x="5981700" y="5932488"/>
          <p14:tracePt t="17181" x="5746750" y="5984875"/>
          <p14:tracePt t="17197" x="5537200" y="6045200"/>
          <p14:tracePt t="17215" x="5397500" y="6080125"/>
          <p14:tracePt t="17215" x="5265738" y="6097588"/>
          <p14:tracePt t="17231" x="5135563" y="6142038"/>
          <p14:tracePt t="17232" x="4960938" y="6194425"/>
          <p14:tracePt t="17247" x="4829175" y="6229350"/>
          <p14:tracePt t="17264" x="4567238" y="6316663"/>
          <p14:tracePt t="17281" x="4279900" y="6386513"/>
          <p14:tracePt t="17298" x="4043363" y="6456363"/>
          <p14:tracePt t="17315" x="3816350" y="6516688"/>
          <p14:tracePt t="17331" x="3606800" y="6578600"/>
          <p14:tracePt t="17348" x="3432175" y="6630988"/>
          <p14:tracePt t="17364" x="3336925" y="6656388"/>
          <p14:tracePt t="17365" x="3257550" y="6673850"/>
          <p14:tracePt t="17381" x="3170238" y="6700838"/>
          <p14:tracePt t="17381" x="3092450" y="6718300"/>
          <p14:tracePt t="17398" x="2925763" y="6796088"/>
          <p14:tracePt t="17415" x="2846388" y="6831013"/>
        </p14:tracePtLst>
      </p14:laserTraceLst>
    </p:ext>
  </p:extLs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24393" y="456157"/>
            <a:ext cx="3499443" cy="1332412"/>
          </a:xfrm>
        </p:spPr>
        <p:txBody>
          <a:bodyPr>
            <a:noAutofit/>
          </a:bodyPr>
          <a:lstStyle/>
          <a:p>
            <a:pPr algn="ctr"/>
            <a:r>
              <a:rPr lang="en-GB" sz="3200" b="1" dirty="0">
                <a:solidFill>
                  <a:srgbClr val="00B050"/>
                </a:solidFill>
              </a:rPr>
              <a:t>IFH practice – Patient with chest tube</a:t>
            </a:r>
          </a:p>
        </p:txBody>
      </p:sp>
      <p:pic>
        <p:nvPicPr>
          <p:cNvPr id="7" name="Picture Placeholder 6">
            <a:extLst>
              <a:ext uri="{FF2B5EF4-FFF2-40B4-BE49-F238E27FC236}">
                <a16:creationId xmlns:a16="http://schemas.microsoft.com/office/drawing/2014/main" id="{5C6060F7-4C79-4E8F-97CA-A29E259BA9B0}"/>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1241" b="11241"/>
          <a:stretch>
            <a:fillRect/>
          </a:stretch>
        </p:blipFill>
        <p:spPr>
          <a:xfrm>
            <a:off x="8124825" y="1122363"/>
            <a:ext cx="2790825" cy="3867150"/>
          </a:xfrm>
          <a:prstGeom prst="rect">
            <a:avLst/>
          </a:prstGeom>
        </p:spPr>
      </p:pic>
      <p:pic>
        <p:nvPicPr>
          <p:cNvPr id="8" name="Picture 7">
            <a:extLst>
              <a:ext uri="{FF2B5EF4-FFF2-40B4-BE49-F238E27FC236}">
                <a16:creationId xmlns:a16="http://schemas.microsoft.com/office/drawing/2014/main" id="{3E18DC31-68B2-4558-B2F3-669A2B9B0F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504221"/>
            <a:ext cx="4148231" cy="2565211"/>
          </a:xfrm>
          <a:prstGeom prst="rect">
            <a:avLst/>
          </a:prstGeom>
        </p:spPr>
      </p:pic>
      <p:pic>
        <p:nvPicPr>
          <p:cNvPr id="9" name="Picture 8">
            <a:extLst>
              <a:ext uri="{FF2B5EF4-FFF2-40B4-BE49-F238E27FC236}">
                <a16:creationId xmlns:a16="http://schemas.microsoft.com/office/drawing/2014/main" id="{A37436C7-F894-4996-9FC7-26B89D50D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140722" y="1569355"/>
            <a:ext cx="5088405" cy="2973167"/>
          </a:xfrm>
          <a:prstGeom prst="rect">
            <a:avLst/>
          </a:prstGeom>
        </p:spPr>
      </p:pic>
      <p:sp>
        <p:nvSpPr>
          <p:cNvPr id="6" name="TextBox 5">
            <a:extLst>
              <a:ext uri="{FF2B5EF4-FFF2-40B4-BE49-F238E27FC236}">
                <a16:creationId xmlns:a16="http://schemas.microsoft.com/office/drawing/2014/main" id="{5B025CC2-D0DD-42E1-830A-507B59BF2C8E}"/>
              </a:ext>
            </a:extLst>
          </p:cNvPr>
          <p:cNvSpPr txBox="1"/>
          <p:nvPr/>
        </p:nvSpPr>
        <p:spPr>
          <a:xfrm>
            <a:off x="324393" y="5138476"/>
            <a:ext cx="3254830" cy="923330"/>
          </a:xfrm>
          <a:prstGeom prst="rect">
            <a:avLst/>
          </a:prstGeom>
          <a:noFill/>
        </p:spPr>
        <p:txBody>
          <a:bodyPr wrap="square" rtlCol="0">
            <a:spAutoFit/>
          </a:bodyPr>
          <a:lstStyle/>
          <a:p>
            <a:pPr algn="ctr"/>
            <a:r>
              <a:rPr lang="en-US" dirty="0"/>
              <a:t>PRAYING CUBICLE AT NEWLY ESTABLISHED FATIMA YAHAYA HOSPITAL, SIFAWA SOKOTO</a:t>
            </a:r>
            <a:endParaRPr lang="x-none" dirty="0"/>
          </a:p>
        </p:txBody>
      </p:sp>
    </p:spTree>
    <p:extLst>
      <p:ext uri="{BB962C8B-B14F-4D97-AF65-F5344CB8AC3E}">
        <p14:creationId xmlns:p14="http://schemas.microsoft.com/office/powerpoint/2010/main" val="1638565640"/>
      </p:ext>
    </p:extLst>
  </p:cSld>
  <p:clrMapOvr>
    <a:masterClrMapping/>
  </p:clrMapOvr>
  <mc:AlternateContent xmlns:mc="http://schemas.openxmlformats.org/markup-compatibility/2006" xmlns:p14="http://schemas.microsoft.com/office/powerpoint/2010/main">
    <mc:Choice Requires="p14">
      <p:transition spd="slow" p14:dur="2000" advTm="15028"/>
    </mc:Choice>
    <mc:Fallback xmlns="">
      <p:transition spd="slow" advTm="15028"/>
    </mc:Fallback>
  </mc:AlternateContent>
  <p:extLst>
    <p:ext uri="{3A86A75C-4F4B-4683-9AE1-C65F6400EC91}">
      <p14:laserTraceLst xmlns:p14="http://schemas.microsoft.com/office/powerpoint/2010/main">
        <p14:tracePtLst>
          <p14:tracePt t="7646" x="1633538" y="6805613"/>
          <p14:tracePt t="7655" x="1633538" y="6770688"/>
          <p14:tracePt t="7665" x="1633538" y="6735763"/>
          <p14:tracePt t="7681" x="1633538" y="6708775"/>
          <p14:tracePt t="7682" x="1633538" y="6665913"/>
          <p14:tracePt t="7697" x="1633538" y="6638925"/>
          <p14:tracePt t="7714" x="1633538" y="6604000"/>
          <p14:tracePt t="7731" x="1616075" y="6516688"/>
          <p14:tracePt t="7747" x="1589088" y="6438900"/>
          <p14:tracePt t="7764" x="1589088" y="6351588"/>
          <p14:tracePt t="7781" x="1589088" y="6254750"/>
          <p14:tracePt t="7797" x="1589088" y="6167438"/>
          <p14:tracePt t="7814" x="1589088" y="6132513"/>
          <p14:tracePt t="7832" x="1589088" y="6080125"/>
          <p14:tracePt t="7848" x="1589088" y="6062663"/>
          <p14:tracePt t="7864" x="1589088" y="6037263"/>
          <p14:tracePt t="7865" x="1589088" y="6019800"/>
          <p14:tracePt t="7881" x="1606550" y="5992813"/>
          <p14:tracePt t="7882" x="1616075" y="5984875"/>
          <p14:tracePt t="7898" x="1624013" y="5967413"/>
          <p14:tracePt t="7914" x="1693863" y="5897563"/>
          <p14:tracePt t="7931" x="1843088" y="5775325"/>
          <p14:tracePt t="7947" x="2060575" y="5626100"/>
          <p14:tracePt t="7964" x="2314575" y="5495925"/>
          <p14:tracePt t="7981" x="2489200" y="5364163"/>
          <p14:tracePt t="7997" x="2584450" y="5294313"/>
          <p14:tracePt t="8014" x="2584450" y="5276850"/>
          <p14:tracePt t="8015" x="2593975" y="5267325"/>
          <p14:tracePt t="8031" x="2593975" y="5241925"/>
          <p14:tracePt t="8048" x="2593975" y="5224463"/>
          <p14:tracePt t="8064" x="2593975" y="5207000"/>
          <p14:tracePt t="8081" x="2593975" y="5172075"/>
          <p14:tracePt t="8097" x="2593975" y="5102225"/>
          <p14:tracePt t="8114" x="2593975" y="4979988"/>
          <p14:tracePt t="8131" x="2593975" y="4848225"/>
          <p14:tracePt t="8148" x="2559050" y="4691063"/>
          <p14:tracePt t="8164" x="2506663" y="4543425"/>
          <p14:tracePt t="8181" x="2462213" y="4473575"/>
          <p14:tracePt t="8182" x="2436813" y="4421188"/>
          <p14:tracePt t="8198" x="2392363" y="4386263"/>
          <p14:tracePt t="8198" x="2366963" y="4359275"/>
          <p14:tracePt t="8215" x="2349500" y="4341813"/>
          <p14:tracePt t="8231" x="2332038" y="4341813"/>
          <p14:tracePt t="8248" x="2322513" y="4341813"/>
          <p14:tracePt t="8267" x="2314575" y="4341813"/>
          <p14:tracePt t="8281" x="2305050" y="4341813"/>
          <p14:tracePt t="8298" x="2270125" y="4333875"/>
          <p14:tracePt t="8314" x="2235200" y="4333875"/>
          <p14:tracePt t="8331" x="2147888" y="4316413"/>
          <p14:tracePt t="8347" x="2105025" y="4316413"/>
          <p14:tracePt t="8348" x="2087563" y="4316413"/>
          <p14:tracePt t="8364" x="2078038" y="4298950"/>
          <p14:tracePt t="8364" x="2060575" y="4298950"/>
          <p14:tracePt t="8407" x="2052638" y="4306888"/>
          <p14:tracePt t="8416" x="2035175" y="4324350"/>
          <p14:tracePt t="8424" x="2035175" y="4341813"/>
          <p14:tracePt t="8433" x="2025650" y="4359275"/>
          <p14:tracePt t="8447" x="2025650" y="4386263"/>
          <p14:tracePt t="8464" x="2025650" y="4464050"/>
          <p14:tracePt t="8481" x="2025650" y="4551363"/>
          <p14:tracePt t="8498" x="2035175" y="4648200"/>
          <p14:tracePt t="8514" x="2122488" y="4752975"/>
          <p14:tracePt t="8531" x="2174875" y="4795838"/>
          <p14:tracePt t="8531" x="2235200" y="4840288"/>
          <p14:tracePt t="8548" x="2392363" y="4900613"/>
          <p14:tracePt t="8564" x="2471738" y="4935538"/>
          <p14:tracePt t="8565" x="2549525" y="4962525"/>
          <p14:tracePt t="8581" x="2611438" y="4970463"/>
          <p14:tracePt t="8582" x="2654300" y="4979988"/>
          <p14:tracePt t="8598" x="2681288" y="4987925"/>
          <p14:tracePt t="8696" x="2698750" y="4979988"/>
          <p14:tracePt t="8705" x="2724150" y="4979988"/>
          <p14:tracePt t="8715" x="2724150" y="4970463"/>
          <p14:tracePt t="8740" x="2741613" y="4970463"/>
          <p14:tracePt t="8757" x="2768600" y="4970463"/>
          <p14:tracePt t="8766" x="2786063" y="4979988"/>
          <p14:tracePt t="8781" x="2838450" y="5005388"/>
          <p14:tracePt t="8798" x="3021013" y="5119688"/>
          <p14:tracePt t="8814" x="3275013" y="5207000"/>
          <p14:tracePt t="8831" x="3554413" y="5267325"/>
          <p14:tracePt t="8847" x="3851275" y="5276850"/>
          <p14:tracePt t="8864" x="4070350" y="5276850"/>
          <p14:tracePt t="8881" x="4200525" y="5241925"/>
          <p14:tracePt t="8898" x="4252913" y="5197475"/>
          <p14:tracePt t="8914" x="4279900" y="5189538"/>
          <p14:tracePt t="8915" x="4305300" y="5162550"/>
          <p14:tracePt t="8931" x="4314825" y="5145088"/>
          <p14:tracePt t="8932" x="4322763" y="5127625"/>
          <p14:tracePt t="8947" x="4340225" y="5110163"/>
          <p14:tracePt t="8964" x="4419600" y="5032375"/>
          <p14:tracePt t="8981" x="4514850" y="4918075"/>
          <p14:tracePt t="8997" x="4602163" y="4787900"/>
          <p14:tracePt t="9014" x="4699000" y="4648200"/>
          <p14:tracePt t="9031" x="4786313" y="4516438"/>
          <p14:tracePt t="9047" x="4829175" y="4438650"/>
          <p14:tracePt t="9048" x="4864100" y="4359275"/>
          <p14:tracePt t="9064" x="4908550" y="4289425"/>
          <p14:tracePt t="9065" x="4951413" y="4229100"/>
          <p14:tracePt t="9081" x="4995863" y="4159250"/>
          <p14:tracePt t="9082" x="5038725" y="4097338"/>
          <p14:tracePt t="9098" x="5083175" y="4027488"/>
          <p14:tracePt t="9099" x="5091113" y="4000500"/>
          <p14:tracePt t="9114" x="5118100" y="3975100"/>
          <p14:tracePt t="9131" x="5126038" y="3948113"/>
          <p14:tracePt t="9148" x="5135563" y="3948113"/>
          <p14:tracePt t="9186" x="5143500" y="3930650"/>
          <p14:tracePt t="9195" x="5160963" y="3922713"/>
          <p14:tracePt t="9203" x="5187950" y="3895725"/>
          <p14:tracePt t="9214" x="5195888" y="3870325"/>
          <p14:tracePt t="9231" x="5222875" y="3843338"/>
          <p14:tracePt t="9232" x="5248275" y="3825875"/>
          <p14:tracePt t="9248" x="5353050" y="3756025"/>
          <p14:tracePt t="9264" x="5432425" y="3703638"/>
          <p14:tracePt t="9265" x="5510213" y="3633788"/>
          <p14:tracePt t="9281" x="5607050" y="3546475"/>
          <p14:tracePt t="9282" x="5702300" y="3459163"/>
          <p14:tracePt t="9298" x="5834063" y="3346450"/>
          <p14:tracePt t="9314" x="6086475" y="3101975"/>
          <p14:tracePt t="9331" x="6305550" y="2874963"/>
          <p14:tracePt t="9347" x="6489700" y="2681288"/>
          <p14:tracePt t="9364" x="6584950" y="2533650"/>
          <p14:tracePt t="9381" x="6602413" y="2506663"/>
          <p14:tracePt t="9398" x="6619875" y="2489200"/>
          <p14:tracePt t="9415" x="6619875" y="2471738"/>
          <p14:tracePt t="9431" x="6619875" y="2463800"/>
          <p14:tracePt t="9432" x="6619875" y="2454275"/>
          <p14:tracePt t="9448" x="6637338" y="2428875"/>
          <p14:tracePt t="9449" x="6646863" y="2428875"/>
          <p14:tracePt t="9464" x="6646863" y="2419350"/>
          <p14:tracePt t="9481" x="6664325" y="2393950"/>
          <p14:tracePt t="9501" x="6664325" y="2384425"/>
          <p14:tracePt t="9571" x="6664325" y="2376488"/>
          <p14:tracePt t="9623" x="6646863" y="2366963"/>
          <p14:tracePt t="9641" x="6629400" y="2366963"/>
          <p14:tracePt t="9650" x="6619875" y="2349500"/>
          <p14:tracePt t="9658" x="6594475" y="2349500"/>
          <p14:tracePt t="9667" x="6567488" y="2349500"/>
          <p14:tracePt t="9681" x="6559550" y="2349500"/>
          <p14:tracePt t="9698" x="6507163" y="2332038"/>
          <p14:tracePt t="9714" x="6472238" y="2324100"/>
          <p14:tracePt t="9731" x="6402388" y="2289175"/>
          <p14:tracePt t="9748" x="6253163" y="2219325"/>
          <p14:tracePt t="9764" x="6175375" y="2174875"/>
          <p14:tracePt t="9765" x="6122988" y="2132013"/>
          <p14:tracePt t="9782" x="6016625" y="2052638"/>
          <p14:tracePt t="9798" x="5991225" y="2000250"/>
          <p14:tracePt t="9799" x="5973763" y="1974850"/>
          <p14:tracePt t="9814" x="5973763" y="1965325"/>
          <p14:tracePt t="9831" x="5956300" y="1930400"/>
          <p14:tracePt t="9848" x="5956300" y="1895475"/>
          <p14:tracePt t="9864" x="5956300" y="1887538"/>
          <p14:tracePt t="9912" x="5964238" y="1887538"/>
          <p14:tracePt t="9992" x="5956300" y="1895475"/>
          <p14:tracePt t="10000" x="5956300" y="1905000"/>
          <p14:tracePt t="10008" x="5956300" y="1922463"/>
          <p14:tracePt t="10017" x="5946775" y="1939925"/>
          <p14:tracePt t="10031" x="5929313" y="1947863"/>
          <p14:tracePt t="10048" x="5929313" y="1974850"/>
          <p14:tracePt t="10064" x="5929313" y="2027238"/>
          <p14:tracePt t="10081" x="5921375" y="2105025"/>
          <p14:tracePt t="10097" x="5903913" y="2201863"/>
          <p14:tracePt t="10114" x="5903913" y="2289175"/>
          <p14:tracePt t="10131" x="5903913" y="2314575"/>
          <p14:tracePt t="10148" x="5903913" y="2359025"/>
          <p14:tracePt t="10149" x="5903913" y="2366963"/>
          <p14:tracePt t="10164" x="5903913" y="2376488"/>
          <p14:tracePt t="10184" x="5903913" y="2384425"/>
          <p14:tracePt t="10210" x="5921375" y="2393950"/>
          <p14:tracePt t="10227" x="5921375" y="2401888"/>
          <p14:tracePt t="10236" x="5946775" y="2411413"/>
          <p14:tracePt t="10247" x="5964238" y="2419350"/>
          <p14:tracePt t="10264" x="5991225" y="2428875"/>
          <p14:tracePt t="10281" x="6008688" y="2436813"/>
          <p14:tracePt t="10281" x="6026150" y="2436813"/>
          <p14:tracePt t="10298" x="6096000" y="2436813"/>
          <p14:tracePt t="10314" x="6140450" y="2436813"/>
          <p14:tracePt t="10315" x="6183313" y="2436813"/>
          <p14:tracePt t="10332" x="6357938" y="2401888"/>
          <p14:tracePt t="10348" x="6454775" y="2384425"/>
          <p14:tracePt t="10364" x="6611938" y="2314575"/>
          <p14:tracePt t="10381" x="6734175" y="2254250"/>
          <p14:tracePt t="10398" x="6794500" y="2201863"/>
          <p14:tracePt t="10414" x="6811963" y="2201863"/>
          <p14:tracePt t="10431" x="6811963" y="2192338"/>
          <p14:tracePt t="10448" x="6829425" y="2184400"/>
          <p14:tracePt t="10464" x="6838950" y="2184400"/>
          <p14:tracePt t="10464" x="6846888" y="2184400"/>
          <p14:tracePt t="10481" x="6899275" y="2184400"/>
          <p14:tracePt t="10497" x="6951663" y="2184400"/>
          <p14:tracePt t="10514" x="7108825" y="2184400"/>
          <p14:tracePt t="10531" x="7362825" y="2184400"/>
          <p14:tracePt t="10548" x="7632700" y="2184400"/>
          <p14:tracePt t="10564" x="7921625" y="2184400"/>
          <p14:tracePt t="10581" x="8183563" y="2184400"/>
          <p14:tracePt t="10597" x="8453438" y="2184400"/>
          <p14:tracePt t="10614" x="8715375" y="2184400"/>
          <p14:tracePt t="10631" x="8951913" y="2184400"/>
          <p14:tracePt t="10648" x="9064625" y="2184400"/>
          <p14:tracePt t="10648" x="9153525" y="2184400"/>
          <p14:tracePt t="10664" x="9240838" y="2184400"/>
          <p14:tracePt t="10665" x="9328150" y="2184400"/>
          <p14:tracePt t="10681" x="9415463" y="2184400"/>
          <p14:tracePt t="10682" x="9475788" y="2184400"/>
          <p14:tracePt t="10698" x="9520238" y="2184400"/>
          <p14:tracePt t="10714" x="9537700" y="2184400"/>
          <p14:tracePt t="10770" x="9555163" y="2184400"/>
          <p14:tracePt t="10778" x="9580563" y="2192338"/>
          <p14:tracePt t="10787" x="9607550" y="2201863"/>
          <p14:tracePt t="10797" x="9650413" y="2219325"/>
          <p14:tracePt t="10814" x="9685338" y="2236788"/>
          <p14:tracePt t="10814" x="9712325" y="2262188"/>
          <p14:tracePt t="10831" x="9720263" y="2271713"/>
          <p14:tracePt t="10832" x="9720263" y="2279650"/>
          <p14:tracePt t="10847" x="9729788" y="2306638"/>
          <p14:tracePt t="10864" x="9755188" y="2384425"/>
          <p14:tracePt t="10881" x="9790113" y="2516188"/>
          <p14:tracePt t="10897" x="9799638" y="2628900"/>
          <p14:tracePt t="10914" x="9799638" y="2725738"/>
          <p14:tracePt t="10931" x="9799638" y="2770188"/>
          <p14:tracePt t="10947" x="9772650" y="2805113"/>
          <p14:tracePt t="11084" x="9764713" y="2813050"/>
          <p14:tracePt t="11102" x="9755188" y="2813050"/>
          <p14:tracePt t="11111" x="9755188" y="2822575"/>
          <p14:tracePt t="11119" x="9737725" y="2840038"/>
          <p14:tracePt t="11131" x="9720263" y="2857500"/>
          <p14:tracePt t="11147" x="9685338" y="2882900"/>
          <p14:tracePt t="11148" x="9615488" y="2909888"/>
          <p14:tracePt t="11164" x="9528175" y="2970213"/>
          <p14:tracePt t="11165" x="9450388" y="3014663"/>
          <p14:tracePt t="11181" x="9353550" y="3057525"/>
          <p14:tracePt t="11182" x="9258300" y="3109913"/>
          <p14:tracePt t="11197" x="9170988" y="3171825"/>
          <p14:tracePt t="11214" x="9039225" y="3232150"/>
          <p14:tracePt t="11231" x="8951913" y="3276600"/>
          <p14:tracePt t="11248" x="8916988" y="3302000"/>
          <p14:tracePt t="11264" x="8855075" y="3336925"/>
          <p14:tracePt t="11281" x="8759825" y="3416300"/>
          <p14:tracePt t="11298" x="8689975" y="3459163"/>
          <p14:tracePt t="11314" x="8655050" y="3486150"/>
          <p14:tracePt t="11331" x="8645525" y="3486150"/>
          <p14:tracePt t="11332" x="8637588" y="3494088"/>
          <p14:tracePt t="11347" x="8628063" y="3494088"/>
          <p14:tracePt t="11400" x="8645525" y="3511550"/>
          <p14:tracePt t="11408" x="8672513" y="3511550"/>
          <p14:tracePt t="11417" x="8697913" y="3511550"/>
          <p14:tracePt t="11431" x="8759825" y="3521075"/>
          <p14:tracePt t="11448" x="8890000" y="3529013"/>
          <p14:tracePt t="11464" x="9056688" y="3511550"/>
          <p14:tracePt t="11481" x="9293225" y="3459163"/>
          <p14:tracePt t="11497" x="9415463" y="3424238"/>
          <p14:tracePt t="11498" x="9537700" y="3381375"/>
          <p14:tracePt t="11514" x="9642475" y="3328988"/>
          <p14:tracePt t="11515" x="9747250" y="3267075"/>
          <p14:tracePt t="11531" x="9842500" y="3206750"/>
          <p14:tracePt t="11532" x="9921875" y="3162300"/>
          <p14:tracePt t="11548" x="9999663" y="3101975"/>
          <p14:tracePt t="11548" x="10026650" y="3074988"/>
          <p14:tracePt t="11564" x="10052050" y="3067050"/>
          <p14:tracePt t="11581" x="10104438" y="3022600"/>
          <p14:tracePt t="11598" x="10131425" y="2979738"/>
          <p14:tracePt t="11614" x="10183813" y="2892425"/>
          <p14:tracePt t="11631" x="10218738" y="2857500"/>
          <p14:tracePt t="11648" x="10236200" y="2805113"/>
          <p14:tracePt t="11664" x="10236200" y="2778125"/>
          <p14:tracePt t="11682" x="10236200" y="2770188"/>
          <p14:tracePt t="11742" x="10226675" y="2778125"/>
          <p14:tracePt t="11749" x="10226675" y="2805113"/>
          <p14:tracePt t="11759" x="10226675" y="2847975"/>
          <p14:tracePt t="11767" x="10226675" y="2917825"/>
          <p14:tracePt t="11781" x="10226675" y="2997200"/>
          <p14:tracePt t="11798" x="10244138" y="3144838"/>
          <p14:tracePt t="11814" x="10296525" y="3276600"/>
          <p14:tracePt t="11831" x="10366375" y="3354388"/>
          <p14:tracePt t="11847" x="10410825" y="3371850"/>
          <p14:tracePt t="11864" x="10428288" y="3371850"/>
          <p14:tracePt t="11864" x="10436225" y="3371850"/>
          <p14:tracePt t="11916" x="10436225" y="3363913"/>
          <p14:tracePt t="11924" x="10436225" y="3354388"/>
          <p14:tracePt t="11933" x="10428288" y="3354388"/>
          <p14:tracePt t="11948" x="10401300" y="3328988"/>
          <p14:tracePt t="11964" x="10279063" y="3311525"/>
          <p14:tracePt t="11981" x="9991725" y="3249613"/>
          <p14:tracePt t="11998" x="9545638" y="3189288"/>
          <p14:tracePt t="12014" x="9012238" y="3189288"/>
          <p14:tracePt t="12031" x="8767763" y="3189288"/>
          <p14:tracePt t="12031" x="8558213" y="3189288"/>
          <p14:tracePt t="12048" x="8305800" y="3189288"/>
          <p14:tracePt t="12064" x="8278813" y="3189288"/>
          <p14:tracePt t="12109" x="8296275" y="3189288"/>
          <p14:tracePt t="12117" x="8313738" y="3189288"/>
          <p14:tracePt t="12126" x="8340725" y="3189288"/>
          <p14:tracePt t="12134" x="8410575" y="3189288"/>
          <p14:tracePt t="12147" x="8515350" y="3189288"/>
          <p14:tracePt t="12164" x="8742363" y="3189288"/>
          <p14:tracePt t="12181" x="9004300" y="3179763"/>
          <p14:tracePt t="12198" x="9258300" y="3144838"/>
          <p14:tracePt t="12214" x="9371013" y="3109913"/>
          <p14:tracePt t="12214" x="9493250" y="3074988"/>
          <p14:tracePt t="12232" x="9590088" y="3049588"/>
          <p14:tracePt t="12248" x="9607550" y="3032125"/>
          <p14:tracePt t="12249" x="9607550" y="3022600"/>
          <p14:tracePt t="12264" x="9615488" y="3022600"/>
          <p14:tracePt t="12281" x="9632950" y="2987675"/>
          <p14:tracePt t="12298" x="9642475" y="2962275"/>
          <p14:tracePt t="12314" x="9642475" y="2927350"/>
          <p14:tracePt t="12331" x="9642475" y="2900363"/>
          <p14:tracePt t="12353" x="9625013" y="2900363"/>
          <p14:tracePt t="12364" x="9607550" y="2900363"/>
          <p14:tracePt t="12381" x="9572625" y="2900363"/>
          <p14:tracePt t="12381" x="9510713" y="2900363"/>
          <p14:tracePt t="12398" x="9301163" y="2927350"/>
          <p14:tracePt t="12414" x="9153525" y="2962275"/>
          <p14:tracePt t="12415" x="9004300" y="3014663"/>
          <p14:tracePt t="12431" x="8864600" y="3067050"/>
          <p14:tracePt t="12432" x="8759825" y="3101975"/>
          <p14:tracePt t="12447" x="8732838" y="3127375"/>
          <p14:tracePt t="12476" x="8742363" y="3127375"/>
          <p14:tracePt t="12484" x="8767763" y="3127375"/>
          <p14:tracePt t="12498" x="8820150" y="3127375"/>
          <p14:tracePt t="12514" x="9021763" y="3127375"/>
          <p14:tracePt t="12531" x="9301163" y="3127375"/>
          <p14:tracePt t="12548" x="9598025" y="3127375"/>
          <p14:tracePt t="12564" x="9764713" y="3127375"/>
          <p14:tracePt t="12565" x="9904413" y="3144838"/>
          <p14:tracePt t="12581" x="10009188" y="3189288"/>
          <p14:tracePt t="12582" x="10104438" y="3232150"/>
          <p14:tracePt t="12598" x="10156825" y="3284538"/>
          <p14:tracePt t="12598" x="10201275" y="3363913"/>
          <p14:tracePt t="12614" x="10201275" y="3451225"/>
          <p14:tracePt t="12631" x="10104438" y="3678238"/>
          <p14:tracePt t="12647" x="9974263" y="3895725"/>
          <p14:tracePt t="12664" x="9782175" y="4105275"/>
          <p14:tracePt t="12681" x="9545638" y="4298950"/>
          <p14:tracePt t="12697" x="9188450" y="4525963"/>
          <p14:tracePt t="12714" x="8916988" y="4648200"/>
          <p14:tracePt t="12730" x="8802688" y="4683125"/>
          <p14:tracePt t="12731" x="8697913" y="4718050"/>
          <p14:tracePt t="12748" x="8515350" y="4760913"/>
          <p14:tracePt t="12764" x="8453438" y="4778375"/>
          <p14:tracePt t="12765" x="8435975" y="4787900"/>
          <p14:tracePt t="12781" x="8428038" y="4787900"/>
          <p14:tracePt t="12844" x="8428038" y="4795838"/>
          <p14:tracePt t="12852" x="8418513" y="4805363"/>
          <p14:tracePt t="12864" x="8401050" y="4805363"/>
          <p14:tracePt t="12881" x="8340725" y="4857750"/>
          <p14:tracePt t="12897" x="8208963" y="4987925"/>
          <p14:tracePt t="12914" x="8121650" y="5067300"/>
          <p14:tracePt t="12915" x="8043863" y="5145088"/>
          <p14:tracePt t="12931" x="7929563" y="5249863"/>
          <p14:tracePt t="12932" x="7807325" y="5346700"/>
          <p14:tracePt t="12948" x="7650163" y="5459413"/>
          <p14:tracePt t="12948" x="7519988" y="5565775"/>
          <p14:tracePt t="12964" x="7397750" y="5653088"/>
          <p14:tracePt t="12981" x="7135813" y="5810250"/>
          <p14:tracePt t="12997" x="6934200" y="5957888"/>
          <p14:tracePt t="13014" x="6742113" y="6080125"/>
          <p14:tracePt t="13031" x="6577013" y="6176963"/>
          <p14:tracePt t="13048" x="6402388" y="6289675"/>
          <p14:tracePt t="13064" x="6200775" y="6411913"/>
          <p14:tracePt t="13081" x="6105525" y="6473825"/>
          <p14:tracePt t="13081" x="5981700" y="6526213"/>
          <p14:tracePt t="13098" x="5842000" y="6604000"/>
          <p14:tracePt t="13098" x="5711825" y="6665913"/>
          <p14:tracePt t="13114" x="5572125" y="6718300"/>
          <p14:tracePt t="13115" x="5440363" y="6761163"/>
          <p14:tracePt t="13131" x="5292725" y="6805613"/>
        </p14:tracePtLst>
      </p14:laserTraceLst>
    </p:ext>
  </p:extLs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2D07A-3158-DD65-537A-DFDBE4073059}"/>
              </a:ext>
            </a:extLst>
          </p:cNvPr>
          <p:cNvSpPr>
            <a:spLocks noGrp="1"/>
          </p:cNvSpPr>
          <p:nvPr>
            <p:ph type="title"/>
          </p:nvPr>
        </p:nvSpPr>
        <p:spPr>
          <a:xfrm>
            <a:off x="1296063" y="683812"/>
            <a:ext cx="8686605" cy="1211471"/>
          </a:xfrm>
        </p:spPr>
        <p:txBody>
          <a:bodyPr>
            <a:normAutofit fontScale="90000"/>
          </a:bodyPr>
          <a:lstStyle/>
          <a:p>
            <a:r>
              <a:rPr lang="en-US" dirty="0">
                <a:latin typeface="+mn-lt"/>
              </a:rPr>
              <a:t>Publications on IFH concept and practice by IMAN and IMAN Members</a:t>
            </a:r>
          </a:p>
        </p:txBody>
      </p:sp>
      <p:pic>
        <p:nvPicPr>
          <p:cNvPr id="7" name="Content Placeholder 6">
            <a:extLst>
              <a:ext uri="{FF2B5EF4-FFF2-40B4-BE49-F238E27FC236}">
                <a16:creationId xmlns:a16="http://schemas.microsoft.com/office/drawing/2014/main" id="{63429225-A261-24B3-2228-92523026F04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66338" y="1955731"/>
            <a:ext cx="2884396" cy="3665552"/>
          </a:xfrm>
        </p:spPr>
      </p:pic>
      <p:pic>
        <p:nvPicPr>
          <p:cNvPr id="9" name="Picture 8">
            <a:extLst>
              <a:ext uri="{FF2B5EF4-FFF2-40B4-BE49-F238E27FC236}">
                <a16:creationId xmlns:a16="http://schemas.microsoft.com/office/drawing/2014/main" id="{273447EB-9ED4-5EBF-18A6-ED2789F4D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4863" y="1955731"/>
            <a:ext cx="2960762" cy="3889816"/>
          </a:xfrm>
          <a:prstGeom prst="rect">
            <a:avLst/>
          </a:prstGeom>
        </p:spPr>
      </p:pic>
    </p:spTree>
    <p:extLst>
      <p:ext uri="{BB962C8B-B14F-4D97-AF65-F5344CB8AC3E}">
        <p14:creationId xmlns:p14="http://schemas.microsoft.com/office/powerpoint/2010/main" val="2503085549"/>
      </p:ext>
    </p:extLst>
  </p:cSld>
  <p:clrMapOvr>
    <a:masterClrMapping/>
  </p:clrMapOvr>
  <mc:AlternateContent xmlns:mc="http://schemas.openxmlformats.org/markup-compatibility/2006" xmlns:p14="http://schemas.microsoft.com/office/powerpoint/2010/main">
    <mc:Choice Requires="p14">
      <p:transition spd="slow" p14:dur="2000" advTm="31546"/>
    </mc:Choice>
    <mc:Fallback xmlns="">
      <p:transition spd="slow" advTm="31546"/>
    </mc:Fallback>
  </mc:AlternateContent>
  <p:extLst>
    <p:ext uri="{3A86A75C-4F4B-4683-9AE1-C65F6400EC91}">
      <p14:laserTraceLst xmlns:p14="http://schemas.microsoft.com/office/powerpoint/2010/main">
        <p14:tracePtLst>
          <p14:tracePt t="12363" x="1990725" y="6673850"/>
          <p14:tracePt t="12376" x="1990725" y="6621463"/>
          <p14:tracePt t="12392" x="1982788" y="6578600"/>
          <p14:tracePt t="12408" x="1982788" y="6534150"/>
          <p14:tracePt t="12426" x="1973263" y="6491288"/>
          <p14:tracePt t="12442" x="1973263" y="6473825"/>
          <p14:tracePt t="12442" x="1973263" y="6446838"/>
          <p14:tracePt t="12458" x="1973263" y="6421438"/>
          <p14:tracePt t="12475" x="1947863" y="6351588"/>
          <p14:tracePt t="12492" x="1912938" y="6289675"/>
          <p14:tracePt t="12508" x="1895475" y="6272213"/>
          <p14:tracePt t="12525" x="1895475" y="6254750"/>
          <p14:tracePt t="12542" x="1868488" y="6237288"/>
          <p14:tracePt t="12558" x="1851025" y="6219825"/>
          <p14:tracePt t="12575" x="1816100" y="6219825"/>
          <p14:tracePt t="12592" x="1808163" y="6219825"/>
          <p14:tracePt t="12661" x="1790700" y="6219825"/>
          <p14:tracePt t="12713" x="1790700" y="6229350"/>
          <p14:tracePt t="12730" x="1798638" y="6254750"/>
          <p14:tracePt t="12739" x="1825625" y="6264275"/>
          <p14:tracePt t="12748" x="1851025" y="6289675"/>
          <p14:tracePt t="12758" x="1868488" y="6289675"/>
          <p14:tracePt t="12775" x="1947863" y="6299200"/>
          <p14:tracePt t="12792" x="1965325" y="6299200"/>
          <p14:tracePt t="12793" x="1990725" y="6299200"/>
          <p14:tracePt t="12808" x="2000250" y="6299200"/>
          <p14:tracePt t="12836" x="2008188" y="6299200"/>
          <p14:tracePt t="12844" x="2035175" y="6299200"/>
          <p14:tracePt t="12858" x="2060575" y="6289675"/>
          <p14:tracePt t="12875" x="2209800" y="6167438"/>
          <p14:tracePt t="12892" x="2506663" y="5897563"/>
          <p14:tracePt t="12908" x="2986088" y="5434013"/>
          <p14:tracePt t="12925" x="3240088" y="5197475"/>
          <p14:tracePt t="12926" x="3476625" y="4945063"/>
          <p14:tracePt t="12941" x="3676650" y="4648200"/>
          <p14:tracePt t="12942" x="3851275" y="4411663"/>
          <p14:tracePt t="12958" x="3983038" y="4176713"/>
          <p14:tracePt t="12959" x="4113213" y="3948113"/>
          <p14:tracePt t="12975" x="4192588" y="3730625"/>
          <p14:tracePt t="12992" x="4305300" y="3336925"/>
          <p14:tracePt t="13008" x="4367213" y="3119438"/>
          <p14:tracePt t="13025" x="4367213" y="3092450"/>
          <p14:tracePt t="13046" x="4357688" y="3092450"/>
          <p14:tracePt t="13081" x="4340225" y="3092450"/>
          <p14:tracePt t="13098" x="4322763" y="3092450"/>
          <p14:tracePt t="13107" x="4314825" y="3092450"/>
          <p14:tracePt t="13116" x="4305300" y="3092450"/>
          <p14:tracePt t="13126" x="4279900" y="3092450"/>
          <p14:tracePt t="13142" x="4252913" y="3092450"/>
          <p14:tracePt t="13142" x="4235450" y="3067050"/>
          <p14:tracePt t="13158" x="4210050" y="3067050"/>
          <p14:tracePt t="13175" x="4140200" y="3067050"/>
          <p14:tracePt t="13192" x="4017963" y="3049588"/>
          <p14:tracePt t="13208" x="3851275" y="3014663"/>
          <p14:tracePt t="13225" x="3694113" y="3014663"/>
          <p14:tracePt t="13241" x="3536950" y="3040063"/>
          <p14:tracePt t="13258" x="3414713" y="3101975"/>
          <p14:tracePt t="13275" x="3275013" y="3249613"/>
          <p14:tracePt t="13292" x="3170238" y="3476625"/>
          <p14:tracePt t="13308" x="3117850" y="3598863"/>
          <p14:tracePt t="13309" x="3109913" y="3730625"/>
          <p14:tracePt t="13325" x="3109913" y="3843338"/>
          <p14:tracePt t="13326" x="3109913" y="3975100"/>
          <p14:tracePt t="13342" x="3144838" y="4079875"/>
          <p14:tracePt t="13358" x="3267075" y="4281488"/>
          <p14:tracePt t="13375" x="3441700" y="4446588"/>
          <p14:tracePt t="13391" x="3641725" y="4543425"/>
          <p14:tracePt t="13408" x="3833813" y="4568825"/>
          <p14:tracePt t="13425" x="4008438" y="4543425"/>
          <p14:tracePt t="13442" x="4157663" y="4438650"/>
          <p14:tracePt t="13458" x="4287838" y="4281488"/>
          <p14:tracePt t="13475" x="4367213" y="4035425"/>
          <p14:tracePt t="13492" x="4402138" y="3905250"/>
          <p14:tracePt t="13493" x="4427538" y="3756025"/>
          <p14:tracePt t="13508" x="4445000" y="3625850"/>
          <p14:tracePt t="13525" x="4445000" y="3398838"/>
          <p14:tracePt t="13542" x="4437063" y="3162300"/>
          <p14:tracePt t="13558" x="4367213" y="2997200"/>
          <p14:tracePt t="13575" x="4305300" y="2892425"/>
          <p14:tracePt t="13592" x="4235450" y="2822575"/>
          <p14:tracePt t="13608" x="4192588" y="2795588"/>
          <p14:tracePt t="13625" x="4148138" y="2795588"/>
          <p14:tracePt t="13642" x="4095750" y="2805113"/>
          <p14:tracePt t="13658" x="4035425" y="2840038"/>
          <p14:tracePt t="13659" x="3938588" y="2900363"/>
          <p14:tracePt t="13675" x="3843338" y="2979738"/>
          <p14:tracePt t="13676" x="3738563" y="3067050"/>
          <p14:tracePt t="13691" x="3606800" y="3179763"/>
          <p14:tracePt t="13708" x="3379788" y="3451225"/>
          <p14:tracePt t="13725" x="3249613" y="3686175"/>
          <p14:tracePt t="13742" x="3197225" y="3922713"/>
          <p14:tracePt t="13758" x="3240088" y="4124325"/>
          <p14:tracePt t="13775" x="3362325" y="4254500"/>
          <p14:tracePt t="13792" x="3476625" y="4324350"/>
          <p14:tracePt t="13808" x="3624263" y="4333875"/>
          <p14:tracePt t="13825" x="3738563" y="4289425"/>
          <p14:tracePt t="13842" x="3790950" y="4246563"/>
          <p14:tracePt t="13843" x="3833813" y="4194175"/>
          <p14:tracePt t="13858" x="3878263" y="4114800"/>
          <p14:tracePt t="13875" x="3948113" y="3957638"/>
          <p14:tracePt t="13892" x="3973513" y="3817938"/>
          <p14:tracePt t="13908" x="3973513" y="3713163"/>
          <p14:tracePt t="13924" x="3930650" y="3625850"/>
          <p14:tracePt t="13942" x="3878263" y="3590925"/>
          <p14:tracePt t="13958" x="3833813" y="3573463"/>
          <p14:tracePt t="13975" x="3729038" y="3581400"/>
          <p14:tracePt t="13992" x="3581400" y="3643313"/>
          <p14:tracePt t="14008" x="3494088" y="3713163"/>
          <p14:tracePt t="14009" x="3379788" y="3800475"/>
          <p14:tracePt t="14026" x="3284538" y="3895725"/>
          <p14:tracePt t="14026" x="3197225" y="4010025"/>
          <p14:tracePt t="14041" x="3144838" y="4097338"/>
          <p14:tracePt t="14058" x="3100388" y="4264025"/>
          <p14:tracePt t="14075" x="3109913" y="4341813"/>
          <p14:tracePt t="14092" x="3152775" y="4341813"/>
          <p14:tracePt t="14108" x="3292475" y="4341813"/>
          <p14:tracePt t="14125" x="3536950" y="4281488"/>
          <p14:tracePt t="14142" x="3790950" y="4079875"/>
          <p14:tracePt t="14158" x="3948113" y="3887788"/>
          <p14:tracePt t="14158" x="4060825" y="3713163"/>
          <p14:tracePt t="14175" x="4210050" y="3416300"/>
          <p14:tracePt t="14192" x="4262438" y="3284538"/>
          <p14:tracePt t="14193" x="4287838" y="3162300"/>
          <p14:tracePt t="14208" x="4287838" y="3074988"/>
          <p14:tracePt t="14225" x="4235450" y="2892425"/>
          <p14:tracePt t="14242" x="4130675" y="2778125"/>
          <p14:tracePt t="14258" x="4043363" y="2743200"/>
          <p14:tracePt t="14275" x="3965575" y="2743200"/>
          <p14:tracePt t="14292" x="3825875" y="2830513"/>
          <p14:tracePt t="14308" x="3616325" y="3074988"/>
          <p14:tracePt t="14325" x="3389313" y="3451225"/>
          <p14:tracePt t="14342" x="3257550" y="3843338"/>
          <p14:tracePt t="14358" x="3249613" y="3992563"/>
          <p14:tracePt t="14359" x="3249613" y="4114800"/>
          <p14:tracePt t="14375" x="3284538" y="4202113"/>
          <p14:tracePt t="14376" x="3336925" y="4271963"/>
          <p14:tracePt t="14392" x="3389313" y="4306888"/>
          <p14:tracePt t="14408" x="3546475" y="4333875"/>
          <p14:tracePt t="14425" x="3763963" y="4254500"/>
          <p14:tracePt t="14442" x="4035425" y="4017963"/>
          <p14:tracePt t="14458" x="4262438" y="3686175"/>
          <p14:tracePt t="14475" x="4419600" y="3328988"/>
          <p14:tracePt t="14492" x="4462463" y="3022600"/>
          <p14:tracePt t="14508" x="4402138" y="2795588"/>
          <p14:tracePt t="14525" x="4314825" y="2716213"/>
          <p14:tracePt t="14526" x="4217988" y="2646363"/>
          <p14:tracePt t="14542" x="4130675" y="2593975"/>
          <p14:tracePt t="14543" x="4035425" y="2559050"/>
          <p14:tracePt t="14558" x="3965575" y="2551113"/>
          <p14:tracePt t="14575" x="3763963" y="2586038"/>
          <p14:tracePt t="14592" x="3519488" y="2778125"/>
          <p14:tracePt t="14608" x="3292475" y="3084513"/>
          <p14:tracePt t="14624" x="3214688" y="3354388"/>
          <p14:tracePt t="14642" x="3257550" y="3546475"/>
          <p14:tracePt t="14658" x="3371850" y="3695700"/>
          <p14:tracePt t="14675" x="3494088" y="3773488"/>
          <p14:tracePt t="14691" x="3546475" y="3790950"/>
          <p14:tracePt t="14692" x="3598863" y="3800475"/>
          <p14:tracePt t="14709" x="3624263" y="3765550"/>
          <p14:tracePt t="14725" x="3633788" y="3748088"/>
          <p14:tracePt t="14726" x="3659188" y="3695700"/>
          <p14:tracePt t="14741" x="3686175" y="3616325"/>
          <p14:tracePt t="14758" x="3721100" y="3451225"/>
          <p14:tracePt t="14775" x="3729038" y="3302000"/>
          <p14:tracePt t="14791" x="3721100" y="3259138"/>
          <p14:tracePt t="14814" x="3703638" y="3259138"/>
          <p14:tracePt t="14825" x="3676650" y="3259138"/>
          <p14:tracePt t="14841" x="3554413" y="3311525"/>
          <p14:tracePt t="14858" x="3459163" y="3381375"/>
          <p14:tracePt t="14859" x="3362325" y="3476625"/>
          <p14:tracePt t="14875" x="3179763" y="3686175"/>
          <p14:tracePt t="14892" x="3162300" y="3713163"/>
          <p14:tracePt t="14908" x="3162300" y="3748088"/>
          <p14:tracePt t="14925" x="3187700" y="3756025"/>
          <p14:tracePt t="14942" x="3222625" y="3756025"/>
          <p14:tracePt t="14958" x="3240088" y="3756025"/>
          <p14:tracePt t="15024" x="3240088" y="3765550"/>
          <p14:tracePt t="15050" x="3232150" y="3773488"/>
          <p14:tracePt t="15058" x="3214688" y="3790950"/>
          <p14:tracePt t="15067" x="3187700" y="3817938"/>
          <p14:tracePt t="15076" x="3162300" y="3835400"/>
          <p14:tracePt t="15091" x="3162300" y="3852863"/>
          <p14:tracePt t="15108" x="3117850" y="3887788"/>
          <p14:tracePt t="15125" x="3065463" y="3930650"/>
          <p14:tracePt t="15142" x="3038475" y="3948113"/>
          <p14:tracePt t="15321" x="3021013" y="3948113"/>
          <p14:tracePt t="15356" x="3021013" y="3940175"/>
          <p14:tracePt t="15364" x="3021013" y="3922713"/>
          <p14:tracePt t="15382" x="3013075" y="3905250"/>
          <p14:tracePt t="15392" x="3013075" y="3895725"/>
          <p14:tracePt t="15408" x="2995613" y="3878263"/>
          <p14:tracePt t="15409" x="2995613" y="3860800"/>
          <p14:tracePt t="15425" x="2986088" y="3860800"/>
          <p14:tracePt t="15426" x="2978150" y="3843338"/>
          <p14:tracePt t="15442" x="2968625" y="3835400"/>
          <p14:tracePt t="15458" x="2943225" y="3800475"/>
          <p14:tracePt t="15475" x="2916238" y="3773488"/>
          <p14:tracePt t="15492" x="2898775" y="3748088"/>
          <p14:tracePt t="15508" x="2846388" y="3738563"/>
          <p14:tracePt t="15525" x="2828925" y="3730625"/>
          <p14:tracePt t="15542" x="2794000" y="3721100"/>
          <p14:tracePt t="15558" x="2786063" y="3721100"/>
          <p14:tracePt t="15559" x="2759075" y="3721100"/>
          <p14:tracePt t="15576" x="2733675" y="3703638"/>
          <p14:tracePt t="15592" x="2716213" y="3695700"/>
          <p14:tracePt t="15608" x="2706688" y="3686175"/>
          <p14:tracePt t="15625" x="2706688" y="3678238"/>
          <p14:tracePt t="15642" x="2689225" y="3660775"/>
          <p14:tracePt t="15658" x="2689225" y="3616325"/>
          <p14:tracePt t="15675" x="2689225" y="3556000"/>
          <p14:tracePt t="15692" x="2706688" y="3433763"/>
          <p14:tracePt t="15708" x="2751138" y="3276600"/>
          <p14:tracePt t="15725" x="2786063" y="3197225"/>
          <p14:tracePt t="15726" x="2803525" y="3109913"/>
          <p14:tracePt t="15742" x="2828925" y="3022600"/>
          <p14:tracePt t="15742" x="2846388" y="2927350"/>
          <p14:tracePt t="15758" x="2873375" y="2840038"/>
          <p14:tracePt t="15759" x="2898775" y="2743200"/>
          <p14:tracePt t="15776" x="2943225" y="2551113"/>
          <p14:tracePt t="15791" x="2968625" y="2436813"/>
          <p14:tracePt t="15809" x="3003550" y="2209800"/>
          <p14:tracePt t="15825" x="3048000" y="1974850"/>
          <p14:tracePt t="15842" x="3092450" y="1755775"/>
          <p14:tracePt t="15858" x="3109913" y="1563688"/>
          <p14:tracePt t="15875" x="3127375" y="1398588"/>
          <p14:tracePt t="15891" x="3162300" y="1257300"/>
          <p14:tracePt t="15908" x="3187700" y="1162050"/>
          <p14:tracePt t="15925" x="3197225" y="1135063"/>
          <p14:tracePt t="15926" x="3205163" y="1127125"/>
          <p14:tracePt t="15942" x="3214688" y="1100138"/>
          <p14:tracePt t="15943" x="3214688" y="1092200"/>
          <p14:tracePt t="15960" x="3222625" y="1082675"/>
          <p14:tracePt t="16108" x="3232150" y="1082675"/>
          <p14:tracePt t="16126" x="3232150" y="1092200"/>
          <p14:tracePt t="16135" x="3240088" y="1092200"/>
          <p14:tracePt t="16143" x="3257550" y="1109663"/>
          <p14:tracePt t="16231" x="3275013" y="1109663"/>
          <p14:tracePt t="16239" x="3275013" y="1127125"/>
          <p14:tracePt t="16248" x="3284538" y="1127125"/>
          <p14:tracePt t="16301" x="3292475" y="1127125"/>
          <p14:tracePt t="16310" x="3309938" y="1127125"/>
          <p14:tracePt t="16327" x="3336925" y="1127125"/>
          <p14:tracePt t="16336" x="3344863" y="1135063"/>
          <p14:tracePt t="16345" x="3371850" y="1135063"/>
          <p14:tracePt t="16358" x="3389313" y="1135063"/>
          <p14:tracePt t="16375" x="3432175" y="1135063"/>
          <p14:tracePt t="16391" x="3476625" y="1135063"/>
          <p14:tracePt t="16408" x="3529013" y="1135063"/>
          <p14:tracePt t="16425" x="3546475" y="1135063"/>
          <p14:tracePt t="16425" x="3571875" y="1135063"/>
          <p14:tracePt t="16442" x="3598863" y="1135063"/>
          <p14:tracePt t="16442" x="3616325" y="1135063"/>
          <p14:tracePt t="16458" x="3641725" y="1135063"/>
          <p14:tracePt t="16459" x="3659188" y="1135063"/>
          <p14:tracePt t="16475" x="3676650" y="1135063"/>
          <p14:tracePt t="16491" x="3746500" y="1135063"/>
          <p14:tracePt t="16508" x="3851275" y="1135063"/>
          <p14:tracePt t="16525" x="4008438" y="1135063"/>
          <p14:tracePt t="16541" x="4165600" y="1135063"/>
          <p14:tracePt t="16558" x="4349750" y="1152525"/>
          <p14:tracePt t="16575" x="4489450" y="1187450"/>
          <p14:tracePt t="16591" x="4576763" y="1204913"/>
          <p14:tracePt t="16608" x="4681538" y="1231900"/>
          <p14:tracePt t="16625" x="4689475" y="1239838"/>
          <p14:tracePt t="16626" x="4716463" y="1257300"/>
          <p14:tracePt t="16642" x="4733925" y="1257300"/>
          <p14:tracePt t="16642" x="4751388" y="1257300"/>
          <p14:tracePt t="16658" x="4786313" y="1257300"/>
          <p14:tracePt t="16675" x="4873625" y="1266825"/>
          <p14:tracePt t="16692" x="4951413" y="1266825"/>
          <p14:tracePt t="16708" x="5048250" y="1266825"/>
          <p14:tracePt t="16725" x="5135563" y="1266825"/>
          <p14:tracePt t="16742" x="5222875" y="1266825"/>
          <p14:tracePt t="16758" x="5353050" y="1266825"/>
          <p14:tracePt t="16774" x="5519738" y="1266825"/>
          <p14:tracePt t="16792" x="5694363" y="1284288"/>
          <p14:tracePt t="16808" x="5799138" y="1284288"/>
          <p14:tracePt t="16809" x="5894388" y="1284288"/>
          <p14:tracePt t="16825" x="5999163" y="1284288"/>
          <p14:tracePt t="16826" x="6113463" y="1284288"/>
          <p14:tracePt t="16842" x="6218238" y="1292225"/>
          <p14:tracePt t="16858" x="6437313" y="1327150"/>
          <p14:tracePt t="16875" x="6681788" y="1389063"/>
          <p14:tracePt t="16892" x="6891338" y="1441450"/>
          <p14:tracePt t="16908" x="7108825" y="1493838"/>
          <p14:tracePt t="16925" x="7292975" y="1528763"/>
          <p14:tracePt t="16942" x="7493000" y="1538288"/>
          <p14:tracePt t="16958" x="7712075" y="1563688"/>
          <p14:tracePt t="16975" x="7816850" y="1573213"/>
          <p14:tracePt t="16976" x="7904163" y="1573213"/>
          <p14:tracePt t="16991" x="7991475" y="1573213"/>
          <p14:tracePt t="16993" x="8069263" y="1573213"/>
          <p14:tracePt t="17008" x="8139113" y="1573213"/>
          <p14:tracePt t="17025" x="8208963" y="1573213"/>
          <p14:tracePt t="17042" x="8226425" y="1573213"/>
          <p14:tracePt t="17058" x="8261350" y="1573213"/>
          <p14:tracePt t="17075" x="8305800" y="1581150"/>
          <p14:tracePt t="17092" x="8348663" y="1590675"/>
          <p14:tracePt t="17108" x="8428038" y="1598613"/>
          <p14:tracePt t="17125" x="8532813" y="1598613"/>
          <p14:tracePt t="17142" x="8637588" y="1598613"/>
          <p14:tracePt t="17158" x="8697913" y="1598613"/>
          <p14:tracePt t="17159" x="8750300" y="1598613"/>
          <p14:tracePt t="17175" x="8812213" y="1598613"/>
          <p14:tracePt t="17191" x="8882063" y="1598613"/>
          <p14:tracePt t="17208" x="8899525" y="1598613"/>
          <p14:tracePt t="17544" x="8882063" y="1598613"/>
          <p14:tracePt t="17587" x="8855075" y="1598613"/>
          <p14:tracePt t="17605" x="8837613" y="1598613"/>
          <p14:tracePt t="17613" x="8812213" y="1598613"/>
          <p14:tracePt t="17625" x="8785225" y="1598613"/>
          <p14:tracePt t="17642" x="8750300" y="1598613"/>
          <p14:tracePt t="17658" x="8697913" y="1598613"/>
          <p14:tracePt t="17676" x="8602663" y="1598613"/>
          <p14:tracePt t="17692" x="8558213" y="1598613"/>
          <p14:tracePt t="17693" x="8515350" y="1598613"/>
          <p14:tracePt t="17708" x="8453438" y="1598613"/>
          <p14:tracePt t="17725" x="8278813" y="1598613"/>
          <p14:tracePt t="17741" x="8034338" y="1598613"/>
          <p14:tracePt t="17758" x="7729538" y="1598613"/>
          <p14:tracePt t="17775" x="7415213" y="1598613"/>
          <p14:tracePt t="17792" x="7143750" y="1598613"/>
          <p14:tracePt t="17808" x="6926263" y="1598613"/>
          <p14:tracePt t="17824" x="6846888" y="1598613"/>
          <p14:tracePt t="17825" x="6829425" y="1598613"/>
          <p14:tracePt t="17842" x="6811963" y="1598613"/>
          <p14:tracePt t="17842" x="6786563" y="1598613"/>
          <p14:tracePt t="17859" x="6759575" y="1598613"/>
          <p14:tracePt t="17875" x="6742113" y="1598613"/>
          <p14:tracePt t="17876" x="6724650" y="1598613"/>
          <p14:tracePt t="17892" x="6699250" y="1598613"/>
          <p14:tracePt t="17908" x="6637338" y="1598613"/>
          <p14:tracePt t="17925" x="6532563" y="1598613"/>
          <p14:tracePt t="17942" x="6410325" y="1598613"/>
          <p14:tracePt t="17958" x="6340475" y="1598613"/>
          <p14:tracePt t="17975" x="6305550" y="1598613"/>
          <p14:tracePt t="17992" x="6288088" y="1598613"/>
          <p14:tracePt t="18008" x="6280150" y="1598613"/>
          <p14:tracePt t="18026" x="6270625" y="1598613"/>
          <p14:tracePt t="18042" x="6253163" y="1598613"/>
          <p14:tracePt t="18058" x="6245225" y="1598613"/>
          <p14:tracePt t="18075" x="6227763" y="1598613"/>
          <p14:tracePt t="18092" x="6210300" y="1598613"/>
          <p14:tracePt t="18108" x="6192838" y="1598613"/>
          <p14:tracePt t="18126" x="6157913" y="1598613"/>
          <p14:tracePt t="18141" x="6105525" y="1598613"/>
          <p14:tracePt t="18158" x="6078538" y="1598613"/>
          <p14:tracePt t="18174" x="6061075" y="1598613"/>
          <p14:tracePt t="18192" x="6026150" y="1598613"/>
          <p14:tracePt t="18208" x="6008688" y="1598613"/>
          <p14:tracePt t="18209" x="5981700" y="1598613"/>
          <p14:tracePt t="18226" x="5956300" y="1598613"/>
          <p14:tracePt t="18241" x="5929313" y="1598613"/>
          <p14:tracePt t="18258" x="5859463" y="1598613"/>
          <p14:tracePt t="18275" x="5764213" y="1598613"/>
          <p14:tracePt t="18292" x="5711825" y="1598613"/>
          <p14:tracePt t="18308" x="5676900" y="1598613"/>
          <p14:tracePt t="18325" x="5632450" y="1598613"/>
          <p14:tracePt t="18341" x="5607050" y="1598613"/>
          <p14:tracePt t="18358" x="5589588" y="1598613"/>
          <p14:tracePt t="18358" x="5562600" y="1598613"/>
          <p14:tracePt t="18376" x="5492750" y="1598613"/>
          <p14:tracePt t="18392" x="5475288" y="1598613"/>
          <p14:tracePt t="18392" x="5467350" y="1598613"/>
          <p14:tracePt t="18408" x="5449888" y="1598613"/>
          <p14:tracePt t="18425" x="5422900" y="1598613"/>
          <p14:tracePt t="18628" x="5422900" y="1581150"/>
          <p14:tracePt t="18655" x="5432425" y="1573213"/>
          <p14:tracePt t="18663" x="5440363" y="1563688"/>
          <p14:tracePt t="18675" x="5457825" y="1555750"/>
          <p14:tracePt t="18692" x="5467350" y="1538288"/>
          <p14:tracePt t="18708" x="5475288" y="1520825"/>
          <p14:tracePt t="18725" x="5484813" y="1520825"/>
          <p14:tracePt t="18742" x="5492750" y="1520825"/>
          <p14:tracePt t="18742" x="5492750" y="1511300"/>
          <p14:tracePt t="18777" x="5502275" y="1511300"/>
          <p14:tracePt t="18794" x="5519738" y="1493838"/>
          <p14:tracePt t="18821" x="5527675" y="1476375"/>
          <p14:tracePt t="18838" x="5537200" y="1468438"/>
          <p14:tracePt t="18847" x="5554663" y="1458913"/>
          <p14:tracePt t="18865" x="5554663" y="1450975"/>
          <p14:tracePt t="18917" x="5572125" y="1450975"/>
          <p14:tracePt t="18926" x="5580063" y="1433513"/>
          <p14:tracePt t="18943" x="5589588" y="1423988"/>
          <p14:tracePt t="18952" x="5597525" y="1423988"/>
          <p14:tracePt t="18961" x="5614988" y="1423988"/>
          <p14:tracePt t="18975" x="5624513" y="1416050"/>
          <p14:tracePt t="19014" x="5632450" y="1416050"/>
          <p14:tracePt t="19057" x="5641975" y="1406525"/>
          <p14:tracePt t="19066" x="5649913" y="1406525"/>
          <p14:tracePt t="19076" x="5659438" y="1389063"/>
          <p14:tracePt t="19092" x="5676900" y="1389063"/>
          <p14:tracePt t="19108" x="5694363" y="1389063"/>
          <p14:tracePt t="19125" x="5702300" y="1389063"/>
          <p14:tracePt t="19141" x="5711825" y="1389063"/>
          <p14:tracePt t="19158" x="5737225" y="1381125"/>
          <p14:tracePt t="19175" x="5772150" y="1381125"/>
          <p14:tracePt t="19192" x="5799138" y="1371600"/>
          <p14:tracePt t="19208" x="5851525" y="1371600"/>
          <p14:tracePt t="19225" x="5859463" y="1371600"/>
          <p14:tracePt t="19225" x="5886450" y="1371600"/>
          <p14:tracePt t="19242" x="5911850" y="1371600"/>
          <p14:tracePt t="19258" x="5938838" y="1371600"/>
          <p14:tracePt t="19259" x="5964238" y="1371600"/>
          <p14:tracePt t="19275" x="5981700" y="1371600"/>
          <p14:tracePt t="19276" x="6008688" y="1371600"/>
          <p14:tracePt t="19292" x="6034088" y="1371600"/>
          <p14:tracePt t="19308" x="6069013" y="1371600"/>
          <p14:tracePt t="19325" x="6130925" y="1371600"/>
          <p14:tracePt t="19341" x="6183313" y="1371600"/>
          <p14:tracePt t="19358" x="6227763" y="1371600"/>
          <p14:tracePt t="19375" x="6245225" y="1371600"/>
          <p14:tracePt t="19391" x="6297613" y="1371600"/>
          <p14:tracePt t="19408" x="6305550" y="1371600"/>
          <p14:tracePt t="19409" x="6332538" y="1371600"/>
          <p14:tracePt t="19425" x="6350000" y="1371600"/>
          <p14:tracePt t="19426" x="6375400" y="1371600"/>
          <p14:tracePt t="19442" x="6402388" y="1371600"/>
          <p14:tracePt t="19442" x="6410325" y="1371600"/>
          <p14:tracePt t="19458" x="6427788" y="1371600"/>
          <p14:tracePt t="19475" x="6480175" y="1371600"/>
          <p14:tracePt t="19492" x="6497638" y="1371600"/>
          <p14:tracePt t="19508" x="6532563" y="1389063"/>
          <p14:tracePt t="19525" x="6602413" y="1389063"/>
          <p14:tracePt t="19541" x="6724650" y="1406525"/>
          <p14:tracePt t="19558" x="6899275" y="1416050"/>
          <p14:tracePt t="19574" x="7013575" y="1416050"/>
          <p14:tracePt t="19575" x="7126288" y="1416050"/>
          <p14:tracePt t="19592" x="7450138" y="1416050"/>
          <p14:tracePt t="19608" x="7607300" y="1416050"/>
          <p14:tracePt t="19608" x="7764463" y="1416050"/>
          <p14:tracePt t="19625" x="7939088" y="1416050"/>
          <p14:tracePt t="19642" x="8278813" y="1416050"/>
          <p14:tracePt t="19658" x="8540750" y="1416050"/>
          <p14:tracePt t="19675" x="8742363" y="1416050"/>
          <p14:tracePt t="19692" x="8864600" y="1416050"/>
          <p14:tracePt t="19708" x="8934450" y="1423988"/>
          <p14:tracePt t="19725" x="8959850" y="1433513"/>
          <p14:tracePt t="19741" x="8977313" y="1441450"/>
          <p14:tracePt t="19758" x="8994775" y="1441450"/>
          <p14:tracePt t="19758" x="9004300" y="1441450"/>
          <p14:tracePt t="19871" x="9004300" y="1450975"/>
          <p14:tracePt t="19888" x="8977313" y="1458913"/>
          <p14:tracePt t="19897" x="8969375" y="1468438"/>
          <p14:tracePt t="19908" x="8942388" y="1485900"/>
          <p14:tracePt t="19924" x="8847138" y="1520825"/>
          <p14:tracePt t="19942" x="8707438" y="1555750"/>
          <p14:tracePt t="19958" x="8645525" y="1563688"/>
          <p14:tracePt t="19959" x="8585200" y="1581150"/>
          <p14:tracePt t="19975" x="8505825" y="1590675"/>
          <p14:tracePt t="19991" x="8358188" y="1625600"/>
          <p14:tracePt t="20008" x="8191500" y="1651000"/>
          <p14:tracePt t="20025" x="7999413" y="1660525"/>
          <p14:tracePt t="20041" x="7747000" y="1660525"/>
          <p14:tracePt t="20058" x="7467600" y="1660525"/>
          <p14:tracePt t="20075" x="7196138" y="1660525"/>
          <p14:tracePt t="20091" x="6908800" y="1660525"/>
          <p14:tracePt t="20108" x="6742113" y="1660525"/>
          <p14:tracePt t="20109" x="6584950" y="1660525"/>
          <p14:tracePt t="20125" x="6445250" y="1660525"/>
          <p14:tracePt t="20126" x="6297613" y="1660525"/>
          <p14:tracePt t="20141" x="6157913" y="1660525"/>
          <p14:tracePt t="20143" x="6008688" y="1660525"/>
          <p14:tracePt t="20158" x="5894388" y="1660525"/>
          <p14:tracePt t="20175" x="5614988" y="1660525"/>
          <p14:tracePt t="20192" x="5345113" y="1660525"/>
          <p14:tracePt t="20208" x="5083175" y="1660525"/>
          <p14:tracePt t="20225" x="4811713" y="1660525"/>
          <p14:tracePt t="20242" x="4524375" y="1660525"/>
          <p14:tracePt t="20258" x="4270375" y="1660525"/>
          <p14:tracePt t="20275" x="4070350" y="1660525"/>
          <p14:tracePt t="20291" x="3965575" y="1660525"/>
          <p14:tracePt t="20292" x="3895725" y="1660525"/>
          <p14:tracePt t="20308" x="3825875" y="1660525"/>
          <p14:tracePt t="20309" x="3746500" y="1660525"/>
          <p14:tracePt t="20325" x="3686175" y="1660525"/>
          <p14:tracePt t="20326" x="3641725" y="1660525"/>
          <p14:tracePt t="20342" x="3624263" y="1660525"/>
          <p14:tracePt t="20358" x="3571875" y="1660525"/>
          <p14:tracePt t="20375" x="3546475" y="1660525"/>
          <p14:tracePt t="20392" x="3494088" y="1660525"/>
          <p14:tracePt t="20408" x="3397250" y="1660525"/>
          <p14:tracePt t="20425" x="3284538" y="1660525"/>
          <p14:tracePt t="20441" x="3162300" y="1668463"/>
          <p14:tracePt t="20458" x="3135313" y="1668463"/>
          <p14:tracePt t="20475" x="3092450" y="1677988"/>
          <p14:tracePt t="20492" x="3074988" y="1677988"/>
          <p14:tracePt t="20492" x="3065463" y="1677988"/>
          <p14:tracePt t="20571" x="3065463" y="1685925"/>
          <p14:tracePt t="20579" x="3057525" y="1685925"/>
          <p14:tracePt t="20591" x="3057525" y="1695450"/>
          <p14:tracePt t="20608" x="3038475" y="1695450"/>
          <p14:tracePt t="20641" x="3030538" y="1712913"/>
          <p14:tracePt t="20658" x="3021013" y="1712913"/>
          <p14:tracePt t="20746" x="3013075" y="1712913"/>
          <p14:tracePt t="20763" x="2986088" y="1738313"/>
          <p14:tracePt t="20772" x="2978150" y="1738313"/>
          <p14:tracePt t="20781" x="2968625" y="1738313"/>
          <p14:tracePt t="20791" x="2960688" y="1747838"/>
          <p14:tracePt t="20808" x="2951163" y="1755775"/>
          <p14:tracePt t="20869" x="2933700" y="1755775"/>
          <p14:tracePt t="20887" x="2916238" y="1755775"/>
          <p14:tracePt t="20895" x="2908300" y="1773238"/>
          <p14:tracePt t="20908" x="2898775" y="1773238"/>
          <p14:tracePt t="20947" x="2890838" y="1773238"/>
          <p14:tracePt t="20956" x="2873375" y="1773238"/>
          <p14:tracePt t="20983" x="2855913" y="1773238"/>
          <p14:tracePt t="20992" x="2855913" y="1790700"/>
          <p14:tracePt t="21000" x="2846388" y="1790700"/>
          <p14:tracePt t="21009" x="2838450" y="1800225"/>
          <p14:tracePt t="21025" x="2811463" y="1817688"/>
          <p14:tracePt t="21026" x="2803525" y="1817688"/>
          <p14:tracePt t="21042" x="2794000" y="1835150"/>
          <p14:tracePt t="21058" x="2741613" y="1887538"/>
          <p14:tracePt t="21075" x="2724150" y="1905000"/>
          <p14:tracePt t="21092" x="2706688" y="1947863"/>
          <p14:tracePt t="21108" x="2689225" y="1965325"/>
          <p14:tracePt t="21125" x="2689225" y="1974850"/>
          <p14:tracePt t="21141" x="2689225" y="2017713"/>
          <p14:tracePt t="21158" x="2689225" y="2035175"/>
          <p14:tracePt t="21159" x="2689225" y="2052638"/>
          <p14:tracePt t="21175" x="2698750" y="2079625"/>
          <p14:tracePt t="21176" x="2716213" y="2114550"/>
          <p14:tracePt t="21192" x="2724150" y="2157413"/>
          <p14:tracePt t="21192" x="2751138" y="2227263"/>
          <p14:tracePt t="21208" x="2768600" y="2297113"/>
          <p14:tracePt t="21225" x="2820988" y="2454275"/>
          <p14:tracePt t="21241" x="2916238" y="2603500"/>
          <p14:tracePt t="21258" x="3003550" y="2743200"/>
          <p14:tracePt t="21274" x="3065463" y="2795588"/>
          <p14:tracePt t="21291" x="3092450" y="2805113"/>
          <p14:tracePt t="21308" x="3135313" y="2822575"/>
          <p14:tracePt t="21324" x="3179763" y="2822575"/>
          <p14:tracePt t="21342" x="3214688" y="2822575"/>
          <p14:tracePt t="21358" x="3240088" y="2822575"/>
          <p14:tracePt t="21359" x="3267075" y="2822575"/>
          <p14:tracePt t="21375" x="3292475" y="2805113"/>
          <p14:tracePt t="21376" x="3309938" y="2795588"/>
          <p14:tracePt t="21391" x="3336925" y="2778125"/>
          <p14:tracePt t="21408" x="3379788" y="2743200"/>
          <p14:tracePt t="21425" x="3441700" y="2690813"/>
          <p14:tracePt t="21441" x="3519488" y="2620963"/>
          <p14:tracePt t="21458" x="3571875" y="2559050"/>
          <p14:tracePt t="21475" x="3598863" y="2524125"/>
          <p14:tracePt t="21491" x="3624263" y="2506663"/>
          <p14:tracePt t="21508" x="3633788" y="2489200"/>
          <p14:tracePt t="21508" x="3659188" y="2463800"/>
          <p14:tracePt t="21525" x="3668713" y="2436813"/>
          <p14:tracePt t="21526" x="3676650" y="2428875"/>
          <p14:tracePt t="21542" x="3694113" y="2401888"/>
          <p14:tracePt t="21542" x="3703638" y="2376488"/>
          <p14:tracePt t="21558" x="3711575" y="2359025"/>
          <p14:tracePt t="21575" x="3721100" y="2306638"/>
          <p14:tracePt t="21591" x="3721100" y="2279650"/>
          <p14:tracePt t="21608" x="3729038" y="2227263"/>
          <p14:tracePt t="21625" x="3738563" y="2184400"/>
          <p14:tracePt t="21641" x="3746500" y="2157413"/>
          <p14:tracePt t="21658" x="3746500" y="2105025"/>
          <p14:tracePt t="21674" x="3746500" y="2079625"/>
          <p14:tracePt t="21692" x="3746500" y="2070100"/>
          <p14:tracePt t="21692" x="3746500" y="2044700"/>
          <p14:tracePt t="21708" x="3746500" y="2035175"/>
          <p14:tracePt t="21709" x="3746500" y="2027238"/>
          <p14:tracePt t="21726" x="3738563" y="2017713"/>
          <p14:tracePt t="21726" x="3738563" y="2000250"/>
          <p14:tracePt t="21858" x="3738563" y="2009775"/>
          <p14:tracePt t="21866" x="3738563" y="2017713"/>
          <p14:tracePt t="21875" x="3729038" y="2027238"/>
          <p14:tracePt t="21892" x="3729038" y="2044700"/>
          <p14:tracePt t="21892" x="3729038" y="2052638"/>
          <p14:tracePt t="21908" x="3711575" y="2079625"/>
          <p14:tracePt t="21925" x="3711575" y="2122488"/>
          <p14:tracePt t="21942" x="3703638" y="2174875"/>
          <p14:tracePt t="21958" x="3703638" y="2219325"/>
          <p14:tracePt t="21975" x="3694113" y="2271713"/>
          <p14:tracePt t="21992" x="3694113" y="2314575"/>
          <p14:tracePt t="22008" x="3694113" y="2349500"/>
          <p14:tracePt t="22025" x="3694113" y="2376488"/>
          <p14:tracePt t="22025" x="3694113" y="2384425"/>
          <p14:tracePt t="22042" x="3694113" y="2401888"/>
          <p14:tracePt t="22042" x="3694113" y="2428875"/>
          <p14:tracePt t="22058" x="3694113" y="2446338"/>
          <p14:tracePt t="22059" x="3694113" y="2463800"/>
          <p14:tracePt t="22075" x="3694113" y="2489200"/>
          <p14:tracePt t="22076" x="3694113" y="2498725"/>
          <p14:tracePt t="22091" x="3694113" y="2533650"/>
          <p14:tracePt t="22108" x="3694113" y="2603500"/>
          <p14:tracePt t="22125" x="3694113" y="2673350"/>
          <p14:tracePt t="22141" x="3694113" y="2770188"/>
          <p14:tracePt t="22158" x="3694113" y="2857500"/>
          <p14:tracePt t="22175" x="3694113" y="2892425"/>
          <p14:tracePt t="22191" x="3694113" y="2944813"/>
          <p14:tracePt t="22208" x="3694113" y="2952750"/>
          <p14:tracePt t="22209" x="3694113" y="2970213"/>
          <p14:tracePt t="22225" x="3694113" y="2979738"/>
          <p14:tracePt t="22226" x="3694113" y="2997200"/>
          <p14:tracePt t="22242" x="3694113" y="3005138"/>
          <p14:tracePt t="22243" x="3694113" y="3014663"/>
          <p14:tracePt t="22258" x="3694113" y="3040063"/>
          <p14:tracePt t="22275" x="3686175" y="3067050"/>
          <p14:tracePt t="22292" x="3668713" y="3101975"/>
          <p14:tracePt t="22308" x="3668713" y="3136900"/>
          <p14:tracePt t="22325" x="3668713" y="3154363"/>
          <p14:tracePt t="22341" x="3659188" y="3171825"/>
          <p14:tracePt t="22358" x="3659188" y="3189288"/>
          <p14:tracePt t="22375" x="3659188" y="3206750"/>
          <p14:tracePt t="22392" x="3651250" y="3214688"/>
          <p14:tracePt t="22513" x="3633788" y="3214688"/>
          <p14:tracePt t="22592" x="3633788" y="3206750"/>
          <p14:tracePt t="22601" x="3641725" y="3197225"/>
          <p14:tracePt t="22610" x="3641725" y="3179763"/>
          <p14:tracePt t="22625" x="3641725" y="3162300"/>
          <p14:tracePt t="22641" x="3651250" y="3144838"/>
          <p14:tracePt t="22658" x="3659188" y="3119438"/>
          <p14:tracePt t="22675" x="3686175" y="3074988"/>
          <p14:tracePt t="22692" x="3711575" y="3040063"/>
          <p14:tracePt t="22708" x="3756025" y="2997200"/>
          <p14:tracePt t="22725" x="3773488" y="2970213"/>
          <p14:tracePt t="22725" x="3790950" y="2952750"/>
          <p14:tracePt t="22742" x="3816350" y="2917825"/>
          <p14:tracePt t="22758" x="3833813" y="2892425"/>
          <p14:tracePt t="22759" x="3860800" y="2865438"/>
          <p14:tracePt t="22775" x="3868738" y="2847975"/>
          <p14:tracePt t="22776" x="3895725" y="2822575"/>
          <p14:tracePt t="22791" x="3921125" y="2795588"/>
          <p14:tracePt t="22808" x="3948113" y="2778125"/>
          <p14:tracePt t="22825" x="3973513" y="2760663"/>
          <p14:tracePt t="22841" x="3990975" y="2752725"/>
          <p14:tracePt t="22858" x="4008438" y="2733675"/>
          <p14:tracePt t="22875" x="4025900" y="2716213"/>
          <p14:tracePt t="22891" x="4060825" y="2690813"/>
          <p14:tracePt t="22908" x="4078288" y="2673350"/>
          <p14:tracePt t="22909" x="4095750" y="2646363"/>
          <p14:tracePt t="22925" x="4113213" y="2620963"/>
          <p14:tracePt t="22942" x="4140200" y="2603500"/>
          <p14:tracePt t="22943" x="4148138" y="2593975"/>
          <p14:tracePt t="22958" x="4157663" y="2586038"/>
          <p14:tracePt t="22974" x="4165600" y="2576513"/>
          <p14:tracePt t="23057" x="4183063" y="2576513"/>
          <p14:tracePt t="23065" x="4200525" y="2568575"/>
          <p14:tracePt t="23075" x="4227513" y="2568575"/>
          <p14:tracePt t="23092" x="4262438" y="2568575"/>
          <p14:tracePt t="23108" x="4332288" y="2568575"/>
          <p14:tracePt t="23125" x="4375150" y="2568575"/>
          <p14:tracePt t="23141" x="4489450" y="2568575"/>
          <p14:tracePt t="23158" x="4611688" y="2568575"/>
          <p14:tracePt t="23174" x="4699000" y="2568575"/>
          <p14:tracePt t="23191" x="4724400" y="2551113"/>
          <p14:tracePt t="23208" x="4759325" y="2551113"/>
          <p14:tracePt t="23225" x="4821238" y="2551113"/>
          <p14:tracePt t="23241" x="4986338" y="2506663"/>
          <p14:tracePt t="23258" x="5083175" y="2471738"/>
          <p14:tracePt t="23258" x="5170488" y="2436813"/>
          <p14:tracePt t="23275" x="5265738" y="2419350"/>
          <p14:tracePt t="23275" x="5353050" y="2384425"/>
          <p14:tracePt t="23292" x="5449888" y="2359025"/>
          <p14:tracePt t="23292" x="5519738" y="2341563"/>
          <p14:tracePt t="23308" x="5597525" y="2324100"/>
          <p14:tracePt t="23325" x="5694363" y="2297113"/>
          <p14:tracePt t="23341" x="5711825" y="2289175"/>
          <p14:tracePt t="23358" x="5737225" y="2279650"/>
          <p14:tracePt t="23375" x="5764213" y="2254250"/>
          <p14:tracePt t="23391" x="5799138" y="2227263"/>
          <p14:tracePt t="23408" x="5824538" y="2219325"/>
          <p14:tracePt t="23424" x="5868988" y="2201863"/>
          <p14:tracePt t="23442" x="5894388" y="2184400"/>
          <p14:tracePt t="23458" x="5911850" y="2166938"/>
          <p14:tracePt t="23459" x="5938838" y="2166938"/>
          <p14:tracePt t="23475" x="5946775" y="2166938"/>
          <p14:tracePt t="23492" x="5964238" y="2149475"/>
          <p14:tracePt t="23508" x="5973763" y="2149475"/>
          <p14:tracePt t="23598" x="5991225" y="2149475"/>
          <p14:tracePt t="23730" x="5999163" y="2149475"/>
          <p14:tracePt t="23738" x="6008688" y="2149475"/>
          <p14:tracePt t="23756" x="6026150" y="2149475"/>
          <p14:tracePt t="23774" x="6034088" y="2149475"/>
          <p14:tracePt t="23782" x="6043613" y="2149475"/>
          <p14:tracePt t="23792" x="6051550" y="2149475"/>
          <p14:tracePt t="23861" x="6061075" y="2149475"/>
          <p14:tracePt t="23869" x="6069013" y="2149475"/>
          <p14:tracePt t="23878" x="6086475" y="2149475"/>
          <p14:tracePt t="23891" x="6096000" y="2149475"/>
          <p14:tracePt t="23908" x="6113463" y="2149475"/>
          <p14:tracePt t="23925" x="6148388" y="2166938"/>
          <p14:tracePt t="23941" x="6183313" y="2166938"/>
          <p14:tracePt t="23958" x="6192838" y="2166938"/>
          <p14:tracePt t="23976" x="6210300" y="2166938"/>
          <p14:tracePt t="24046" x="6210300" y="2184400"/>
          <p14:tracePt t="24079" x="6210300" y="2192338"/>
          <p14:tracePt t="24088" x="6210300" y="2201863"/>
          <p14:tracePt t="24097" x="6218238" y="2209800"/>
          <p14:tracePt t="24108" x="6218238" y="2219325"/>
          <p14:tracePt t="24125" x="6218238" y="2227263"/>
          <p14:tracePt t="24125" x="6235700" y="2244725"/>
          <p14:tracePt t="24142" x="6245225" y="2271713"/>
          <p14:tracePt t="24158" x="6253163" y="2289175"/>
          <p14:tracePt t="24159" x="6253163" y="2297113"/>
          <p14:tracePt t="24175" x="6253163" y="2306638"/>
          <p14:tracePt t="24176" x="6262688" y="2314575"/>
          <p14:tracePt t="24192" x="6262688" y="2324100"/>
          <p14:tracePt t="24208" x="6262688" y="2359025"/>
          <p14:tracePt t="24225" x="6280150" y="2393950"/>
          <p14:tracePt t="24241" x="6288088" y="2428875"/>
          <p14:tracePt t="24258" x="6288088" y="2489200"/>
          <p14:tracePt t="24275" x="6288088" y="2576513"/>
          <p14:tracePt t="24291" x="6270625" y="2698750"/>
          <p14:tracePt t="24308" x="6253163" y="2805113"/>
          <p14:tracePt t="24325" x="6235700" y="2857500"/>
          <p14:tracePt t="24326" x="6227763" y="2900363"/>
          <p14:tracePt t="24341" x="6200775" y="2952750"/>
          <p14:tracePt t="24342" x="6175375" y="2987675"/>
          <p14:tracePt t="24358" x="6148388" y="3040063"/>
          <p14:tracePt t="24375" x="6069013" y="3162300"/>
          <p14:tracePt t="24391" x="5956300" y="3294063"/>
          <p14:tracePt t="24408" x="5859463" y="3398838"/>
          <p14:tracePt t="24425" x="5781675" y="3503613"/>
          <p14:tracePt t="24442" x="5729288" y="3590925"/>
          <p14:tracePt t="24458" x="5694363" y="3643313"/>
          <p14:tracePt t="24475" x="5694363" y="3651250"/>
          <p14:tracePt t="24475" x="5684838" y="3678238"/>
          <p14:tracePt t="24492" x="5684838" y="3730625"/>
          <p14:tracePt t="24508" x="5676900" y="3773488"/>
          <p14:tracePt t="24508" x="5659438" y="3808413"/>
          <p14:tracePt t="24525" x="5624513" y="3860800"/>
          <p14:tracePt t="24526" x="5607050" y="3922713"/>
          <p14:tracePt t="24541" x="5580063" y="3965575"/>
          <p14:tracePt t="24558" x="5545138" y="4070350"/>
          <p14:tracePt t="24575" x="5502275" y="4167188"/>
          <p14:tracePt t="24592" x="5467350" y="4281488"/>
          <p14:tracePt t="24608" x="5414963" y="4411663"/>
          <p14:tracePt t="24625" x="5380038" y="4533900"/>
          <p14:tracePt t="24641" x="5353050" y="4638675"/>
          <p14:tracePt t="24658" x="5335588" y="4700588"/>
          <p14:tracePt t="24659" x="5327650" y="4752975"/>
          <p14:tracePt t="24675" x="5300663" y="4840288"/>
          <p14:tracePt t="24692" x="5300663" y="4848225"/>
          <p14:tracePt t="24692" x="5300663" y="4883150"/>
          <p14:tracePt t="24708" x="5300663" y="4918075"/>
          <p14:tracePt t="24725" x="5283200" y="4962525"/>
          <p14:tracePt t="24742" x="5275263" y="5005388"/>
          <p14:tracePt t="24758" x="5275263" y="5040313"/>
          <p14:tracePt t="24775" x="5265738" y="5092700"/>
          <p14:tracePt t="24791" x="5265738" y="5137150"/>
          <p14:tracePt t="24808" x="5265738" y="5162550"/>
          <p14:tracePt t="24824" x="5265738" y="5197475"/>
          <p14:tracePt t="24842" x="5265738" y="5224463"/>
          <p14:tracePt t="24842" x="5275263" y="5232400"/>
          <p14:tracePt t="24858" x="5292725" y="5241925"/>
          <p14:tracePt t="24859" x="5292725" y="5249863"/>
          <p14:tracePt t="24876" x="5310188" y="5267325"/>
          <p14:tracePt t="24955" x="5318125" y="5267325"/>
          <p14:tracePt t="24972" x="5335588" y="5267325"/>
          <p14:tracePt t="24981" x="5353050" y="5284788"/>
          <p14:tracePt t="24991" x="5362575" y="5284788"/>
          <p14:tracePt t="25008" x="5387975" y="5284788"/>
          <p14:tracePt t="25009" x="5397500" y="5311775"/>
          <p14:tracePt t="25025" x="5414963" y="5311775"/>
          <p14:tracePt t="25026" x="5432425" y="5311775"/>
          <p14:tracePt t="25042" x="5440363" y="5311775"/>
          <p14:tracePt t="25042" x="5449888" y="5319713"/>
          <p14:tracePt t="25068" x="5457825" y="5319713"/>
          <p14:tracePt t="25077" x="5475288" y="5329238"/>
          <p14:tracePt t="25095" x="5484813" y="5337175"/>
          <p14:tracePt t="25108" x="5492750" y="5346700"/>
          <p14:tracePt t="25125" x="5527675" y="5372100"/>
          <p14:tracePt t="25142" x="5545138" y="5407025"/>
          <p14:tracePt t="25158" x="5562600" y="5441950"/>
          <p14:tracePt t="25174" x="5589588" y="5459413"/>
          <p14:tracePt t="25175" x="5597525" y="5476875"/>
          <p14:tracePt t="25192" x="5614988" y="5495925"/>
          <p14:tracePt t="25208" x="5624513" y="5521325"/>
          <p14:tracePt t="25209" x="5632450" y="5530850"/>
          <p14:tracePt t="25225" x="5641975" y="5548313"/>
          <p14:tracePt t="25226" x="5649913" y="5573713"/>
          <p14:tracePt t="25241" x="5667375" y="5600700"/>
          <p14:tracePt t="25258" x="5694363" y="5635625"/>
          <p14:tracePt t="25275" x="5729288" y="5661025"/>
          <p14:tracePt t="25292" x="5781675" y="5688013"/>
          <p14:tracePt t="25308" x="5816600" y="5705475"/>
          <p14:tracePt t="25325" x="5851525" y="5740400"/>
          <p14:tracePt t="25341" x="5894388" y="5775325"/>
          <p14:tracePt t="25358" x="5911850" y="5792788"/>
          <p14:tracePt t="25359" x="5938838" y="5792788"/>
          <p14:tracePt t="25375" x="6008688" y="5827713"/>
          <p14:tracePt t="25391" x="6061075" y="5845175"/>
          <p14:tracePt t="25392" x="6105525" y="5862638"/>
          <p14:tracePt t="25408" x="6165850" y="5870575"/>
          <p14:tracePt t="25425" x="6280150" y="5897563"/>
          <p14:tracePt t="25441" x="6384925" y="5922963"/>
          <p14:tracePt t="25459" x="6427788" y="5932488"/>
          <p14:tracePt t="25475" x="6472238" y="5940425"/>
          <p14:tracePt t="25491" x="6515100" y="5940425"/>
          <p14:tracePt t="25508" x="6567488" y="5940425"/>
          <p14:tracePt t="25525" x="6611938" y="5940425"/>
          <p14:tracePt t="25525" x="6672263" y="5932488"/>
          <p14:tracePt t="25542" x="6716713" y="5915025"/>
          <p14:tracePt t="25558" x="6742113" y="5915025"/>
          <p14:tracePt t="25559" x="6786563" y="5915025"/>
          <p14:tracePt t="25575" x="6838950" y="5905500"/>
          <p14:tracePt t="25591" x="6934200" y="5862638"/>
          <p14:tracePt t="25608" x="7038975" y="5792788"/>
          <p14:tracePt t="25625" x="7153275" y="5730875"/>
          <p14:tracePt t="25642" x="7240588" y="5678488"/>
          <p14:tracePt t="25658" x="7283450" y="5653088"/>
          <p14:tracePt t="25675" x="7300913" y="5626100"/>
          <p14:tracePt t="25691" x="7327900" y="5600700"/>
          <p14:tracePt t="25692" x="7345363" y="5583238"/>
          <p14:tracePt t="25708" x="7370763" y="5565775"/>
          <p14:tracePt t="25709" x="7397750" y="5538788"/>
          <p14:tracePt t="25725" x="7440613" y="5503863"/>
          <p14:tracePt t="25742" x="7485063" y="5476875"/>
          <p14:tracePt t="25742" x="7537450" y="5416550"/>
          <p14:tracePt t="25758" x="7597775" y="5364163"/>
          <p14:tracePt t="25775" x="7694613" y="5259388"/>
          <p14:tracePt t="25792" x="7807325" y="5145088"/>
          <p14:tracePt t="25808" x="7904163" y="5057775"/>
          <p14:tracePt t="25825" x="7981950" y="4962525"/>
          <p14:tracePt t="25841" x="8069263" y="4857750"/>
          <p14:tracePt t="25858" x="8156575" y="4725988"/>
          <p14:tracePt t="25874" x="8201025" y="4648200"/>
          <p14:tracePt t="25875" x="8261350" y="4551363"/>
          <p14:tracePt t="25892" x="8375650" y="4368800"/>
          <p14:tracePt t="25908" x="8435975" y="4271963"/>
          <p14:tracePt t="25909" x="8488363" y="4194175"/>
          <p14:tracePt t="25925" x="8550275" y="4097338"/>
          <p14:tracePt t="25926" x="8593138" y="4017963"/>
          <p14:tracePt t="25941" x="8620125" y="3957638"/>
          <p14:tracePt t="25958" x="8672513" y="3825875"/>
          <p14:tracePt t="25975" x="8689975" y="3721100"/>
          <p14:tracePt t="25992" x="8697913" y="3616325"/>
          <p14:tracePt t="26008" x="8697913" y="3573463"/>
          <p14:tracePt t="26025" x="8662988" y="3529013"/>
          <p14:tracePt t="26041" x="8645525" y="3494088"/>
          <p14:tracePt t="26042" x="8620125" y="3441700"/>
          <p14:tracePt t="26058" x="8515350" y="3346450"/>
          <p14:tracePt t="26075" x="8470900" y="3311525"/>
          <p14:tracePt t="26092" x="8445500" y="3302000"/>
          <p14:tracePt t="26092" x="8410575" y="3284538"/>
          <p14:tracePt t="26108" x="8383588" y="3249613"/>
          <p14:tracePt t="26125" x="8331200" y="3214688"/>
          <p14:tracePt t="26141" x="8296275" y="3162300"/>
          <p14:tracePt t="26158" x="8270875" y="3154363"/>
          <p14:tracePt t="26175" x="8253413" y="3127375"/>
          <p14:tracePt t="26192" x="8243888" y="3127375"/>
          <p14:tracePt t="26208" x="8226425" y="3109913"/>
          <p14:tracePt t="26225" x="8208963" y="3109913"/>
          <p14:tracePt t="26225" x="8183563" y="3101975"/>
          <p14:tracePt t="26241" x="8131175" y="3101975"/>
          <p14:tracePt t="26258" x="8051800" y="3119438"/>
          <p14:tracePt t="26259" x="7947025" y="3136900"/>
          <p14:tracePt t="26275" x="7824788" y="3171825"/>
          <p14:tracePt t="26276" x="7650163" y="3259138"/>
          <p14:tracePt t="26291" x="7485063" y="3336925"/>
          <p14:tracePt t="26308" x="7161213" y="3538538"/>
          <p14:tracePt t="26325" x="6864350" y="3721100"/>
          <p14:tracePt t="26341" x="6567488" y="3930650"/>
          <p14:tracePt t="26358" x="6297613" y="4114800"/>
          <p14:tracePt t="26375" x="6078538" y="4289425"/>
          <p14:tracePt t="26391" x="5911850" y="4421188"/>
          <p14:tracePt t="26408" x="5859463" y="4464050"/>
          <p14:tracePt t="26409" x="5842000" y="4491038"/>
          <p14:tracePt t="26425" x="5824538" y="4498975"/>
          <p14:tracePt t="26442" x="5799138" y="4516438"/>
          <p14:tracePt t="26458" x="5789613" y="4533900"/>
          <p14:tracePt t="26475" x="5737225" y="4586288"/>
          <p14:tracePt t="26491" x="5702300" y="4621213"/>
          <p14:tracePt t="26508" x="5641975" y="4691063"/>
          <p14:tracePt t="26525" x="5580063" y="4735513"/>
          <p14:tracePt t="26541" x="5527675" y="4787900"/>
          <p14:tracePt t="26558" x="5484813" y="4830763"/>
          <p14:tracePt t="26575" x="5449888" y="4848225"/>
          <p14:tracePt t="26575" x="5397500" y="4892675"/>
          <p14:tracePt t="26592" x="5283200" y="4962525"/>
          <p14:tracePt t="26608" x="5230813" y="5005388"/>
          <p14:tracePt t="26609" x="5160963" y="5040313"/>
          <p14:tracePt t="26625" x="5100638" y="5084763"/>
          <p14:tracePt t="26626" x="5030788" y="5127625"/>
          <p14:tracePt t="26641" x="4968875" y="5172075"/>
          <p14:tracePt t="26658" x="4821238" y="5259388"/>
          <p14:tracePt t="26675" x="4672013" y="5346700"/>
          <p14:tracePt t="26691" x="4514850" y="5424488"/>
          <p14:tracePt t="26708" x="4357688" y="5503863"/>
          <p14:tracePt t="26725" x="4210050" y="5556250"/>
          <p14:tracePt t="26741" x="4113213" y="5583238"/>
          <p14:tracePt t="26741" x="4043363" y="5608638"/>
          <p14:tracePt t="26758" x="3965575" y="5626100"/>
          <p14:tracePt t="26759" x="3868738" y="5653088"/>
          <p14:tracePt t="26775" x="3721100" y="5695950"/>
          <p14:tracePt t="26792" x="3641725" y="5713413"/>
          <p14:tracePt t="26792" x="3581400" y="5740400"/>
          <p14:tracePt t="26808" x="3519488" y="5757863"/>
          <p14:tracePt t="26825" x="3397250" y="5792788"/>
          <p14:tracePt t="26841" x="3284538" y="5818188"/>
          <p14:tracePt t="26858" x="3162300" y="5853113"/>
          <p14:tracePt t="26875" x="3030538" y="5880100"/>
          <p14:tracePt t="26891" x="2995613" y="5880100"/>
          <p14:tracePt t="26908" x="2925763" y="5905500"/>
          <p14:tracePt t="26925" x="2855913" y="5940425"/>
          <p14:tracePt t="26941" x="2803525" y="5967413"/>
          <p14:tracePt t="26958" x="2786063" y="5975350"/>
          <p14:tracePt t="26975" x="2759075" y="5992813"/>
          <p14:tracePt t="27056" x="2776538" y="5984875"/>
          <p14:tracePt t="27063" x="2803525" y="5957888"/>
          <p14:tracePt t="27075" x="2873375" y="5915025"/>
          <p14:tracePt t="27091" x="3100388" y="5765800"/>
          <p14:tracePt t="27108" x="3284538" y="5653088"/>
          <p14:tracePt t="27108" x="3536950" y="5513388"/>
          <p14:tracePt t="27125" x="3798888" y="5372100"/>
          <p14:tracePt t="27126" x="4078288" y="5232400"/>
          <p14:tracePt t="27142" x="4602163" y="5049838"/>
          <p14:tracePt t="27158" x="4846638" y="4970463"/>
          <p14:tracePt t="27175" x="5265738" y="4830763"/>
          <p14:tracePt t="27191" x="5597525" y="4743450"/>
          <p14:tracePt t="27208" x="5911850" y="4665663"/>
          <p14:tracePt t="27225" x="6253163" y="4568825"/>
          <p14:tracePt t="27241" x="6611938" y="4464050"/>
          <p14:tracePt t="27258" x="6969125" y="4368800"/>
          <p14:tracePt t="27275" x="7118350" y="4324350"/>
          <p14:tracePt t="27275" x="7265988" y="4289425"/>
          <p14:tracePt t="27292" x="7519988" y="4211638"/>
          <p14:tracePt t="27308" x="7624763" y="4159250"/>
          <p14:tracePt t="27309" x="7720013" y="4114800"/>
          <p14:tracePt t="27325" x="7807325" y="4052888"/>
          <p14:tracePt t="27341" x="7956550" y="3957638"/>
          <p14:tracePt t="27358" x="8061325" y="3860800"/>
          <p14:tracePt t="27375" x="8131175" y="3765550"/>
          <p14:tracePt t="27391" x="8166100" y="3668713"/>
          <p14:tracePt t="27408" x="8191500" y="3573463"/>
          <p14:tracePt t="27425" x="8208963" y="3494088"/>
          <p14:tracePt t="27441" x="8218488" y="3459163"/>
          <p14:tracePt t="27442" x="8226425" y="3424238"/>
          <p14:tracePt t="27458" x="8226425" y="3398838"/>
          <p14:tracePt t="27458" x="8226425" y="3381375"/>
          <p14:tracePt t="27475" x="8218488" y="3336925"/>
          <p14:tracePt t="27492" x="8208963" y="3319463"/>
          <p14:tracePt t="27493" x="8201025" y="3294063"/>
          <p14:tracePt t="27508" x="8174038" y="3284538"/>
          <p14:tracePt t="27525" x="8148638" y="3259138"/>
          <p14:tracePt t="27541" x="8121650" y="3259138"/>
          <p14:tracePt t="27558" x="8086725" y="3259138"/>
          <p14:tracePt t="27575" x="8034338" y="3259138"/>
          <p14:tracePt t="27591" x="7981950" y="3302000"/>
          <p14:tracePt t="27608" x="7869238" y="3416300"/>
          <p14:tracePt t="27625" x="7685088" y="3590925"/>
          <p14:tracePt t="27642" x="7502525" y="3800475"/>
          <p14:tracePt t="27658" x="7405688" y="3905250"/>
          <p14:tracePt t="27659" x="7318375" y="4017963"/>
          <p14:tracePt t="27675" x="7240588" y="4124325"/>
          <p14:tracePt t="27676" x="7161213" y="4237038"/>
          <p14:tracePt t="27691" x="7091363" y="4341813"/>
          <p14:tracePt t="27708" x="6986588" y="4586288"/>
          <p14:tracePt t="27725" x="6916738" y="4822825"/>
          <p14:tracePt t="27741" x="6873875" y="5057775"/>
          <p14:tracePt t="27758" x="6934200" y="5224463"/>
          <p14:tracePt t="27775" x="7021513" y="5337175"/>
          <p14:tracePt t="27791" x="7073900" y="5372100"/>
          <p14:tracePt t="27792" x="7135813" y="5399088"/>
          <p14:tracePt t="27808" x="7213600" y="5416550"/>
          <p14:tracePt t="27808" x="7275513" y="5441950"/>
          <p14:tracePt t="27834" x="7450138" y="5451475"/>
          <p14:tracePt t="27849" x="7615238" y="5451475"/>
          <p14:tracePt t="27852" x="7694613" y="5416550"/>
          <p14:tracePt t="27860" x="7772400" y="5381625"/>
          <p14:tracePt t="27875" x="7824788" y="5337175"/>
          <p14:tracePt t="27891" x="7956550" y="5214938"/>
          <p14:tracePt t="27908" x="8086725" y="5032375"/>
          <p14:tracePt t="27924" x="8201025" y="4840288"/>
          <p14:tracePt t="27941" x="8288338" y="4613275"/>
          <p14:tracePt t="27958" x="8348663" y="4359275"/>
          <p14:tracePt t="27974" x="8393113" y="4124325"/>
          <p14:tracePt t="27991" x="8410575" y="4017963"/>
          <p14:tracePt t="27992" x="8418513" y="3922713"/>
          <p14:tracePt t="28008" x="8428038" y="3843338"/>
          <p14:tracePt t="28008" x="8428038" y="3756025"/>
          <p14:tracePt t="28025" x="8428038" y="3686175"/>
          <p14:tracePt t="28041" x="8435975" y="3573463"/>
          <p14:tracePt t="28058" x="8445500" y="3486150"/>
          <p14:tracePt t="28075" x="8428038" y="3398838"/>
          <p14:tracePt t="28091" x="8340725" y="3319463"/>
          <p14:tracePt t="28108" x="8208963" y="3241675"/>
          <p14:tracePt t="28124" x="8078788" y="3189288"/>
          <p14:tracePt t="28141" x="7929563" y="3179763"/>
          <p14:tracePt t="28158" x="7869238" y="3179763"/>
          <p14:tracePt t="28159" x="7816850" y="3179763"/>
          <p14:tracePt t="28175" x="7702550" y="3189288"/>
          <p14:tracePt t="28191" x="7650163" y="3206750"/>
          <p14:tracePt t="28192" x="7615238" y="3241675"/>
          <p14:tracePt t="28208" x="7562850" y="3294063"/>
          <p14:tracePt t="28225" x="7440613" y="3451225"/>
          <p14:tracePt t="28241" x="7265988" y="3686175"/>
          <p14:tracePt t="28258" x="7108825" y="3913188"/>
          <p14:tracePt t="28275" x="7004050" y="4141788"/>
          <p14:tracePt t="28291" x="6986588" y="4333875"/>
          <p14:tracePt t="28308" x="6986588" y="4525963"/>
          <p14:tracePt t="28324" x="6996113" y="4630738"/>
          <p14:tracePt t="28325" x="7013575" y="4735513"/>
          <p14:tracePt t="28342" x="7118350" y="4918075"/>
          <p14:tracePt t="28358" x="7188200" y="4987925"/>
          <p14:tracePt t="28359" x="7258050" y="5040313"/>
          <p14:tracePt t="28375" x="7318375" y="5084763"/>
          <p14:tracePt t="28376" x="7388225" y="5127625"/>
          <p14:tracePt t="28391" x="7450138" y="5154613"/>
          <p14:tracePt t="28408" x="7554913" y="5162550"/>
          <p14:tracePt t="28425" x="7632700" y="5162550"/>
          <p14:tracePt t="28441" x="7712075" y="5102225"/>
          <p14:tracePt t="28458" x="7834313" y="4997450"/>
          <p14:tracePt t="28475" x="7956550" y="4822825"/>
          <p14:tracePt t="28491" x="8026400" y="4725988"/>
          <p14:tracePt t="28492" x="8104188" y="4621213"/>
          <p14:tracePt t="28508" x="8174038" y="4498975"/>
          <p14:tracePt t="28509" x="8261350" y="4376738"/>
          <p14:tracePt t="28524" x="8331200" y="4254500"/>
          <p14:tracePt t="28541" x="8418513" y="4035425"/>
          <p14:tracePt t="28558" x="8470900" y="3825875"/>
          <p14:tracePt t="28574" x="8488363" y="3633788"/>
          <p14:tracePt t="28591" x="8470900" y="3441700"/>
          <p14:tracePt t="28608" x="8428038" y="3267075"/>
          <p14:tracePt t="28625" x="8383588" y="3109913"/>
          <p14:tracePt t="28641" x="8375650" y="2987675"/>
          <p14:tracePt t="28658" x="8366125" y="2935288"/>
          <p14:tracePt t="28674" x="8323263" y="2892425"/>
          <p14:tracePt t="28692" x="8313738" y="2847975"/>
          <p14:tracePt t="28708" x="8296275" y="2822575"/>
          <p14:tracePt t="28709" x="8296275" y="2813050"/>
          <p14:tracePt t="28724" x="8288338" y="2813050"/>
          <p14:tracePt t="28741" x="8278813" y="2805113"/>
          <p14:tracePt t="28758" x="8261350" y="2795588"/>
          <p14:tracePt t="28775" x="8218488" y="2795588"/>
          <p14:tracePt t="28791" x="8191500" y="2795588"/>
          <p14:tracePt t="28808" x="8148638" y="2805113"/>
          <p14:tracePt t="28825" x="8131175" y="2813050"/>
          <p14:tracePt t="28841" x="8016875" y="2909888"/>
          <p14:tracePt t="28858" x="7869238" y="3022600"/>
          <p14:tracePt t="28876" x="7677150" y="3206750"/>
          <p14:tracePt t="28891" x="7572375" y="3302000"/>
          <p14:tracePt t="28892" x="7450138" y="3433763"/>
          <p14:tracePt t="28908" x="7327900" y="3563938"/>
          <p14:tracePt t="28924" x="7188200" y="3790950"/>
          <p14:tracePt t="28941" x="7108825" y="3948113"/>
          <p14:tracePt t="28958" x="7100888" y="4070350"/>
          <p14:tracePt t="28975" x="7100888" y="4176713"/>
          <p14:tracePt t="28992" x="7108825" y="4246563"/>
          <p14:tracePt t="29008" x="7143750" y="4298950"/>
          <p14:tracePt t="29024" x="7170738" y="4324350"/>
          <p14:tracePt t="29026" x="7188200" y="4341813"/>
          <p14:tracePt t="29041" x="7248525" y="4368800"/>
          <p14:tracePt t="29058" x="7283450" y="4386263"/>
          <p14:tracePt t="29058" x="7318375" y="4394200"/>
          <p14:tracePt t="29075" x="7362825" y="4403725"/>
          <p14:tracePt t="29091" x="7405688" y="4403725"/>
          <p14:tracePt t="29108" x="7450138" y="4403725"/>
          <p14:tracePt t="29124" x="7475538" y="4386263"/>
          <p14:tracePt t="29141" x="7545388" y="4324350"/>
          <p14:tracePt t="29158" x="7632700" y="4237038"/>
          <p14:tracePt t="29175" x="7772400" y="4105275"/>
          <p14:tracePt t="29191" x="7921625" y="3895725"/>
          <p14:tracePt t="29208" x="8016875" y="3800475"/>
          <p14:tracePt t="29209" x="8104188" y="3695700"/>
          <p14:tracePt t="29225" x="8243888" y="3503613"/>
          <p14:tracePt t="29242" x="8305800" y="3424238"/>
          <p14:tracePt t="29243" x="8375650" y="3346450"/>
          <p14:tracePt t="29258" x="8418513" y="3267075"/>
          <p14:tracePt t="29275" x="8497888" y="3136900"/>
          <p14:tracePt t="29291" x="8523288" y="3022600"/>
          <p14:tracePt t="29308" x="8523288" y="2917825"/>
          <p14:tracePt t="29325" x="8497888" y="2795588"/>
          <p14:tracePt t="29341" x="8410575" y="2690813"/>
          <p14:tracePt t="29358" x="8313738" y="2603500"/>
          <p14:tracePt t="29374" x="8226425" y="2533650"/>
          <p14:tracePt t="29392" x="8131175" y="2498725"/>
          <p14:tracePt t="29408" x="8078788" y="2471738"/>
          <p14:tracePt t="29409" x="8016875" y="2471738"/>
          <p14:tracePt t="29425" x="7999413" y="2463800"/>
          <p14:tracePt t="29441" x="7956550" y="2463800"/>
          <p14:tracePt t="29458" x="7921625" y="2463800"/>
          <p14:tracePt t="29474" x="7869238" y="2471738"/>
          <p14:tracePt t="29491" x="7781925" y="2506663"/>
          <p14:tracePt t="29508" x="7659688" y="2586038"/>
          <p14:tracePt t="29525" x="7519988" y="2698750"/>
          <p14:tracePt t="29541" x="7353300" y="2865438"/>
          <p14:tracePt t="29558" x="7231063" y="3005138"/>
          <p14:tracePt t="29575" x="7153275" y="3119438"/>
          <p14:tracePt t="29591" x="7135813" y="3171825"/>
          <p14:tracePt t="29592" x="7118350" y="3206750"/>
          <p14:tracePt t="29608" x="7118350" y="3249613"/>
          <p14:tracePt t="29625" x="7118350" y="3284538"/>
          <p14:tracePt t="29641" x="7118350" y="3346450"/>
          <p14:tracePt t="29658" x="7126288" y="3424238"/>
          <p14:tracePt t="29675" x="7170738" y="3511550"/>
          <p14:tracePt t="29691" x="7213600" y="3590925"/>
          <p14:tracePt t="29708" x="7231063" y="3643313"/>
          <p14:tracePt t="29725" x="7258050" y="3686175"/>
          <p14:tracePt t="29742" x="7275513" y="3713163"/>
          <p14:tracePt t="29758" x="7275513" y="3721100"/>
          <p14:tracePt t="29759" x="7275513" y="3738563"/>
          <p14:tracePt t="29774" x="7275513" y="3756025"/>
          <p14:tracePt t="29791" x="7283450" y="3773488"/>
          <p14:tracePt t="29808" x="7292975" y="3790950"/>
          <p14:tracePt t="29825" x="7292975" y="3800475"/>
          <p14:tracePt t="29846" x="7292975" y="3817938"/>
          <p14:tracePt t="29863" x="7292975" y="3835400"/>
          <p14:tracePt t="29875" x="7292975" y="3852863"/>
          <p14:tracePt t="29891" x="7292975" y="3878263"/>
          <p14:tracePt t="29892" x="7292975" y="3905250"/>
          <p14:tracePt t="29908" x="7223125" y="4010025"/>
          <p14:tracePt t="29925" x="7118350" y="4124325"/>
          <p14:tracePt t="29941" x="7065963" y="4176713"/>
          <p14:tracePt t="29942" x="7048500" y="4194175"/>
          <p14:tracePt t="29958" x="7031038" y="4211638"/>
          <p14:tracePt t="29974" x="6951663" y="4271963"/>
          <p14:tracePt t="29991" x="6838950" y="4351338"/>
          <p14:tracePt t="30008" x="6664325" y="4473575"/>
          <p14:tracePt t="30025" x="6462713" y="4586288"/>
          <p14:tracePt t="30041" x="6245225" y="4708525"/>
          <p14:tracePt t="30058" x="6122988" y="4770438"/>
          <p14:tracePt t="30059" x="6008688" y="4830763"/>
          <p14:tracePt t="30074" x="5764213" y="4953000"/>
          <p14:tracePt t="30092" x="5580063" y="5040313"/>
          <p14:tracePt t="30108" x="5510213" y="5075238"/>
          <p14:tracePt t="30109" x="5432425" y="5119688"/>
          <p14:tracePt t="30124" x="5353050" y="5154613"/>
          <p14:tracePt t="30141" x="5213350" y="5232400"/>
          <p14:tracePt t="30158" x="5056188" y="5319713"/>
          <p14:tracePt t="30174" x="4933950" y="5399088"/>
          <p14:tracePt t="30191" x="4776788" y="5486400"/>
          <p14:tracePt t="30208" x="4594225" y="5583238"/>
          <p14:tracePt t="30224" x="4410075" y="5670550"/>
          <p14:tracePt t="30241" x="4217988" y="5775325"/>
          <p14:tracePt t="30258" x="4113213" y="5835650"/>
          <p14:tracePt t="30258" x="4017963" y="5880100"/>
          <p14:tracePt t="30275" x="3790950" y="6002338"/>
          <p14:tracePt t="30291" x="3703638" y="6054725"/>
          <p14:tracePt t="30292" x="3581400" y="6115050"/>
          <p14:tracePt t="30308" x="3467100" y="6167438"/>
          <p14:tracePt t="30325" x="3275013" y="6264275"/>
          <p14:tracePt t="30341" x="3100388" y="6359525"/>
          <p14:tracePt t="30358" x="2916238" y="6438900"/>
          <p14:tracePt t="30374" x="2741613" y="6491288"/>
          <p14:tracePt t="30391" x="2576513" y="6551613"/>
          <p14:tracePt t="30407" x="2384425" y="6596063"/>
          <p14:tracePt t="30424" x="2287588" y="6621463"/>
          <p14:tracePt t="30425" x="2200275" y="6638925"/>
          <p14:tracePt t="30442" x="2017713" y="6700838"/>
          <p14:tracePt t="30458" x="1955800" y="6708775"/>
          <p14:tracePt t="30458" x="1895475" y="6726238"/>
          <p14:tracePt t="30474" x="1878013" y="6726238"/>
          <p14:tracePt t="30491" x="1868488" y="6743700"/>
          <p14:tracePt t="30617" x="1843088" y="6770688"/>
          <p14:tracePt t="30624" x="1843088" y="6778625"/>
          <p14:tracePt t="30634" x="1816100" y="6796088"/>
          <p14:tracePt t="30642" x="1808163" y="6813550"/>
          <p14:tracePt t="30658" x="1790700" y="6840538"/>
        </p14:tracePtLst>
      </p14:laserTraceLst>
    </p:ext>
  </p:extLs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87B95FB-E5A8-4DF7-9694-B65936287679}"/>
              </a:ext>
            </a:extLst>
          </p:cNvPr>
          <p:cNvSpPr txBox="1"/>
          <p:nvPr/>
        </p:nvSpPr>
        <p:spPr>
          <a:xfrm>
            <a:off x="1804946" y="376647"/>
            <a:ext cx="9104244" cy="1200329"/>
          </a:xfrm>
          <a:prstGeom prst="rect">
            <a:avLst/>
          </a:prstGeom>
          <a:noFill/>
        </p:spPr>
        <p:txBody>
          <a:bodyPr wrap="square" rtlCol="0">
            <a:spAutoFit/>
          </a:bodyPr>
          <a:lstStyle/>
          <a:p>
            <a:pPr algn="ctr"/>
            <a:r>
              <a:rPr lang="en-GB" sz="3600" b="1"/>
              <a:t>Publications on IFH concept and practice by IMAN and IMAN Members</a:t>
            </a:r>
            <a:endParaRPr lang="en-US" sz="3600" b="1" dirty="0"/>
          </a:p>
        </p:txBody>
      </p:sp>
      <p:pic>
        <p:nvPicPr>
          <p:cNvPr id="10" name="Picture 9">
            <a:extLst>
              <a:ext uri="{FF2B5EF4-FFF2-40B4-BE49-F238E27FC236}">
                <a16:creationId xmlns:a16="http://schemas.microsoft.com/office/drawing/2014/main" id="{8B9748F7-C08A-4ADE-B9FA-CC3729FF0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2" y="1577053"/>
            <a:ext cx="3352799" cy="5132965"/>
          </a:xfrm>
          <a:prstGeom prst="rect">
            <a:avLst/>
          </a:prstGeom>
        </p:spPr>
      </p:pic>
      <p:pic>
        <p:nvPicPr>
          <p:cNvPr id="5" name="Picture 4">
            <a:extLst>
              <a:ext uri="{FF2B5EF4-FFF2-40B4-BE49-F238E27FC236}">
                <a16:creationId xmlns:a16="http://schemas.microsoft.com/office/drawing/2014/main" id="{A6336F81-9FBF-4370-BA52-0A570830A9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9992" y="1594521"/>
            <a:ext cx="2495175" cy="5165508"/>
          </a:xfrm>
          <a:prstGeom prst="rect">
            <a:avLst/>
          </a:prstGeom>
        </p:spPr>
      </p:pic>
      <p:pic>
        <p:nvPicPr>
          <p:cNvPr id="8" name="Picture 7">
            <a:extLst>
              <a:ext uri="{FF2B5EF4-FFF2-40B4-BE49-F238E27FC236}">
                <a16:creationId xmlns:a16="http://schemas.microsoft.com/office/drawing/2014/main" id="{0754B0BE-5516-456F-865E-09F928AB0E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4801" y="1584984"/>
            <a:ext cx="2743199" cy="5175045"/>
          </a:xfrm>
          <a:prstGeom prst="rect">
            <a:avLst/>
          </a:prstGeom>
        </p:spPr>
      </p:pic>
    </p:spTree>
    <p:extLst>
      <p:ext uri="{BB962C8B-B14F-4D97-AF65-F5344CB8AC3E}">
        <p14:creationId xmlns:p14="http://schemas.microsoft.com/office/powerpoint/2010/main" val="4271256219"/>
      </p:ext>
    </p:extLst>
  </p:cSld>
  <p:clrMapOvr>
    <a:masterClrMapping/>
  </p:clrMapOvr>
  <mc:AlternateContent xmlns:mc="http://schemas.openxmlformats.org/markup-compatibility/2006" xmlns:p14="http://schemas.microsoft.com/office/powerpoint/2010/main">
    <mc:Choice Requires="p14">
      <p:transition spd="slow" p14:dur="2000" advTm="17104"/>
    </mc:Choice>
    <mc:Fallback xmlns="">
      <p:transition spd="slow" advTm="17104"/>
    </mc:Fallback>
  </mc:AlternateContent>
  <p:extLst>
    <p:ext uri="{3A86A75C-4F4B-4683-9AE1-C65F6400EC91}">
      <p14:laserTraceLst xmlns:p14="http://schemas.microsoft.com/office/powerpoint/2010/main">
        <p14:tracePtLst>
          <p14:tracePt t="339" x="3624263" y="6753225"/>
          <p14:tracePt t="348" x="3886200" y="6691313"/>
          <p14:tracePt t="362" x="4148138" y="6621463"/>
          <p14:tracePt t="379" x="4594225" y="6516688"/>
          <p14:tracePt t="396" x="5073650" y="6351588"/>
          <p14:tracePt t="413" x="5597525" y="6149975"/>
          <p14:tracePt t="429" x="6218238" y="5853113"/>
          <p14:tracePt t="447" x="6934200" y="5513388"/>
          <p14:tracePt t="462" x="7667625" y="5197475"/>
          <p14:tracePt t="480" x="8358188" y="4840288"/>
          <p14:tracePt t="497" x="8934450" y="4551363"/>
          <p14:tracePt t="512" x="9161463" y="4421188"/>
          <p14:tracePt t="529" x="9510713" y="4219575"/>
          <p14:tracePt t="546" x="9632950" y="4124325"/>
          <p14:tracePt t="563" x="9650413" y="4114800"/>
          <p14:tracePt t="663" x="9642475" y="4114800"/>
          <p14:tracePt t="672" x="9625013" y="4114800"/>
          <p14:tracePt t="680" x="9598025" y="4097338"/>
          <p14:tracePt t="696" x="9580563" y="4097338"/>
          <p14:tracePt t="712" x="9493250" y="4079875"/>
          <p14:tracePt t="729" x="9328150" y="4035425"/>
          <p14:tracePt t="746" x="9091613" y="4000500"/>
          <p14:tracePt t="762" x="8829675" y="3948113"/>
          <p14:tracePt t="779" x="8567738" y="3940175"/>
          <p14:tracePt t="796" x="8278813" y="3940175"/>
          <p14:tracePt t="812" x="7964488" y="3940175"/>
          <p14:tracePt t="829" x="7624763" y="3940175"/>
          <p14:tracePt t="847" x="7310438" y="3940175"/>
          <p14:tracePt t="862" x="7178675" y="3940175"/>
          <p14:tracePt t="879" x="6916738" y="3940175"/>
          <p14:tracePt t="896" x="6699250" y="3948113"/>
          <p14:tracePt t="913" x="6507163" y="3983038"/>
          <p14:tracePt t="929" x="6350000" y="4027488"/>
          <p14:tracePt t="946" x="6262688" y="4044950"/>
          <p14:tracePt t="962" x="6245225" y="4052888"/>
          <p14:tracePt t="979" x="6200775" y="4062413"/>
          <p14:tracePt t="996" x="6148388" y="4079875"/>
          <p14:tracePt t="1012" x="6130925" y="4087813"/>
          <p14:tracePt t="1083" x="6113463" y="4087813"/>
          <p14:tracePt t="1092" x="6105525" y="4087813"/>
          <p14:tracePt t="1100" x="6086475" y="4087813"/>
          <p14:tracePt t="1112" x="6069013" y="4087813"/>
          <p14:tracePt t="1129" x="5991225" y="4087813"/>
          <p14:tracePt t="1146" x="5886450" y="4070350"/>
          <p14:tracePt t="1162" x="5799138" y="4044950"/>
          <p14:tracePt t="1163" x="5702300" y="4035425"/>
          <p14:tracePt t="1179" x="5589588" y="4010025"/>
          <p14:tracePt t="1180" x="5475288" y="4000500"/>
          <p14:tracePt t="1196" x="5353050" y="3975100"/>
          <p14:tracePt t="1197" x="5222875" y="3975100"/>
          <p14:tracePt t="1212" x="5091113" y="3965575"/>
          <p14:tracePt t="1213" x="4960938" y="3965575"/>
          <p14:tracePt t="1229" x="4846638" y="3965575"/>
          <p14:tracePt t="1246" x="4611688" y="3965575"/>
          <p14:tracePt t="1262" x="4454525" y="3965575"/>
          <p14:tracePt t="1279" x="4297363" y="3983038"/>
          <p14:tracePt t="1296" x="4227513" y="4010025"/>
          <p14:tracePt t="1312" x="4175125" y="4052888"/>
          <p14:tracePt t="1329" x="4130675" y="4105275"/>
          <p14:tracePt t="1346" x="4113213" y="4141788"/>
          <p14:tracePt t="1346" x="4070350" y="4202113"/>
          <p14:tracePt t="1363" x="3956050" y="4376738"/>
          <p14:tracePt t="1379" x="3886200" y="4473575"/>
          <p14:tracePt t="1380" x="3825875" y="4578350"/>
          <p14:tracePt t="1396" x="3790950" y="4683125"/>
          <p14:tracePt t="1413" x="3781425" y="4848225"/>
          <p14:tracePt t="1429" x="3781425" y="4953000"/>
          <p14:tracePt t="1445" x="3868738" y="5040313"/>
          <p14:tracePt t="1462" x="4008438" y="5067300"/>
          <p14:tracePt t="1479" x="4130675" y="5067300"/>
          <p14:tracePt t="1496" x="4262438" y="4979988"/>
          <p14:tracePt t="1512" x="4314825" y="4927600"/>
          <p14:tracePt t="1513" x="4367213" y="4857750"/>
          <p14:tracePt t="1529" x="4402138" y="4795838"/>
          <p14:tracePt t="1530" x="4427538" y="4735513"/>
          <p14:tracePt t="1546" x="4437063" y="4656138"/>
          <p14:tracePt t="1547" x="4437063" y="4586288"/>
          <p14:tracePt t="1563" x="4437063" y="4498975"/>
          <p14:tracePt t="1563" x="4419600" y="4421188"/>
          <p14:tracePt t="1579" x="4384675" y="4324350"/>
          <p14:tracePt t="1596" x="4262438" y="4167188"/>
          <p14:tracePt t="1613" x="4183063" y="4070350"/>
          <p14:tracePt t="1629" x="4148138" y="4052888"/>
          <p14:tracePt t="1646" x="4130675" y="4052888"/>
          <p14:tracePt t="1669" x="4113213" y="4052888"/>
          <p14:tracePt t="1679" x="4105275" y="4062413"/>
          <p14:tracePt t="1696" x="4078288" y="4087813"/>
          <p14:tracePt t="1697" x="4043363" y="4132263"/>
          <p14:tracePt t="1713" x="3913188" y="4254500"/>
          <p14:tracePt t="1729" x="3851275" y="4306888"/>
          <p14:tracePt t="1731" x="3798888" y="4351338"/>
          <p14:tracePt t="1746" x="3773488" y="4376738"/>
          <p14:tracePt t="2037" x="3773488" y="4359275"/>
          <p14:tracePt t="2063" x="3781425" y="4359275"/>
          <p14:tracePt t="2071" x="3781425" y="4341813"/>
          <p14:tracePt t="2080" x="3790950" y="4333875"/>
          <p14:tracePt t="2096" x="3798888" y="4324350"/>
          <p14:tracePt t="2113" x="3833813" y="4289425"/>
          <p14:tracePt t="2129" x="3868738" y="4271963"/>
          <p14:tracePt t="2146" x="3903663" y="4264025"/>
          <p14:tracePt t="2162" x="3990975" y="4229100"/>
          <p14:tracePt t="2179" x="4105275" y="4176713"/>
          <p14:tracePt t="2196" x="4244975" y="4114800"/>
          <p14:tracePt t="2212" x="4322763" y="4079875"/>
          <p14:tracePt t="2213" x="4384675" y="4062413"/>
          <p14:tracePt t="2229" x="4454525" y="4027488"/>
          <p14:tracePt t="2230" x="4479925" y="4000500"/>
          <p14:tracePt t="2247" x="4489450" y="3992563"/>
          <p14:tracePt t="2247" x="4514850" y="3983038"/>
          <p14:tracePt t="2262" x="4541838" y="3957638"/>
          <p14:tracePt t="2279" x="4576763" y="3940175"/>
          <p14:tracePt t="2296" x="4629150" y="3922713"/>
          <p14:tracePt t="2313" x="4664075" y="3878263"/>
          <p14:tracePt t="2329" x="4699000" y="3860800"/>
          <p14:tracePt t="2346" x="4741863" y="3835400"/>
          <p14:tracePt t="2363" x="4741863" y="3825875"/>
          <p14:tracePt t="2413" x="4759325" y="3825875"/>
          <p14:tracePt t="2422" x="4768850" y="3825875"/>
          <p14:tracePt t="2430" x="4776788" y="3825875"/>
          <p14:tracePt t="2446" x="4794250" y="3825875"/>
          <p14:tracePt t="2463" x="4829175" y="3817938"/>
          <p14:tracePt t="2465" x="4864100" y="3817938"/>
          <p14:tracePt t="2479" x="4891088" y="3808413"/>
          <p14:tracePt t="2496" x="4926013" y="3800475"/>
          <p14:tracePt t="2512" x="4978400" y="3800475"/>
          <p14:tracePt t="2529" x="5038725" y="3800475"/>
          <p14:tracePt t="2546" x="5056188" y="3800475"/>
          <p14:tracePt t="2623" x="5073650" y="3800475"/>
          <p14:tracePt t="2676" x="5073650" y="3808413"/>
          <p14:tracePt t="2947" x="5065713" y="3808413"/>
          <p14:tracePt t="2956" x="5056188" y="3825875"/>
          <p14:tracePt t="2963" x="5048250" y="3835400"/>
          <p14:tracePt t="2979" x="5021263" y="3852863"/>
          <p14:tracePt t="2996" x="4995863" y="3870325"/>
          <p14:tracePt t="3078" x="5013325" y="3870325"/>
          <p14:tracePt t="3087" x="5048250" y="3870325"/>
          <p14:tracePt t="3096" x="5108575" y="3852863"/>
          <p14:tracePt t="3113" x="5380038" y="3790950"/>
          <p14:tracePt t="3129" x="5580063" y="3765550"/>
          <p14:tracePt t="3130" x="5886450" y="3730625"/>
          <p14:tracePt t="3146" x="6280150" y="3713163"/>
          <p14:tracePt t="3162" x="7345363" y="3713163"/>
          <p14:tracePt t="3179" x="8470900" y="3713163"/>
          <p14:tracePt t="3196" x="9502775" y="3713163"/>
          <p14:tracePt t="3212" x="10183813" y="3713163"/>
          <p14:tracePt t="3229" x="10680700" y="3668713"/>
          <p14:tracePt t="3246" x="10952163" y="3608388"/>
          <p14:tracePt t="3262" x="11056938" y="3581400"/>
          <p14:tracePt t="3263" x="11117263" y="3563938"/>
          <p14:tracePt t="3279" x="11144250" y="3556000"/>
          <p14:tracePt t="3280" x="11152188" y="3556000"/>
          <p14:tracePt t="3349" x="11126788" y="3538538"/>
          <p14:tracePt t="3358" x="11099800" y="3538538"/>
          <p14:tracePt t="3366" x="11029950" y="3538538"/>
          <p14:tracePt t="3379" x="10934700" y="3538538"/>
          <p14:tracePt t="3396" x="10655300" y="3538538"/>
          <p14:tracePt t="3412" x="10340975" y="3538538"/>
          <p14:tracePt t="3429" x="10034588" y="3538538"/>
          <p14:tracePt t="3445" x="9886950" y="3538538"/>
          <p14:tracePt t="3463" x="9502775" y="3538538"/>
          <p14:tracePt t="3479" x="9371013" y="3538538"/>
          <p14:tracePt t="3480" x="9248775" y="3538538"/>
          <p14:tracePt t="3496" x="9153525" y="3538538"/>
          <p14:tracePt t="3512" x="8977313" y="3538538"/>
          <p14:tracePt t="3529" x="8899525" y="3538538"/>
          <p14:tracePt t="3585" x="8882063" y="3538538"/>
          <p14:tracePt t="3594" x="8847138" y="3538538"/>
          <p14:tracePt t="3603" x="8794750" y="3546475"/>
          <p14:tracePt t="3612" x="8689975" y="3573463"/>
          <p14:tracePt t="3629" x="8383588" y="3651250"/>
          <p14:tracePt t="3646" x="8148638" y="3713163"/>
          <p14:tracePt t="3647" x="7824788" y="3800475"/>
          <p14:tracePt t="3662" x="7467600" y="3895725"/>
          <p14:tracePt t="3663" x="7143750" y="3983038"/>
          <p14:tracePt t="3679" x="6846888" y="4070350"/>
          <p14:tracePt t="3696" x="6375400" y="4184650"/>
          <p14:tracePt t="3712" x="5981700" y="4254500"/>
          <p14:tracePt t="3729" x="5649913" y="4289425"/>
          <p14:tracePt t="3746" x="5405438" y="4306888"/>
          <p14:tracePt t="3763" x="5195888" y="4351338"/>
          <p14:tracePt t="3779" x="5021263" y="4394200"/>
          <p14:tracePt t="3796" x="4856163" y="4429125"/>
          <p14:tracePt t="3813" x="4689475" y="4446588"/>
          <p14:tracePt t="3829" x="4602163" y="4446588"/>
          <p14:tracePt t="3831" x="4497388" y="4446588"/>
          <p14:tracePt t="3846" x="4410075" y="4446588"/>
          <p14:tracePt t="3862" x="4262438" y="4446588"/>
          <p14:tracePt t="3879" x="4157663" y="4446588"/>
          <p14:tracePt t="3896" x="4148138" y="4446588"/>
          <p14:tracePt t="3935" x="4140200" y="4446588"/>
          <p14:tracePt t="3944" x="4122738" y="4446588"/>
          <p14:tracePt t="3953" x="4105275" y="4446588"/>
          <p14:tracePt t="3963" x="4060825" y="4446588"/>
          <p14:tracePt t="3979" x="3965575" y="4446588"/>
          <p14:tracePt t="3996" x="3895725" y="4446588"/>
          <p14:tracePt t="3997" x="3833813" y="4446588"/>
          <p14:tracePt t="4013" x="3790950" y="4446588"/>
          <p14:tracePt t="4014" x="3746500" y="4446588"/>
          <p14:tracePt t="4029" x="3721100" y="4446588"/>
          <p14:tracePt t="4049" x="3721100" y="4438650"/>
          <p14:tracePt t="4066" x="3721100" y="4429125"/>
          <p14:tracePt t="4084" x="3729038" y="4421188"/>
          <p14:tracePt t="4096" x="3756025" y="4411663"/>
          <p14:tracePt t="4112" x="3781425" y="4386263"/>
          <p14:tracePt t="4215" x="3773488" y="4403725"/>
          <p14:tracePt t="4223" x="3763963" y="4429125"/>
          <p14:tracePt t="4232" x="3746500" y="4446588"/>
          <p14:tracePt t="4246" x="3746500" y="4456113"/>
          <p14:tracePt t="4263" x="3738563" y="4456113"/>
          <p14:tracePt t="4444" x="3738563" y="4464050"/>
          <p14:tracePt t="4451" x="3738563" y="4473575"/>
          <p14:tracePt t="4468" x="3738563" y="4481513"/>
          <p14:tracePt t="4479" x="3729038" y="4498975"/>
          <p14:tracePt t="4496" x="3729038" y="4508500"/>
          <p14:tracePt t="4513" x="3729038" y="4516438"/>
          <p14:tracePt t="4529" x="3721100" y="4525963"/>
          <p14:tracePt t="4531" x="3721100" y="4533900"/>
          <p14:tracePt t="4548" x="3721100" y="4543425"/>
          <p14:tracePt t="4565" x="3721100" y="4551363"/>
          <p14:tracePt t="4582" x="3721100" y="4560888"/>
          <p14:tracePt t="4596" x="3721100" y="4578350"/>
          <p14:tracePt t="4612" x="3703638" y="4578350"/>
          <p14:tracePt t="4925" x="3711575" y="4578350"/>
          <p14:tracePt t="4941" x="3738563" y="4578350"/>
          <p14:tracePt t="4950" x="3756025" y="4578350"/>
          <p14:tracePt t="4962" x="3773488" y="4578350"/>
          <p14:tracePt t="4979" x="3843338" y="4578350"/>
          <p14:tracePt t="4996" x="3973513" y="4551363"/>
          <p14:tracePt t="5012" x="4217988" y="4481513"/>
          <p14:tracePt t="5030" x="4497388" y="4403725"/>
          <p14:tracePt t="5046" x="4646613" y="4368800"/>
          <p14:tracePt t="5047" x="4811713" y="4316413"/>
          <p14:tracePt t="5063" x="4968875" y="4264025"/>
          <p14:tracePt t="5064" x="5143500" y="4229100"/>
          <p14:tracePt t="5079" x="5292725" y="4184650"/>
          <p14:tracePt t="5096" x="5545138" y="4124325"/>
          <p14:tracePt t="5112" x="5729288" y="4062413"/>
          <p14:tracePt t="5129" x="5842000" y="3992563"/>
          <p14:tracePt t="5146" x="5886450" y="3957638"/>
          <p14:tracePt t="5163" x="5929313" y="3913188"/>
          <p14:tracePt t="5179" x="5981700" y="3860800"/>
          <p14:tracePt t="5196" x="6026150" y="3817938"/>
          <p14:tracePt t="5213" x="6051550" y="3790950"/>
          <p14:tracePt t="5229" x="6069013" y="3765550"/>
          <p14:tracePt t="5230" x="6078538" y="3748088"/>
          <p14:tracePt t="5246" x="6096000" y="3730625"/>
          <p14:tracePt t="5262" x="6113463" y="3695700"/>
          <p14:tracePt t="5279" x="6122988" y="3678238"/>
          <p14:tracePt t="5296" x="6130925" y="3660775"/>
          <p14:tracePt t="5312" x="6140450" y="3643313"/>
          <p14:tracePt t="5329" x="6140450" y="3633788"/>
          <p14:tracePt t="5346" x="6148388" y="3633788"/>
          <p14:tracePt t="5362" x="6157913" y="3625850"/>
          <p14:tracePt t="5528" x="6157913" y="3633788"/>
          <p14:tracePt t="5537" x="6157913" y="3643313"/>
          <p14:tracePt t="5546" x="6157913" y="3651250"/>
          <p14:tracePt t="5563" x="6140450" y="3703638"/>
          <p14:tracePt t="5579" x="6140450" y="3730625"/>
          <p14:tracePt t="5580" x="6140450" y="3765550"/>
          <p14:tracePt t="5596" x="6140450" y="3790950"/>
          <p14:tracePt t="5612" x="6140450" y="3825875"/>
          <p14:tracePt t="5629" x="6140450" y="3895725"/>
          <p14:tracePt t="5646" x="6140450" y="3975100"/>
          <p14:tracePt t="5662" x="6165850" y="4105275"/>
          <p14:tracePt t="5679" x="6183313" y="4246563"/>
          <p14:tracePt t="5696" x="6210300" y="4333875"/>
          <p14:tracePt t="5712" x="6210300" y="4359275"/>
          <p14:tracePt t="5712" x="6227763" y="4368800"/>
          <p14:tracePt t="5729" x="6235700" y="4376738"/>
          <p14:tracePt t="5730" x="6235700" y="4403725"/>
          <p14:tracePt t="5747" x="6253163" y="4429125"/>
          <p14:tracePt t="5764" x="6253163" y="4456113"/>
          <p14:tracePt t="5779" x="6253163" y="4481513"/>
          <p14:tracePt t="5796" x="6280150" y="4516438"/>
          <p14:tracePt t="5812" x="6305550" y="4543425"/>
          <p14:tracePt t="5829" x="6315075" y="4560888"/>
          <p14:tracePt t="5846" x="6323013" y="4578350"/>
          <p14:tracePt t="5862" x="6340475" y="4613275"/>
          <p14:tracePt t="5879" x="6340475" y="4656138"/>
          <p14:tracePt t="5896" x="6350000" y="4673600"/>
          <p14:tracePt t="5896" x="6350000" y="4691063"/>
          <p14:tracePt t="5913" x="6350000" y="4708525"/>
          <p14:tracePt t="5929" x="6350000" y="4718050"/>
          <p14:tracePt t="6027" x="6357938" y="4708525"/>
          <p14:tracePt t="6035" x="6375400" y="4683125"/>
          <p14:tracePt t="6046" x="6375400" y="4673600"/>
          <p14:tracePt t="6062" x="6384925" y="4656138"/>
          <p14:tracePt t="6064" x="6384925" y="4630738"/>
          <p14:tracePt t="6080" x="6410325" y="4586288"/>
          <p14:tracePt t="6096" x="6419850" y="4568825"/>
          <p14:tracePt t="6097" x="6427788" y="4533900"/>
          <p14:tracePt t="6112" x="6445250" y="4481513"/>
          <p14:tracePt t="6114" x="6472238" y="4446588"/>
          <p14:tracePt t="6129" x="6507163" y="4394200"/>
          <p14:tracePt t="6146" x="6577013" y="4281488"/>
          <p14:tracePt t="6162" x="6637338" y="4176713"/>
          <p14:tracePt t="6179" x="6689725" y="4114800"/>
          <p14:tracePt t="6196" x="6716713" y="4079875"/>
          <p14:tracePt t="6218" x="6734175" y="4062413"/>
          <p14:tracePt t="6229" x="6734175" y="4052888"/>
          <p14:tracePt t="6333" x="6734175" y="4044950"/>
          <p14:tracePt t="6342" x="6734175" y="4035425"/>
          <p14:tracePt t="6350" x="6734175" y="4027488"/>
          <p14:tracePt t="6362" x="6734175" y="4000500"/>
          <p14:tracePt t="6379" x="6734175" y="3957638"/>
          <p14:tracePt t="6396" x="6716713" y="3913188"/>
          <p14:tracePt t="6412" x="6724650" y="3825875"/>
          <p14:tracePt t="6430" x="6742113" y="3686175"/>
          <p14:tracePt t="6446" x="6751638" y="3625850"/>
          <p14:tracePt t="6447" x="6759575" y="3581400"/>
          <p14:tracePt t="6462" x="6769100" y="3529013"/>
          <p14:tracePt t="6463" x="6777038" y="3486150"/>
          <p14:tracePt t="6479" x="6786563" y="3433763"/>
          <p14:tracePt t="6496" x="6821488" y="3336925"/>
          <p14:tracePt t="6512" x="6829425" y="3311525"/>
          <p14:tracePt t="6529" x="6829425" y="3276600"/>
          <p14:tracePt t="6546" x="6838950" y="3232150"/>
          <p14:tracePt t="6562" x="6864350" y="3189288"/>
          <p14:tracePt t="6579" x="6881813" y="3144838"/>
          <p14:tracePt t="6596" x="6881813" y="3127375"/>
          <p14:tracePt t="6597" x="6891338" y="3101975"/>
          <p14:tracePt t="6612" x="6891338" y="3074988"/>
          <p14:tracePt t="6614" x="6891338" y="3057525"/>
          <p14:tracePt t="6629" x="6908800" y="3032125"/>
          <p14:tracePt t="6630" x="6908800" y="3005138"/>
          <p14:tracePt t="6646" x="6908800" y="2987675"/>
          <p14:tracePt t="6662" x="6908800" y="2944813"/>
          <p14:tracePt t="6679" x="6908800" y="2935288"/>
          <p14:tracePt t="6696" x="6908800" y="2909888"/>
          <p14:tracePt t="6713" x="6908800" y="2882900"/>
          <p14:tracePt t="6729" x="6908800" y="2847975"/>
          <p14:tracePt t="6746" x="6891338" y="2805113"/>
          <p14:tracePt t="6762" x="6881813" y="2778125"/>
          <p14:tracePt t="6763" x="6881813" y="2752725"/>
          <p14:tracePt t="6779" x="6856413" y="2725738"/>
          <p14:tracePt t="6780" x="6856413" y="2708275"/>
          <p14:tracePt t="6796" x="6838950" y="2681288"/>
          <p14:tracePt t="6797" x="6811963" y="2655888"/>
          <p14:tracePt t="6812" x="6811963" y="2638425"/>
          <p14:tracePt t="6829" x="6769100" y="2576513"/>
          <p14:tracePt t="6846" x="6707188" y="2516188"/>
          <p14:tracePt t="6862" x="6689725" y="2471738"/>
          <p14:tracePt t="6879" x="6654800" y="2446338"/>
          <p14:tracePt t="6896" x="6602413" y="2393950"/>
          <p14:tracePt t="6913" x="6559550" y="2366963"/>
          <p14:tracePt t="6929" x="6542088" y="2349500"/>
          <p14:tracePt t="6930" x="6515100" y="2349500"/>
          <p14:tracePt t="6946" x="6480175" y="2341563"/>
          <p14:tracePt t="6963" x="6419850" y="2332038"/>
          <p14:tracePt t="6979" x="6402388" y="2332038"/>
          <p14:tracePt t="6980" x="6384925" y="2332038"/>
          <p14:tracePt t="6996" x="6357938" y="2314575"/>
          <p14:tracePt t="7012" x="6332538" y="2297113"/>
          <p14:tracePt t="7029" x="6297613" y="2289175"/>
          <p14:tracePt t="7047" x="6270625" y="2271713"/>
          <p14:tracePt t="7062" x="6227763" y="2271713"/>
          <p14:tracePt t="7079" x="6200775" y="2262188"/>
          <p14:tracePt t="7096" x="6175375" y="2262188"/>
          <p14:tracePt t="7112" x="6140450" y="2254250"/>
          <p14:tracePt t="7130" x="6096000" y="2254250"/>
          <p14:tracePt t="7146" x="6069013" y="2254250"/>
          <p14:tracePt t="7147" x="6051550" y="2254250"/>
          <p14:tracePt t="7163" x="6034088" y="2254250"/>
          <p14:tracePt t="7164" x="6026150" y="2254250"/>
          <p14:tracePt t="7190" x="6016625" y="2254250"/>
          <p14:tracePt t="7199" x="6008688" y="2254250"/>
          <p14:tracePt t="7212" x="5999163" y="2254250"/>
          <p14:tracePt t="7229" x="5964238" y="2279650"/>
          <p14:tracePt t="7246" x="5921375" y="2314575"/>
          <p14:tracePt t="7262" x="5868988" y="2359025"/>
          <p14:tracePt t="7279" x="5859463" y="2366963"/>
          <p14:tracePt t="7280" x="5851525" y="2384425"/>
          <p14:tracePt t="7295" x="5834063" y="2401888"/>
          <p14:tracePt t="7296" x="5834063" y="2419350"/>
          <p14:tracePt t="7313" x="5789613" y="2463800"/>
          <p14:tracePt t="7329" x="5781675" y="2489200"/>
          <p14:tracePt t="7331" x="5772150" y="2516188"/>
          <p14:tracePt t="7346" x="5772150" y="2541588"/>
          <p14:tracePt t="7362" x="5772150" y="2611438"/>
          <p14:tracePt t="7379" x="5764213" y="2752725"/>
          <p14:tracePt t="7396" x="5799138" y="2865438"/>
          <p14:tracePt t="7412" x="5851525" y="2935288"/>
          <p14:tracePt t="7429" x="5929313" y="2997200"/>
          <p14:tracePt t="7445" x="6026150" y="3032125"/>
          <p14:tracePt t="7462" x="6086475" y="3040063"/>
          <p14:tracePt t="7463" x="6130925" y="3040063"/>
          <p14:tracePt t="7479" x="6253163" y="3040063"/>
          <p14:tracePt t="7496" x="6315075" y="3040063"/>
          <p14:tracePt t="7496" x="6367463" y="3040063"/>
          <p14:tracePt t="7513" x="6427788" y="3040063"/>
          <p14:tracePt t="7514" x="6480175" y="3040063"/>
          <p14:tracePt t="7529" x="6524625" y="3032125"/>
          <p14:tracePt t="7546" x="6619875" y="2997200"/>
          <p14:tracePt t="7563" x="6742113" y="2917825"/>
          <p14:tracePt t="7579" x="6856413" y="2857500"/>
          <p14:tracePt t="7596" x="6961188" y="2770188"/>
          <p14:tracePt t="7613" x="7004050" y="2733675"/>
          <p14:tracePt t="7629" x="7038975" y="2681288"/>
          <p14:tracePt t="7646" x="7056438" y="2646363"/>
          <p14:tracePt t="7663" x="7073900" y="2603500"/>
          <p14:tracePt t="7680" x="7083425" y="2576513"/>
          <p14:tracePt t="7696" x="7083425" y="2551113"/>
          <p14:tracePt t="7712" x="7083425" y="2524125"/>
          <p14:tracePt t="7729" x="7083425" y="2498725"/>
          <p14:tracePt t="7746" x="7073900" y="2454275"/>
          <p14:tracePt t="7762" x="7048500" y="2428875"/>
          <p14:tracePt t="7779" x="7013575" y="2401888"/>
          <p14:tracePt t="7796" x="6926263" y="2341563"/>
          <p14:tracePt t="7812" x="6899275" y="2314575"/>
          <p14:tracePt t="7813" x="6881813" y="2306638"/>
          <p14:tracePt t="7829" x="6856413" y="2279650"/>
          <p14:tracePt t="7830" x="6821488" y="2262188"/>
          <p14:tracePt t="7846" x="6777038" y="2236788"/>
          <p14:tracePt t="7847" x="6734175" y="2209800"/>
          <p14:tracePt t="7862" x="6716713" y="2192338"/>
          <p14:tracePt t="7879" x="6672263" y="2184400"/>
          <p14:tracePt t="7896" x="6637338" y="2174875"/>
          <p14:tracePt t="7912" x="6594475" y="2157413"/>
          <p14:tracePt t="7929" x="6577013" y="2157413"/>
          <p14:tracePt t="7946" x="6559550" y="2149475"/>
          <p14:tracePt t="7969" x="6542088" y="2149475"/>
          <p14:tracePt t="7979" x="6532563" y="2149475"/>
          <p14:tracePt t="7996" x="6524625" y="2149475"/>
          <p14:tracePt t="8013" x="6497638" y="2149475"/>
          <p14:tracePt t="8014" x="6489700" y="2149475"/>
          <p14:tracePt t="8029" x="6480175" y="2157413"/>
          <p14:tracePt t="8030" x="6454775" y="2174875"/>
          <p14:tracePt t="8046" x="6427788" y="2201863"/>
          <p14:tracePt t="8064" x="6410325" y="2219325"/>
          <p14:tracePt t="8065" x="6384925" y="2244725"/>
          <p14:tracePt t="8079" x="6357938" y="2271713"/>
          <p14:tracePt t="8096" x="6315075" y="2314575"/>
          <p14:tracePt t="8113" x="6262688" y="2393950"/>
          <p14:tracePt t="8129" x="6200775" y="2471738"/>
          <p14:tracePt t="8146" x="6140450" y="2568575"/>
          <p14:tracePt t="8162" x="6122988" y="2620963"/>
          <p14:tracePt t="8162" x="6105525" y="2673350"/>
          <p14:tracePt t="8179" x="6061075" y="2795588"/>
          <p14:tracePt t="8196" x="6051550" y="2874963"/>
          <p14:tracePt t="8197" x="6026150" y="2962275"/>
          <p14:tracePt t="8212" x="6026150" y="3049588"/>
          <p14:tracePt t="8229" x="6026150" y="3224213"/>
          <p14:tracePt t="8246" x="6026150" y="3371850"/>
          <p14:tracePt t="8262" x="6043613" y="3563938"/>
          <p14:tracePt t="8279" x="6078538" y="3756025"/>
          <p14:tracePt t="8296" x="6130925" y="3913188"/>
          <p14:tracePt t="8313" x="6183313" y="3992563"/>
          <p14:tracePt t="8329" x="6200775" y="3992563"/>
          <p14:tracePt t="8329" x="6227763" y="4010025"/>
          <p14:tracePt t="8346" x="6262688" y="4010025"/>
          <p14:tracePt t="8363" x="6332538" y="4010025"/>
          <p14:tracePt t="8379" x="6392863" y="3992563"/>
          <p14:tracePt t="8380" x="6472238" y="3957638"/>
          <p14:tracePt t="8396" x="6550025" y="3913188"/>
          <p14:tracePt t="8413" x="6716713" y="3800475"/>
          <p14:tracePt t="8430" x="6873875" y="3668713"/>
          <p14:tracePt t="8446" x="7021513" y="3529013"/>
          <p14:tracePt t="8462" x="7126288" y="3389313"/>
          <p14:tracePt t="8479" x="7196138" y="3259138"/>
          <p14:tracePt t="8496" x="7240588" y="3127375"/>
          <p14:tracePt t="8512" x="7265988" y="3057525"/>
          <p14:tracePt t="8513" x="7275513" y="2997200"/>
          <p14:tracePt t="8530" x="7275513" y="2892425"/>
          <p14:tracePt t="8546" x="7275513" y="2847975"/>
          <p14:tracePt t="8547" x="7258050" y="2822575"/>
          <p14:tracePt t="8563" x="7258050" y="2805113"/>
          <p14:tracePt t="8564" x="7248525" y="2770188"/>
          <p14:tracePt t="8580" x="7223125" y="2743200"/>
          <p14:tracePt t="8596" x="7196138" y="2708275"/>
          <p14:tracePt t="8613" x="7143750" y="2663825"/>
          <p14:tracePt t="8629" x="7091363" y="2628900"/>
          <p14:tracePt t="8646" x="7048500" y="2611438"/>
          <p14:tracePt t="8663" x="7021513" y="2611438"/>
          <p14:tracePt t="8679" x="7021513" y="2593975"/>
          <p14:tracePt t="8696" x="6986588" y="2593975"/>
          <p14:tracePt t="8713" x="6961188" y="2593975"/>
          <p14:tracePt t="8730" x="6943725" y="2593975"/>
          <p14:tracePt t="8746" x="6916738" y="2593975"/>
          <p14:tracePt t="8762" x="6891338" y="2593975"/>
          <p14:tracePt t="8779" x="6846888" y="2593975"/>
          <p14:tracePt t="8796" x="6811963" y="2603500"/>
          <p14:tracePt t="8812" x="6786563" y="2620963"/>
          <p14:tracePt t="8829" x="6742113" y="2646363"/>
          <p14:tracePt t="8846" x="6716713" y="2663825"/>
          <p14:tracePt t="8862" x="6699250" y="2690813"/>
          <p14:tracePt t="8879" x="6664325" y="2708275"/>
          <p14:tracePt t="8896" x="6637338" y="2725738"/>
          <p14:tracePt t="8897" x="6611938" y="2733675"/>
          <p14:tracePt t="8913" x="6584950" y="2752725"/>
          <p14:tracePt t="8913" x="6559550" y="2770188"/>
          <p14:tracePt t="8929" x="6550025" y="2795588"/>
          <p14:tracePt t="8946" x="6524625" y="2813050"/>
          <p14:tracePt t="8963" x="6507163" y="2822575"/>
          <p14:tracePt t="8979" x="6497638" y="2840038"/>
          <p14:tracePt t="8996" x="6462713" y="2847975"/>
          <p14:tracePt t="9012" x="6462713" y="2857500"/>
          <p14:tracePt t="9029" x="6437313" y="2882900"/>
          <p14:tracePt t="9046" x="6410325" y="2917825"/>
          <p14:tracePt t="9063" x="6367463" y="2970213"/>
          <p14:tracePt t="9079" x="6350000" y="2979738"/>
          <p14:tracePt t="9080" x="6323013" y="3005138"/>
          <p14:tracePt t="9096" x="6315075" y="3014663"/>
          <p14:tracePt t="9112" x="6305550" y="3049588"/>
          <p14:tracePt t="9129" x="6280150" y="3067050"/>
          <p14:tracePt t="9146" x="6280150" y="3084513"/>
          <p14:tracePt t="9162" x="6262688" y="3119438"/>
          <p14:tracePt t="9179" x="6253163" y="3127375"/>
          <p14:tracePt t="9196" x="6235700" y="3162300"/>
          <p14:tracePt t="9212" x="6235700" y="3171825"/>
          <p14:tracePt t="9281" x="6235700" y="3179763"/>
          <p14:tracePt t="9299" x="6235700" y="3189288"/>
          <p14:tracePt t="9316" x="6235700" y="3206750"/>
          <p14:tracePt t="9334" x="6235700" y="3214688"/>
          <p14:tracePt t="9343" x="6235700" y="3224213"/>
          <p14:tracePt t="9360" x="6253163" y="3232150"/>
          <p14:tracePt t="9369" x="6253163" y="3249613"/>
          <p14:tracePt t="9380" x="6262688" y="3249613"/>
          <p14:tracePt t="9404" x="6262688" y="3267075"/>
          <p14:tracePt t="9413" x="6262688" y="3276600"/>
          <p14:tracePt t="9430" x="6262688" y="3294063"/>
          <p14:tracePt t="9446" x="6262688" y="3319463"/>
          <p14:tracePt t="9462" x="6253163" y="3363913"/>
          <p14:tracePt t="9479" x="6210300" y="3494088"/>
          <p14:tracePt t="9496" x="6175375" y="3686175"/>
          <p14:tracePt t="9512" x="6130925" y="3895725"/>
          <p14:tracePt t="9529" x="6130925" y="4079875"/>
          <p14:tracePt t="9546" x="6130925" y="4202113"/>
          <p14:tracePt t="9562" x="6130925" y="4264025"/>
          <p14:tracePt t="9562" x="6130925" y="4324350"/>
          <p14:tracePt t="9579" x="6165850" y="4421188"/>
          <p14:tracePt t="9596" x="6192838" y="4438650"/>
          <p14:tracePt t="9597" x="6210300" y="4464050"/>
          <p14:tracePt t="9612" x="6235700" y="4464050"/>
          <p14:tracePt t="9629" x="6245225" y="4481513"/>
          <p14:tracePt t="9646" x="6280150" y="4481513"/>
          <p14:tracePt t="9662" x="6305550" y="4481513"/>
          <p14:tracePt t="9679" x="6357938" y="4464050"/>
          <p14:tracePt t="9696" x="6410325" y="4411663"/>
          <p14:tracePt t="9712" x="6497638" y="4324350"/>
          <p14:tracePt t="9729" x="6637338" y="4159250"/>
          <p14:tracePt t="9746" x="6707188" y="4062413"/>
          <p14:tracePt t="9747" x="6786563" y="3957638"/>
          <p14:tracePt t="9763" x="6926263" y="3738563"/>
          <p14:tracePt t="9779" x="6986588" y="3633788"/>
          <p14:tracePt t="9780" x="7031038" y="3529013"/>
          <p14:tracePt t="9796" x="7056438" y="3433763"/>
          <p14:tracePt t="9798" x="7065963" y="3346450"/>
          <p14:tracePt t="9813" x="7073900" y="3284538"/>
          <p14:tracePt t="9829" x="7073900" y="3179763"/>
          <p14:tracePt t="9846" x="7065963" y="3109913"/>
          <p14:tracePt t="9862" x="7031038" y="3084513"/>
          <p14:tracePt t="9879" x="7013575" y="3084513"/>
          <p14:tracePt t="9912" x="6996113" y="3084513"/>
          <p14:tracePt t="9920" x="6986588" y="3084513"/>
          <p14:tracePt t="9930" x="6969125" y="3084513"/>
          <p14:tracePt t="9946" x="6943725" y="3084513"/>
          <p14:tracePt t="9947" x="6934200" y="3084513"/>
          <p14:tracePt t="9962" x="6908800" y="3101975"/>
          <p14:tracePt t="9979" x="6873875" y="3144838"/>
          <p14:tracePt t="9996" x="6804025" y="3214688"/>
          <p14:tracePt t="10012" x="6681788" y="3354388"/>
          <p14:tracePt t="10029" x="6567488" y="3511550"/>
          <p14:tracePt t="10046" x="6454775" y="3703638"/>
          <p14:tracePt t="10062" x="6375400" y="3843338"/>
          <p14:tracePt t="10080" x="6332538" y="3975100"/>
          <p14:tracePt t="10095" x="6323013" y="4017963"/>
          <p14:tracePt t="10097" x="6305550" y="4070350"/>
          <p14:tracePt t="10113" x="6305550" y="4132263"/>
          <p14:tracePt t="10129" x="6305550" y="4149725"/>
          <p14:tracePt t="10130" x="6305550" y="4159250"/>
          <p14:tracePt t="10146" x="6305550" y="4184650"/>
          <p14:tracePt t="10162" x="6305550" y="4219575"/>
          <p14:tracePt t="10179" x="6315075" y="4271963"/>
          <p14:tracePt t="10196" x="6315075" y="4316413"/>
          <p14:tracePt t="10212" x="6315075" y="4333875"/>
          <p14:tracePt t="10229" x="6315075" y="4341813"/>
          <p14:tracePt t="10262" x="6315075" y="4351338"/>
          <p14:tracePt t="10288" x="6315075" y="4368800"/>
          <p14:tracePt t="10305" x="6315075" y="4394200"/>
          <p14:tracePt t="10314" x="6305550" y="4394200"/>
          <p14:tracePt t="10331" x="6305550" y="4411663"/>
          <p14:tracePt t="10430" x="6305550" y="4421188"/>
          <p14:tracePt t="10446" x="6305550" y="4429125"/>
          <p14:tracePt t="10498" x="6305550" y="4438650"/>
          <p14:tracePt t="10525" x="6305550" y="4446588"/>
          <p14:tracePt t="10532" x="6305550" y="4456113"/>
          <p14:tracePt t="10550" x="6288088" y="4473575"/>
          <p14:tracePt t="10603" x="6288088" y="4481513"/>
          <p14:tracePt t="10629" x="6288088" y="4491038"/>
          <p14:tracePt t="10638" x="6288088" y="4498975"/>
          <p14:tracePt t="10647" x="6288088" y="4508500"/>
          <p14:tracePt t="10662" x="6288088" y="4525963"/>
          <p14:tracePt t="10679" x="6288088" y="4568825"/>
          <p14:tracePt t="10695" x="6288088" y="4603750"/>
          <p14:tracePt t="10712" x="6288088" y="4691063"/>
          <p14:tracePt t="10729" x="6305550" y="4787900"/>
          <p14:tracePt t="10746" x="6323013" y="4830763"/>
          <p14:tracePt t="10762" x="6340475" y="4865688"/>
          <p14:tracePt t="10779" x="6350000" y="4883150"/>
          <p14:tracePt t="10796" x="6350000" y="4892675"/>
          <p14:tracePt t="10813" x="6357938" y="4892675"/>
          <p14:tracePt t="10848" x="6367463" y="4892675"/>
          <p14:tracePt t="10856" x="6384925" y="4892675"/>
          <p14:tracePt t="10865" x="6384925" y="4875213"/>
          <p14:tracePt t="10879" x="6402388" y="4857750"/>
          <p14:tracePt t="10896" x="6427788" y="4830763"/>
          <p14:tracePt t="10912" x="6489700" y="4778375"/>
          <p14:tracePt t="10929" x="6584950" y="4683125"/>
          <p14:tracePt t="10945" x="6681788" y="4578350"/>
          <p14:tracePt t="10962" x="6769100" y="4456113"/>
          <p14:tracePt t="10979" x="6821488" y="4386263"/>
          <p14:tracePt t="10996" x="6838950" y="4359275"/>
          <p14:tracePt t="10997" x="6856413" y="4341813"/>
          <p14:tracePt t="11012" x="6856413" y="4316413"/>
          <p14:tracePt t="11029" x="6899275" y="4271963"/>
          <p14:tracePt t="11046" x="6899275" y="4246563"/>
          <p14:tracePt t="11128" x="6891338" y="4229100"/>
          <p14:tracePt t="11146" x="6864350" y="4229100"/>
          <p14:tracePt t="11154" x="6846888" y="4229100"/>
          <p14:tracePt t="11163" x="6821488" y="4229100"/>
          <p14:tracePt t="11179" x="6794500" y="4229100"/>
          <p14:tracePt t="11181" x="6769100" y="4237038"/>
          <p14:tracePt t="11196" x="6734175" y="4246563"/>
          <p14:tracePt t="11212" x="6619875" y="4289425"/>
          <p14:tracePt t="11229" x="6497638" y="4316413"/>
          <p14:tracePt t="11245" x="6384925" y="4351338"/>
          <p14:tracePt t="11262" x="6288088" y="4376738"/>
          <p14:tracePt t="11279" x="6235700" y="4394200"/>
          <p14:tracePt t="11296" x="6200775" y="4394200"/>
          <p14:tracePt t="11313" x="6192838" y="4394200"/>
          <p14:tracePt t="11329" x="6183313" y="4394200"/>
          <p14:tracePt t="11346" x="6165850" y="4394200"/>
          <p14:tracePt t="11362" x="6140450" y="4394200"/>
          <p14:tracePt t="11379" x="6105525" y="4394200"/>
          <p14:tracePt t="11396" x="6086475" y="4394200"/>
          <p14:tracePt t="11412" x="6061075" y="4394200"/>
          <p14:tracePt t="11452" x="6051550" y="4394200"/>
          <p14:tracePt t="11592" x="6051550" y="4403725"/>
          <p14:tracePt t="11600" x="6043613" y="4403725"/>
          <p14:tracePt t="11609" x="6034088" y="4421188"/>
          <p14:tracePt t="11629" x="6016625" y="4438650"/>
          <p14:tracePt t="11646" x="5981700" y="4491038"/>
          <p14:tracePt t="11662" x="5973763" y="4508500"/>
          <p14:tracePt t="11663" x="5973763" y="4516438"/>
          <p14:tracePt t="11679" x="5964238" y="4525963"/>
          <p14:tracePt t="11775" x="5981700" y="4533900"/>
          <p14:tracePt t="11784" x="6008688" y="4533900"/>
          <p14:tracePt t="11793" x="6034088" y="4543425"/>
          <p14:tracePt t="11812" x="6175375" y="4543425"/>
          <p14:tracePt t="11829" x="6270625" y="4543425"/>
          <p14:tracePt t="11829" x="6392863" y="4543425"/>
          <p14:tracePt t="11846" x="6524625" y="4543425"/>
          <p14:tracePt t="11846" x="6681788" y="4543425"/>
          <p14:tracePt t="11862" x="6838950" y="4543425"/>
          <p14:tracePt t="11863" x="6978650" y="4543425"/>
          <p14:tracePt t="11879" x="7126288" y="4516438"/>
          <p14:tracePt t="11880" x="7248525" y="4498975"/>
          <p14:tracePt t="11896" x="7318375" y="4481513"/>
          <p14:tracePt t="11912" x="7345363" y="4481513"/>
          <p14:tracePt t="11933" x="7345363" y="4464050"/>
          <p14:tracePt t="12046" x="7335838" y="4464050"/>
          <p14:tracePt t="12056" x="7327900" y="4464050"/>
          <p14:tracePt t="12064" x="7310438" y="4464050"/>
          <p14:tracePt t="12079" x="7292975" y="4464050"/>
          <p14:tracePt t="12096" x="7248525" y="4464050"/>
          <p14:tracePt t="12112" x="7213600" y="4464050"/>
          <p14:tracePt t="12129" x="7153275" y="4464050"/>
          <p14:tracePt t="12145" x="7065963" y="4464050"/>
          <p14:tracePt t="12162" x="6961188" y="4464050"/>
          <p14:tracePt t="12179" x="6891338" y="4464050"/>
          <p14:tracePt t="12196" x="6873875" y="4464050"/>
          <p14:tracePt t="12196" x="6856413" y="4464050"/>
          <p14:tracePt t="12212" x="6846888" y="4464050"/>
          <p14:tracePt t="12283" x="6838950" y="4464050"/>
          <p14:tracePt t="12292" x="6811963" y="4464050"/>
          <p14:tracePt t="12300" x="6804025" y="4464050"/>
          <p14:tracePt t="12312" x="6794500" y="4473575"/>
          <p14:tracePt t="12329" x="6777038" y="4473575"/>
          <p14:tracePt t="12346" x="6751638" y="4473575"/>
          <p14:tracePt t="12362" x="6734175" y="4481513"/>
          <p14:tracePt t="12450" x="6716713" y="4491038"/>
          <p14:tracePt t="12457" x="6699250" y="4491038"/>
          <p14:tracePt t="12466" x="6672263" y="4491038"/>
          <p14:tracePt t="12479" x="6654800" y="4508500"/>
          <p14:tracePt t="12496" x="6611938" y="4516438"/>
          <p14:tracePt t="12512" x="6567488" y="4516438"/>
          <p14:tracePt t="12529" x="6532563" y="4533900"/>
          <p14:tracePt t="12546" x="6524625" y="4533900"/>
          <p14:tracePt t="12598" x="6497638" y="4533900"/>
          <p14:tracePt t="12607" x="6472238" y="4533900"/>
          <p14:tracePt t="12615" x="6454775" y="4533900"/>
          <p14:tracePt t="12629" x="6427788" y="4533900"/>
          <p14:tracePt t="12646" x="6402388" y="4533900"/>
          <p14:tracePt t="12663" x="6384925" y="4533900"/>
          <p14:tracePt t="12679" x="6367463" y="4533900"/>
          <p14:tracePt t="12931" x="6375400" y="4533900"/>
          <p14:tracePt t="12948" x="6392863" y="4533900"/>
          <p14:tracePt t="12957" x="6402388" y="4533900"/>
          <p14:tracePt t="12965" x="6427788" y="4533900"/>
          <p14:tracePt t="12979" x="6462713" y="4533900"/>
          <p14:tracePt t="12996" x="6550025" y="4533900"/>
          <p14:tracePt t="13012" x="6629400" y="4533900"/>
          <p14:tracePt t="13029" x="6672263" y="4533900"/>
          <p14:tracePt t="13046" x="6699250" y="4533900"/>
          <p14:tracePt t="13062" x="6707188" y="4533900"/>
          <p14:tracePt t="13333" x="6699250" y="4543425"/>
          <p14:tracePt t="13350" x="6699250" y="4551363"/>
          <p14:tracePt t="13377" x="6699250" y="4560888"/>
          <p14:tracePt t="13420" x="6681788" y="4568825"/>
          <p14:tracePt t="13456" x="6689725" y="4578350"/>
          <p14:tracePt t="13482" x="6699250" y="4603750"/>
          <p14:tracePt t="13490" x="6716713" y="4621213"/>
          <p14:tracePt t="13499" x="6734175" y="4638675"/>
          <p14:tracePt t="13512" x="6759575" y="4665663"/>
          <p14:tracePt t="13529" x="6821488" y="4691063"/>
          <p14:tracePt t="13546" x="6926263" y="4743450"/>
          <p14:tracePt t="13562" x="7048500" y="4778375"/>
          <p14:tracePt t="13579" x="7170738" y="4805363"/>
          <p14:tracePt t="13596" x="7265988" y="4857750"/>
          <p14:tracePt t="13613" x="7370763" y="4927600"/>
          <p14:tracePt t="13629" x="7450138" y="4962525"/>
          <p14:tracePt t="13630" x="7527925" y="4997450"/>
          <p14:tracePt t="13646" x="7607300" y="5032375"/>
          <p14:tracePt t="13664" x="7816850" y="5075238"/>
          <p14:tracePt t="13679" x="8051800" y="5137150"/>
          <p14:tracePt t="13696" x="8331200" y="5207000"/>
          <p14:tracePt t="13713" x="8602663" y="5267325"/>
          <p14:tracePt t="13729" x="8837613" y="5302250"/>
          <p14:tracePt t="13746" x="9064625" y="5302250"/>
          <p14:tracePt t="13762" x="9170988" y="5302250"/>
          <p14:tracePt t="13763" x="9258300" y="5302250"/>
          <p14:tracePt t="13779" x="9405938" y="5294313"/>
          <p14:tracePt t="13796" x="9458325" y="5276850"/>
          <p14:tracePt t="13797" x="9510713" y="5241925"/>
          <p14:tracePt t="13812" x="9563100" y="5197475"/>
          <p14:tracePt t="13829" x="9625013" y="5119688"/>
          <p14:tracePt t="13846" x="9702800" y="5022850"/>
          <p14:tracePt t="13862" x="9764713" y="4892675"/>
          <p14:tracePt t="13879" x="9834563" y="4735513"/>
          <p14:tracePt t="13895" x="9886950" y="4543425"/>
          <p14:tracePt t="13912" x="9904413" y="4359275"/>
          <p14:tracePt t="13929" x="9904413" y="4184650"/>
          <p14:tracePt t="13946" x="9894888" y="3992563"/>
          <p14:tracePt t="13963" x="9852025" y="3825875"/>
          <p14:tracePt t="13979" x="9807575" y="3765550"/>
          <p14:tracePt t="13996" x="9712325" y="3651250"/>
          <p14:tracePt t="14012" x="9598025" y="3573463"/>
          <p14:tracePt t="14029" x="9493250" y="3511550"/>
          <p14:tracePt t="14046" x="9423400" y="3486150"/>
          <p14:tracePt t="14062" x="9380538" y="3486150"/>
          <p14:tracePt t="14079" x="9301163" y="3494088"/>
          <p14:tracePt t="14096" x="9161463" y="3581400"/>
          <p14:tracePt t="14112" x="8969375" y="3738563"/>
          <p14:tracePt t="14129" x="8864600" y="3835400"/>
          <p14:tracePt t="14130" x="8750300" y="3940175"/>
          <p14:tracePt t="14146" x="8645525" y="4070350"/>
          <p14:tracePt t="14146" x="8540750" y="4229100"/>
          <p14:tracePt t="14162" x="8453438" y="4351338"/>
          <p14:tracePt t="14179" x="8358188" y="4543425"/>
          <p14:tracePt t="14196" x="8348663" y="4725988"/>
          <p14:tracePt t="14213" x="8453438" y="4935538"/>
          <p14:tracePt t="14229" x="8645525" y="5092700"/>
          <p14:tracePt t="14246" x="8899525" y="5180013"/>
          <p14:tracePt t="14263" x="9188450" y="5214938"/>
          <p14:tracePt t="14279" x="9537700" y="5180013"/>
          <p14:tracePt t="14296" x="9677400" y="5145088"/>
          <p14:tracePt t="14298" x="9782175" y="5084763"/>
          <p14:tracePt t="14313" x="9877425" y="5032375"/>
          <p14:tracePt t="14313" x="9929813" y="4987925"/>
          <p14:tracePt t="14329" x="9964738" y="4935538"/>
          <p14:tracePt t="14330" x="9982200" y="4900613"/>
          <p14:tracePt t="14345" x="9982200" y="4875213"/>
          <p14:tracePt t="14362" x="9982200" y="4840288"/>
          <p14:tracePt t="14379" x="9921875" y="4760913"/>
          <p14:tracePt t="14396" x="9799638" y="4673600"/>
          <p14:tracePt t="14412" x="9632950" y="4603750"/>
          <p14:tracePt t="14429" x="9440863" y="4586288"/>
          <p14:tracePt t="14445" x="9178925" y="4586288"/>
          <p14:tracePt t="14462" x="8837613" y="4586288"/>
          <p14:tracePt t="14479" x="8375650" y="4683125"/>
          <p14:tracePt t="14496" x="8086725" y="4752975"/>
          <p14:tracePt t="14497" x="7824788" y="4813300"/>
          <p14:tracePt t="14512" x="7615238" y="4875213"/>
          <p14:tracePt t="14529" x="7258050" y="5032375"/>
          <p14:tracePt t="14546" x="6986588" y="5154613"/>
          <p14:tracePt t="14562" x="6759575" y="5224463"/>
          <p14:tracePt t="14579" x="6567488" y="5284788"/>
          <p14:tracePt t="14595" x="6402388" y="5329238"/>
          <p14:tracePt t="14612" x="6262688" y="5364163"/>
          <p14:tracePt t="14629" x="6200775" y="5372100"/>
          <p14:tracePt t="14630" x="6140450" y="5389563"/>
          <p14:tracePt t="14646" x="6026150" y="5424488"/>
          <p14:tracePt t="14663" x="5886450" y="5486400"/>
          <p14:tracePt t="14679" x="5807075" y="5530850"/>
          <p14:tracePt t="14680" x="5729288" y="5573713"/>
          <p14:tracePt t="14696" x="5632450" y="5635625"/>
          <p14:tracePt t="14712" x="5432425" y="5765800"/>
          <p14:tracePt t="14729" x="5230813" y="5888038"/>
          <p14:tracePt t="14746" x="5038725" y="6019800"/>
          <p14:tracePt t="14762" x="4838700" y="6107113"/>
          <p14:tracePt t="14779" x="4654550" y="6194425"/>
          <p14:tracePt t="14795" x="4489450" y="6281738"/>
          <p14:tracePt t="14812" x="4332288" y="6359525"/>
          <p14:tracePt t="14829" x="4252913" y="6394450"/>
          <p14:tracePt t="14830" x="4183063" y="6429375"/>
          <p14:tracePt t="14846" x="4105275" y="6456363"/>
          <p14:tracePt t="14847" x="4043363" y="6491288"/>
          <p14:tracePt t="14862" x="3983038" y="6508750"/>
          <p14:tracePt t="14879" x="3833813" y="6586538"/>
          <p14:tracePt t="14896" x="3668713" y="6683375"/>
          <p14:tracePt t="14912" x="3494088" y="6788150"/>
        </p14:tracePtLst>
      </p14:laserTraceLst>
    </p:ext>
  </p:extLs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87827-AC72-C0DA-032E-76D31328E26F}"/>
              </a:ext>
            </a:extLst>
          </p:cNvPr>
          <p:cNvSpPr>
            <a:spLocks noGrp="1"/>
          </p:cNvSpPr>
          <p:nvPr>
            <p:ph type="title"/>
          </p:nvPr>
        </p:nvSpPr>
        <p:spPr/>
        <p:txBody>
          <a:bodyPr>
            <a:normAutofit/>
          </a:bodyPr>
          <a:lstStyle/>
          <a:p>
            <a:r>
              <a:rPr lang="en-GB" sz="4000" dirty="0">
                <a:latin typeface="+mn-lt"/>
              </a:rPr>
              <a:t>How to Commence Ibadah Friendly Hospital Services</a:t>
            </a:r>
            <a:endParaRPr lang="en-NG" sz="4000" dirty="0">
              <a:latin typeface="+mn-lt"/>
            </a:endParaRPr>
          </a:p>
        </p:txBody>
      </p:sp>
      <p:sp>
        <p:nvSpPr>
          <p:cNvPr id="3" name="Content Placeholder 2">
            <a:extLst>
              <a:ext uri="{FF2B5EF4-FFF2-40B4-BE49-F238E27FC236}">
                <a16:creationId xmlns:a16="http://schemas.microsoft.com/office/drawing/2014/main" id="{2C3715AD-1CEF-4D28-815C-E42401DA358F}"/>
              </a:ext>
            </a:extLst>
          </p:cNvPr>
          <p:cNvSpPr>
            <a:spLocks noGrp="1"/>
          </p:cNvSpPr>
          <p:nvPr>
            <p:ph idx="1"/>
          </p:nvPr>
        </p:nvSpPr>
        <p:spPr>
          <a:xfrm>
            <a:off x="540689" y="1825624"/>
            <a:ext cx="11123874" cy="4893227"/>
          </a:xfrm>
        </p:spPr>
        <p:txBody>
          <a:bodyPr>
            <a:normAutofit fontScale="85000" lnSpcReduction="20000"/>
          </a:bodyPr>
          <a:lstStyle/>
          <a:p>
            <a:pPr lvl="1"/>
            <a:r>
              <a:rPr lang="en-US" sz="3600" dirty="0"/>
              <a:t>Establish an IFH team  (State Chairman, Secretary, </a:t>
            </a:r>
            <a:r>
              <a:rPr lang="en-US" sz="3600" dirty="0" err="1"/>
              <a:t>Da’awah</a:t>
            </a:r>
            <a:r>
              <a:rPr lang="en-US" sz="3600" dirty="0"/>
              <a:t> Chairman, volunteers)</a:t>
            </a:r>
          </a:p>
          <a:p>
            <a:pPr lvl="1"/>
            <a:r>
              <a:rPr lang="en-US" sz="3600" dirty="0"/>
              <a:t>Step down presentation to an expanded state team</a:t>
            </a:r>
          </a:p>
          <a:p>
            <a:pPr lvl="1"/>
            <a:r>
              <a:rPr lang="en-US" sz="3600" dirty="0"/>
              <a:t>Advocacy to the respective management team for their support</a:t>
            </a:r>
          </a:p>
          <a:p>
            <a:pPr lvl="1"/>
            <a:r>
              <a:rPr lang="en-US" sz="3600" dirty="0"/>
              <a:t>Commencement routine patients visitation for spiritual care and guidance</a:t>
            </a:r>
          </a:p>
          <a:p>
            <a:pPr lvl="1"/>
            <a:r>
              <a:rPr lang="en-US" sz="3600" dirty="0"/>
              <a:t>Start small and focus on relevant issues in your environment</a:t>
            </a:r>
          </a:p>
          <a:p>
            <a:pPr lvl="1"/>
            <a:r>
              <a:rPr lang="en-US" sz="3600" dirty="0"/>
              <a:t>Regular evaluation programs</a:t>
            </a:r>
          </a:p>
          <a:p>
            <a:pPr lvl="2"/>
            <a:r>
              <a:rPr lang="en-US" sz="3200" dirty="0"/>
              <a:t>Staff evaluation ( </a:t>
            </a:r>
            <a:r>
              <a:rPr lang="en-US" sz="3200" dirty="0" err="1"/>
              <a:t>Qu’ran</a:t>
            </a:r>
            <a:r>
              <a:rPr lang="en-US" sz="3200" dirty="0"/>
              <a:t> recitation, </a:t>
            </a:r>
            <a:r>
              <a:rPr lang="en-US" sz="3200" dirty="0" err="1"/>
              <a:t>fiqh,etc</a:t>
            </a:r>
            <a:r>
              <a:rPr lang="en-US" sz="3200" dirty="0"/>
              <a:t>)</a:t>
            </a:r>
          </a:p>
          <a:p>
            <a:pPr lvl="2"/>
            <a:r>
              <a:rPr lang="en-US" sz="3200" dirty="0"/>
              <a:t>Patients’ evaluation</a:t>
            </a:r>
          </a:p>
          <a:p>
            <a:pPr lvl="2"/>
            <a:r>
              <a:rPr lang="en-US" sz="3200" dirty="0"/>
              <a:t>Patient’s relatives evaluation</a:t>
            </a:r>
          </a:p>
          <a:p>
            <a:pPr lvl="2"/>
            <a:r>
              <a:rPr lang="en-US" sz="3200" dirty="0"/>
              <a:t>Team members evaluation</a:t>
            </a:r>
          </a:p>
          <a:p>
            <a:pPr marL="0" indent="0">
              <a:buNone/>
            </a:pPr>
            <a:endParaRPr lang="en-US" dirty="0"/>
          </a:p>
          <a:p>
            <a:endParaRPr lang="x-none" dirty="0"/>
          </a:p>
        </p:txBody>
      </p:sp>
    </p:spTree>
    <p:extLst>
      <p:ext uri="{BB962C8B-B14F-4D97-AF65-F5344CB8AC3E}">
        <p14:creationId xmlns:p14="http://schemas.microsoft.com/office/powerpoint/2010/main" val="1574838731"/>
      </p:ext>
    </p:extLst>
  </p:cSld>
  <p:clrMapOvr>
    <a:masterClrMapping/>
  </p:clrMapOvr>
  <mc:AlternateContent xmlns:mc="http://schemas.openxmlformats.org/markup-compatibility/2006" xmlns:p14="http://schemas.microsoft.com/office/powerpoint/2010/main">
    <mc:Choice Requires="p14">
      <p:transition spd="slow" p14:dur="2000" advTm="100932"/>
    </mc:Choice>
    <mc:Fallback xmlns="">
      <p:transition spd="slow" advTm="100932"/>
    </mc:Fallback>
  </mc:AlternateContent>
  <p:extLst>
    <p:ext uri="{3A86A75C-4F4B-4683-9AE1-C65F6400EC91}">
      <p14:laserTraceLst xmlns:p14="http://schemas.microsoft.com/office/powerpoint/2010/main">
        <p14:tracePtLst>
          <p14:tracePt t="16508" x="2043113" y="6726238"/>
          <p14:tracePt t="16523" x="2087563" y="6648450"/>
          <p14:tracePt t="16540" x="2165350" y="6516688"/>
          <p14:tracePt t="16556" x="2235200" y="6359525"/>
          <p14:tracePt t="16573" x="2279650" y="6246813"/>
          <p14:tracePt t="16590" x="2297113" y="6176963"/>
          <p14:tracePt t="16606" x="2297113" y="6132513"/>
          <p14:tracePt t="16623" x="2297113" y="6107113"/>
          <p14:tracePt t="16624" x="2297113" y="6072188"/>
          <p14:tracePt t="16640" x="2297113" y="6019800"/>
          <p14:tracePt t="16656" x="2297113" y="6002338"/>
          <p14:tracePt t="16657" x="2305050" y="5984875"/>
          <p14:tracePt t="16673" x="2305050" y="5957888"/>
          <p14:tracePt t="16690" x="2305050" y="5915025"/>
          <p14:tracePt t="16708" x="2305050" y="5880100"/>
          <p14:tracePt t="16744" x="2314575" y="5880100"/>
          <p14:tracePt t="16780" x="2332038" y="5880100"/>
          <p14:tracePt t="16797" x="2349500" y="5880100"/>
          <p14:tracePt t="16807" x="2366963" y="5870575"/>
          <p14:tracePt t="16815" x="2374900" y="5870575"/>
          <p14:tracePt t="16824" x="2392363" y="5870575"/>
          <p14:tracePt t="16840" x="2419350" y="5862638"/>
          <p14:tracePt t="16856" x="2436813" y="5853113"/>
          <p14:tracePt t="16873" x="2479675" y="5810250"/>
          <p14:tracePt t="16890" x="2524125" y="5757863"/>
          <p14:tracePt t="16906" x="2566988" y="5730875"/>
          <p14:tracePt t="16923" x="2619375" y="5670550"/>
          <p14:tracePt t="16940" x="2681288" y="5565775"/>
          <p14:tracePt t="16956" x="2786063" y="5416550"/>
          <p14:tracePt t="16973" x="2838450" y="5319713"/>
          <p14:tracePt t="16973" x="2916238" y="5214938"/>
          <p14:tracePt t="16991" x="3082925" y="4979988"/>
          <p14:tracePt t="17006" x="3162300" y="4848225"/>
          <p14:tracePt t="17007" x="3275013" y="4691063"/>
          <p14:tracePt t="17023" x="3397250" y="4491038"/>
          <p14:tracePt t="17040" x="3676650" y="3965575"/>
          <p14:tracePt t="17056" x="3903663" y="3389313"/>
          <p14:tracePt t="17073" x="4087813" y="2708275"/>
          <p14:tracePt t="17090" x="4297363" y="1939925"/>
          <p14:tracePt t="17107" x="4506913" y="1196975"/>
          <p14:tracePt t="17123" x="4629150" y="568325"/>
          <p14:tracePt t="17139" x="4681538" y="34925"/>
          <p14:tracePt t="17445" x="4629150" y="17463"/>
          <p14:tracePt t="17453" x="4611688" y="79375"/>
          <p14:tracePt t="17462" x="4611688" y="139700"/>
          <p14:tracePt t="17473" x="4611688" y="184150"/>
          <p14:tracePt t="17489" x="4602163" y="227013"/>
          <p14:tracePt t="17490" x="4602163" y="288925"/>
          <p14:tracePt t="17506" x="4602163" y="376238"/>
          <p14:tracePt t="17523" x="4602163" y="428625"/>
          <p14:tracePt t="17524" x="4602163" y="471488"/>
          <p14:tracePt t="17540" x="4611688" y="498475"/>
          <p14:tracePt t="17541" x="4619625" y="506413"/>
          <p14:tracePt t="17556" x="4619625" y="533400"/>
          <p14:tracePt t="17573" x="4629150" y="585788"/>
          <p14:tracePt t="17590" x="4654550" y="611188"/>
          <p14:tracePt t="17606" x="4681538" y="638175"/>
          <p14:tracePt t="17623" x="4699000" y="638175"/>
          <p14:tracePt t="17640" x="4706938" y="638175"/>
          <p14:tracePt t="17656" x="4706938" y="681038"/>
          <p14:tracePt t="17672" x="4716463" y="725488"/>
          <p14:tracePt t="17690" x="4768850" y="838200"/>
          <p14:tracePt t="17706" x="4794250" y="917575"/>
          <p14:tracePt t="17723" x="4846638" y="1127125"/>
          <p14:tracePt t="17740" x="4926013" y="1362075"/>
          <p14:tracePt t="17756" x="5003800" y="1633538"/>
          <p14:tracePt t="17773" x="5143500" y="1860550"/>
          <p14:tracePt t="17790" x="5240338" y="2035175"/>
          <p14:tracePt t="17806" x="5335588" y="2132013"/>
          <p14:tracePt t="17823" x="5370513" y="2139950"/>
          <p14:tracePt t="18198" x="5362575" y="2139950"/>
          <p14:tracePt t="18215" x="5353050" y="2139950"/>
          <p14:tracePt t="18224" x="5345113" y="2139950"/>
          <p14:tracePt t="18241" x="5335588" y="2139950"/>
          <p14:tracePt t="18277" x="5327650" y="2139950"/>
          <p14:tracePt t="18469" x="5327650" y="2122488"/>
          <p14:tracePt t="18513" x="5310188" y="2122488"/>
          <p14:tracePt t="18521" x="5310188" y="2105025"/>
          <p14:tracePt t="18907" x="5310188" y="2097088"/>
          <p14:tracePt t="18932" x="5310188" y="2087563"/>
          <p14:tracePt t="18941" x="5310188" y="2079625"/>
          <p14:tracePt t="18950" x="5318125" y="2079625"/>
          <p14:tracePt t="18958" x="5327650" y="2062163"/>
          <p14:tracePt t="18973" x="5335588" y="2044700"/>
          <p14:tracePt t="18990" x="5362575" y="2035175"/>
          <p14:tracePt t="19006" x="5387975" y="2017713"/>
          <p14:tracePt t="19023" x="5440363" y="1992313"/>
          <p14:tracePt t="19040" x="5475288" y="1992313"/>
          <p14:tracePt t="19056" x="5537200" y="1992313"/>
          <p14:tracePt t="19073" x="5580063" y="1992313"/>
          <p14:tracePt t="19074" x="5632450" y="1992313"/>
          <p14:tracePt t="19090" x="5676900" y="1992313"/>
          <p14:tracePt t="19090" x="5719763" y="1992313"/>
          <p14:tracePt t="19106" x="5764213" y="1992313"/>
          <p14:tracePt t="19107" x="5807075" y="1992313"/>
          <p14:tracePt t="19123" x="5834063" y="2000250"/>
          <p14:tracePt t="19140" x="5876925" y="2009775"/>
          <p14:tracePt t="19156" x="5921375" y="2027238"/>
          <p14:tracePt t="19173" x="5964238" y="2035175"/>
          <p14:tracePt t="19189" x="5991225" y="2035175"/>
          <p14:tracePt t="19248" x="6008688" y="2035175"/>
          <p14:tracePt t="19264" x="6034088" y="2035175"/>
          <p14:tracePt t="19273" x="6061075" y="2035175"/>
          <p14:tracePt t="19282" x="6078538" y="2035175"/>
          <p14:tracePt t="19291" x="6105525" y="2035175"/>
          <p14:tracePt t="19306" x="6113463" y="2035175"/>
          <p14:tracePt t="19323" x="6130925" y="2035175"/>
          <p14:tracePt t="19440" x="6140450" y="2035175"/>
          <p14:tracePt t="19466" x="6140450" y="2017713"/>
          <p14:tracePt t="19483" x="6140450" y="1992313"/>
          <p14:tracePt t="19492" x="6140450" y="1982788"/>
          <p14:tracePt t="19501" x="6140450" y="1957388"/>
          <p14:tracePt t="19509" x="6140450" y="1947863"/>
          <p14:tracePt t="19523" x="6140450" y="1930400"/>
          <p14:tracePt t="19540" x="6140450" y="1852613"/>
          <p14:tracePt t="19557" x="6130925" y="1703388"/>
          <p14:tracePt t="19573" x="6096000" y="1555750"/>
          <p14:tracePt t="19589" x="6086475" y="1485900"/>
          <p14:tracePt t="19686" x="6069013" y="1485900"/>
          <p14:tracePt t="19703" x="6051550" y="1485900"/>
          <p14:tracePt t="19711" x="6043613" y="1485900"/>
          <p14:tracePt t="19723" x="6034088" y="1485900"/>
          <p14:tracePt t="19740" x="5981700" y="1493838"/>
          <p14:tracePt t="19756" x="5886450" y="1528763"/>
          <p14:tracePt t="19773" x="5851525" y="1538288"/>
          <p14:tracePt t="19774" x="5807075" y="1555750"/>
          <p14:tracePt t="19790" x="5772150" y="1555750"/>
          <p14:tracePt t="19807" x="5754688" y="1563688"/>
          <p14:tracePt t="19807" x="5729288" y="1563688"/>
          <p14:tracePt t="19823" x="5711825" y="1573213"/>
          <p14:tracePt t="19840" x="5667375" y="1598613"/>
          <p14:tracePt t="19857" x="5641975" y="1616075"/>
          <p14:tracePt t="19873" x="5624513" y="1643063"/>
          <p14:tracePt t="19890" x="5580063" y="1660525"/>
          <p14:tracePt t="19906" x="5562600" y="1685925"/>
          <p14:tracePt t="19923" x="5545138" y="1703388"/>
          <p14:tracePt t="19940" x="5545138" y="1720850"/>
          <p14:tracePt t="19956" x="5537200" y="1730375"/>
          <p14:tracePt t="19957" x="5527675" y="1738313"/>
          <p14:tracePt t="19973" x="5527675" y="1747838"/>
          <p14:tracePt t="19990" x="5527675" y="1755775"/>
          <p14:tracePt t="19991" x="5527675" y="1782763"/>
          <p14:tracePt t="20006" x="5527675" y="1790700"/>
          <p14:tracePt t="20023" x="5527675" y="1817688"/>
          <p14:tracePt t="20039" x="5562600" y="1852613"/>
          <p14:tracePt t="20056" x="5607050" y="1878013"/>
          <p14:tracePt t="20073" x="5676900" y="1912938"/>
          <p14:tracePt t="20090" x="5764213" y="1965325"/>
          <p14:tracePt t="20106" x="5886450" y="2000250"/>
          <p14:tracePt t="20123" x="5929313" y="2017713"/>
          <p14:tracePt t="20123" x="5991225" y="2027238"/>
          <p14:tracePt t="20140" x="6122988" y="2062163"/>
          <p14:tracePt t="20156" x="6165850" y="2070100"/>
          <p14:tracePt t="20158" x="6210300" y="2070100"/>
          <p14:tracePt t="20173" x="6253163" y="2070100"/>
          <p14:tracePt t="20189" x="6357938" y="2070100"/>
          <p14:tracePt t="20207" x="6480175" y="2070100"/>
          <p14:tracePt t="20223" x="6594475" y="2070100"/>
          <p14:tracePt t="20240" x="6699250" y="2070100"/>
          <p14:tracePt t="20257" x="6794500" y="2070100"/>
          <p14:tracePt t="20273" x="6864350" y="2070100"/>
          <p14:tracePt t="20289" x="6873875" y="2070100"/>
          <p14:tracePt t="20290" x="6891338" y="2070100"/>
          <p14:tracePt t="20307" x="6934200" y="2070100"/>
          <p14:tracePt t="20323" x="6961188" y="2070100"/>
          <p14:tracePt t="20324" x="6978650" y="2070100"/>
          <p14:tracePt t="20340" x="6996113" y="2070100"/>
          <p14:tracePt t="20356" x="7048500" y="2070100"/>
          <p14:tracePt t="20373" x="7126288" y="2070100"/>
          <p14:tracePt t="20390" x="7258050" y="2070100"/>
          <p14:tracePt t="20406" x="7423150" y="2070100"/>
          <p14:tracePt t="20423" x="7572375" y="2070100"/>
          <p14:tracePt t="20439" x="7685088" y="2070100"/>
          <p14:tracePt t="20456" x="7807325" y="2070100"/>
          <p14:tracePt t="20473" x="7851775" y="2070100"/>
          <p14:tracePt t="20473" x="7894638" y="2070100"/>
          <p14:tracePt t="20490" x="7939088" y="2070100"/>
          <p14:tracePt t="20506" x="7964488" y="2070100"/>
          <p14:tracePt t="20507" x="7999413" y="2070100"/>
          <p14:tracePt t="20523" x="8034338" y="2070100"/>
          <p14:tracePt t="20540" x="8121650" y="2070100"/>
          <p14:tracePt t="20556" x="8226425" y="2070100"/>
          <p14:tracePt t="20573" x="8340725" y="2070100"/>
          <p14:tracePt t="20590" x="8462963" y="2070100"/>
          <p14:tracePt t="20607" x="8575675" y="2070100"/>
          <p14:tracePt t="20623" x="8680450" y="2070100"/>
          <p14:tracePt t="20640" x="8777288" y="2070100"/>
          <p14:tracePt t="20657" x="8847138" y="2070100"/>
          <p14:tracePt t="20673" x="8882063" y="2070100"/>
          <p14:tracePt t="20674" x="8924925" y="2070100"/>
          <p14:tracePt t="20690" x="8959850" y="2070100"/>
          <p14:tracePt t="20691" x="9004300" y="2070100"/>
          <p14:tracePt t="20706" x="9047163" y="2070100"/>
          <p14:tracePt t="20723" x="9178925" y="2070100"/>
          <p14:tracePt t="20740" x="9310688" y="2079625"/>
          <p14:tracePt t="20756" x="9405938" y="2097088"/>
          <p14:tracePt t="20773" x="9475788" y="2114550"/>
          <p14:tracePt t="20790" x="9528175" y="2122488"/>
          <p14:tracePt t="20806" x="9528175" y="2132013"/>
          <p14:tracePt t="20823" x="9545638" y="2132013"/>
          <p14:tracePt t="20840" x="9563100" y="2132013"/>
          <p14:tracePt t="20856" x="9563100" y="2139950"/>
          <p14:tracePt t="20857" x="9572625" y="2139950"/>
          <p14:tracePt t="20873" x="9590088" y="2139950"/>
          <p14:tracePt t="20890" x="9607550" y="2157413"/>
          <p14:tracePt t="20906" x="9615488" y="2157413"/>
          <p14:tracePt t="21068" x="9607550" y="2157413"/>
          <p14:tracePt t="21086" x="9598025" y="2157413"/>
          <p14:tracePt t="21093" x="9580563" y="2157413"/>
          <p14:tracePt t="21107" x="9563100" y="2157413"/>
          <p14:tracePt t="21123" x="9510713" y="2157413"/>
          <p14:tracePt t="21140" x="9467850" y="2157413"/>
          <p14:tracePt t="21156" x="9423400" y="2157413"/>
          <p14:tracePt t="21173" x="9415463" y="2157413"/>
          <p14:tracePt t="21174" x="9405938" y="2157413"/>
          <p14:tracePt t="21190" x="9398000" y="2157413"/>
          <p14:tracePt t="21313" x="9440863" y="2157413"/>
          <p14:tracePt t="21322" x="9520238" y="2157413"/>
          <p14:tracePt t="21329" x="9607550" y="2157413"/>
          <p14:tracePt t="21339" x="9720263" y="2157413"/>
          <p14:tracePt t="21356" x="9869488" y="2157413"/>
          <p14:tracePt t="21373" x="10183813" y="2157413"/>
          <p14:tracePt t="21374" x="10313988" y="2157413"/>
          <p14:tracePt t="21389" x="10410825" y="2157413"/>
          <p14:tracePt t="21406" x="10436225" y="2157413"/>
          <p14:tracePt t="21505" x="10428288" y="2157413"/>
          <p14:tracePt t="21513" x="10401300" y="2157413"/>
          <p14:tracePt t="21523" x="10383838" y="2157413"/>
          <p14:tracePt t="21540" x="10331450" y="2157413"/>
          <p14:tracePt t="21557" x="10279063" y="2157413"/>
          <p14:tracePt t="21558" x="10209213" y="2157413"/>
          <p14:tracePt t="21573" x="10113963" y="2157413"/>
          <p14:tracePt t="21589" x="9859963" y="2157413"/>
          <p14:tracePt t="21606" x="9502775" y="2157413"/>
          <p14:tracePt t="21623" x="8994775" y="2157413"/>
          <p14:tracePt t="21640" x="8401050" y="2157413"/>
          <p14:tracePt t="21656" x="7772400" y="2157413"/>
          <p14:tracePt t="21673" x="7065963" y="2157413"/>
          <p14:tracePt t="21689" x="6462713" y="2157413"/>
          <p14:tracePt t="21707" x="5903913" y="2157413"/>
          <p14:tracePt t="21723" x="5632450" y="2157413"/>
          <p14:tracePt t="21723" x="5422900" y="2157413"/>
          <p14:tracePt t="21739" x="5213350" y="2157413"/>
          <p14:tracePt t="21756" x="4733925" y="2157413"/>
          <p14:tracePt t="21773" x="4402138" y="2157413"/>
          <p14:tracePt t="21790" x="4060825" y="2157413"/>
          <p14:tracePt t="21806" x="3790950" y="2157413"/>
          <p14:tracePt t="21824" x="3511550" y="2157413"/>
          <p14:tracePt t="21840" x="3309938" y="2139950"/>
          <p14:tracePt t="21856" x="3117850" y="2139950"/>
          <p14:tracePt t="21873" x="2943225" y="2139950"/>
          <p14:tracePt t="21890" x="2811463" y="2139950"/>
          <p14:tracePt t="21906" x="2751138" y="2139950"/>
          <p14:tracePt t="21907" x="2706688" y="2139950"/>
          <p14:tracePt t="21923" x="2681288" y="2139950"/>
          <p14:tracePt t="21939" x="2663825" y="2139950"/>
          <p14:tracePt t="21956" x="2628900" y="2139950"/>
          <p14:tracePt t="21973" x="2576513" y="2149475"/>
          <p14:tracePt t="21990" x="2454275" y="2174875"/>
          <p14:tracePt t="22007" x="2270125" y="2236788"/>
          <p14:tracePt t="22023" x="2087563" y="2279650"/>
          <p14:tracePt t="22039" x="2025650" y="2297113"/>
          <p14:tracePt t="22040" x="1982788" y="2314575"/>
          <p14:tracePt t="22057" x="1955800" y="2324100"/>
          <p14:tracePt t="22161" x="1955800" y="2349500"/>
          <p14:tracePt t="22170" x="1947863" y="2359025"/>
          <p14:tracePt t="22178" x="1947863" y="2366963"/>
          <p14:tracePt t="22189" x="1920875" y="2393950"/>
          <p14:tracePt t="22206" x="1912938" y="2401888"/>
          <p14:tracePt t="22223" x="1895475" y="2436813"/>
          <p14:tracePt t="22240" x="1895475" y="2454275"/>
          <p14:tracePt t="22256" x="1895475" y="2471738"/>
          <p14:tracePt t="22257" x="1903413" y="2489200"/>
          <p14:tracePt t="22273" x="1912938" y="2516188"/>
          <p14:tracePt t="22290" x="1947863" y="2541588"/>
          <p14:tracePt t="22306" x="1973263" y="2551113"/>
          <p14:tracePt t="22323" x="2000250" y="2559050"/>
          <p14:tracePt t="22340" x="2043113" y="2586038"/>
          <p14:tracePt t="22356" x="2095500" y="2586038"/>
          <p14:tracePt t="22373" x="2200275" y="2586038"/>
          <p14:tracePt t="22389" x="2262188" y="2586038"/>
          <p14:tracePt t="22390" x="2314575" y="2586038"/>
          <p14:tracePt t="22407" x="2436813" y="2586038"/>
          <p14:tracePt t="22423" x="2497138" y="2586038"/>
          <p14:tracePt t="22424" x="2566988" y="2586038"/>
          <p14:tracePt t="22439" x="2654300" y="2576513"/>
          <p14:tracePt t="22456" x="2838450" y="2533650"/>
          <p14:tracePt t="22473" x="3048000" y="2481263"/>
          <p14:tracePt t="22490" x="3257550" y="2401888"/>
          <p14:tracePt t="22506" x="3441700" y="2359025"/>
          <p14:tracePt t="22523" x="3589338" y="2314575"/>
          <p14:tracePt t="22539" x="3721100" y="2289175"/>
          <p14:tracePt t="22556" x="3825875" y="2262188"/>
          <p14:tracePt t="22572" x="3886200" y="2244725"/>
          <p14:tracePt t="22573" x="3948113" y="2236788"/>
          <p14:tracePt t="22590" x="4060825" y="2201863"/>
          <p14:tracePt t="22606" x="4113213" y="2184400"/>
          <p14:tracePt t="22607" x="4130675" y="2184400"/>
          <p14:tracePt t="22623" x="4157663" y="2174875"/>
          <p14:tracePt t="22705" x="4165600" y="2174875"/>
          <p14:tracePt t="22712" x="4175125" y="2192338"/>
          <p14:tracePt t="22723" x="4183063" y="2192338"/>
          <p14:tracePt t="22739" x="4227513" y="2219325"/>
          <p14:tracePt t="22756" x="4244975" y="2236788"/>
          <p14:tracePt t="22757" x="4262438" y="2254250"/>
          <p14:tracePt t="22773" x="4287838" y="2262188"/>
          <p14:tracePt t="22774" x="4314825" y="2289175"/>
          <p14:tracePt t="22790" x="4332288" y="2289175"/>
          <p14:tracePt t="22790" x="4357688" y="2297113"/>
          <p14:tracePt t="22806" x="4384675" y="2297113"/>
          <p14:tracePt t="22823" x="4384675" y="2314575"/>
          <p14:tracePt t="22931" x="4384675" y="2332038"/>
          <p14:tracePt t="23055" x="4402138" y="2332038"/>
          <p14:tracePt t="23063" x="4410075" y="2332038"/>
          <p14:tracePt t="23073" x="4419600" y="2324100"/>
          <p14:tracePt t="23089" x="4437063" y="2306638"/>
          <p14:tracePt t="23106" x="4445000" y="2297113"/>
          <p14:tracePt t="23107" x="4462463" y="2279650"/>
          <p14:tracePt t="23123" x="4479925" y="2262188"/>
          <p14:tracePt t="23124" x="4489450" y="2236788"/>
          <p14:tracePt t="23140" x="4497388" y="2236788"/>
          <p14:tracePt t="23141" x="4506913" y="2219325"/>
          <p14:tracePt t="25861" x="4489450" y="2209800"/>
          <p14:tracePt t="26090" x="4479925" y="2209800"/>
          <p14:tracePt t="26177" x="4471988" y="2209800"/>
          <p14:tracePt t="26265" x="4454525" y="2209800"/>
          <p14:tracePt t="26388" x="4437063" y="2209800"/>
          <p14:tracePt t="27332" x="4445000" y="2209800"/>
          <p14:tracePt t="27376" x="4445000" y="2219325"/>
          <p14:tracePt t="27385" x="4445000" y="2227263"/>
          <p14:tracePt t="27393" x="4445000" y="2236788"/>
          <p14:tracePt t="27482" x="4445000" y="2244725"/>
          <p14:tracePt t="27498" x="4462463" y="2244725"/>
          <p14:tracePt t="27507" x="4471988" y="2262188"/>
          <p14:tracePt t="27516" x="4471988" y="2271713"/>
          <p14:tracePt t="27533" x="4471988" y="2279650"/>
          <p14:tracePt t="27542" x="4471988" y="2289175"/>
          <p14:tracePt t="27560" x="4489450" y="2297113"/>
          <p14:tracePt t="27577" x="4489450" y="2306638"/>
          <p14:tracePt t="27744" x="4489450" y="2324100"/>
          <p14:tracePt t="27963" x="4479925" y="2324100"/>
          <p14:tracePt t="27980" x="4471988" y="2324100"/>
          <p14:tracePt t="27997" x="4462463" y="2324100"/>
          <p14:tracePt t="28006" x="4454525" y="2341563"/>
          <p14:tracePt t="28015" x="4437063" y="2341563"/>
          <p14:tracePt t="28032" x="4437063" y="2349500"/>
          <p14:tracePt t="28094" x="4419600" y="2349500"/>
          <p14:tracePt t="28461" x="4410075" y="2349500"/>
          <p14:tracePt t="28514" x="4402138" y="2349500"/>
          <p14:tracePt t="28549" x="4392613" y="2349500"/>
          <p14:tracePt t="28575" x="4384675" y="2349500"/>
          <p14:tracePt t="28592" x="4375150" y="2349500"/>
          <p14:tracePt t="28601" x="4357688" y="2359025"/>
          <p14:tracePt t="28636" x="4340225" y="2366963"/>
          <p14:tracePt t="28645" x="4332288" y="2366963"/>
          <p14:tracePt t="28663" x="4322763" y="2366963"/>
          <p14:tracePt t="28689" x="4305300" y="2366963"/>
          <p14:tracePt t="28768" x="4287838" y="2366963"/>
          <p14:tracePt t="28794" x="4279900" y="2366963"/>
          <p14:tracePt t="29066" x="4297363" y="2366963"/>
          <p14:tracePt t="29109" x="4305300" y="2366963"/>
          <p14:tracePt t="29117" x="4314825" y="2366963"/>
          <p14:tracePt t="29179" x="4332288" y="2366963"/>
          <p14:tracePt t="29196" x="4332288" y="2384425"/>
          <p14:tracePt t="29223" x="4340225" y="2384425"/>
          <p14:tracePt t="29635" x="4349750" y="2384425"/>
          <p14:tracePt t="29757" x="4349750" y="2401888"/>
          <p14:tracePt t="29897" x="4357688" y="2401888"/>
          <p14:tracePt t="29949" x="4367213" y="2401888"/>
          <p14:tracePt t="30571" x="4367213" y="2393950"/>
          <p14:tracePt t="30596" x="4367213" y="2376488"/>
          <p14:tracePt t="30605" x="4357688" y="2376488"/>
          <p14:tracePt t="30614" x="4340225" y="2366963"/>
          <p14:tracePt t="30624" x="4322763" y="2366963"/>
          <p14:tracePt t="30640" x="4305300" y="2366963"/>
          <p14:tracePt t="30641" x="4287838" y="2359025"/>
          <p14:tracePt t="30656" x="4279900" y="2359025"/>
          <p14:tracePt t="30658" x="4252913" y="2359025"/>
          <p14:tracePt t="30673" x="4235450" y="2341563"/>
          <p14:tracePt t="30690" x="4192588" y="2341563"/>
          <p14:tracePt t="30706" x="4192588" y="2332038"/>
          <p14:tracePt t="30859" x="4175125" y="2332038"/>
          <p14:tracePt t="30946" x="4148138" y="2341563"/>
          <p14:tracePt t="30955" x="4140200" y="2341563"/>
          <p14:tracePt t="30964" x="4113213" y="2359025"/>
          <p14:tracePt t="30973" x="4087813" y="2366963"/>
          <p14:tracePt t="30990" x="4043363" y="2384425"/>
          <p14:tracePt t="31006" x="4035425" y="2393950"/>
          <p14:tracePt t="31007" x="4017963" y="2401888"/>
          <p14:tracePt t="31105" x="4008438" y="2401888"/>
          <p14:tracePt t="31112" x="3983038" y="2419350"/>
          <p14:tracePt t="31123" x="3973513" y="2419350"/>
          <p14:tracePt t="31139" x="3965575" y="2419350"/>
          <p14:tracePt t="31157" x="3956050" y="2419350"/>
          <p14:tracePt t="31297" x="3948113" y="2419350"/>
          <p14:tracePt t="31305" x="3938588" y="2428875"/>
          <p14:tracePt t="31313" x="3921125" y="2428875"/>
          <p14:tracePt t="31323" x="3913188" y="2436813"/>
          <p14:tracePt t="31340" x="3895725" y="2436813"/>
          <p14:tracePt t="31356" x="3878263" y="2436813"/>
          <p14:tracePt t="31358" x="3860800" y="2446338"/>
          <p14:tracePt t="31373" x="3833813" y="2463800"/>
          <p14:tracePt t="31390" x="3790950" y="2463800"/>
          <p14:tracePt t="31406" x="3746500" y="2489200"/>
          <p14:tracePt t="31423" x="3694113" y="2506663"/>
          <p14:tracePt t="31440" x="3641725" y="2506663"/>
          <p14:tracePt t="31456" x="3606800" y="2524125"/>
          <p14:tracePt t="31473" x="3554413" y="2551113"/>
          <p14:tracePt t="31490" x="3529013" y="2586038"/>
          <p14:tracePt t="31506" x="3494088" y="2593975"/>
          <p14:tracePt t="31507" x="3459163" y="2611438"/>
          <p14:tracePt t="31523" x="3406775" y="2638425"/>
          <p14:tracePt t="31524" x="3354388" y="2655888"/>
          <p14:tracePt t="31540" x="3319463" y="2681288"/>
          <p14:tracePt t="31556" x="3249613" y="2716213"/>
          <p14:tracePt t="31573" x="3222625" y="2716213"/>
          <p14:tracePt t="31589" x="3179763" y="2733675"/>
          <p14:tracePt t="31606" x="3152775" y="2743200"/>
          <p14:tracePt t="31622" x="3109913" y="2770188"/>
          <p14:tracePt t="31639" x="3082925" y="2787650"/>
          <p14:tracePt t="31656" x="3038475" y="2805113"/>
          <p14:tracePt t="31673" x="3021013" y="2822575"/>
          <p14:tracePt t="31690" x="3003550" y="2822575"/>
          <p14:tracePt t="31716" x="3003550" y="2840038"/>
          <p14:tracePt t="31734" x="2986088" y="2840038"/>
          <p14:tracePt t="31769" x="2978150" y="2840038"/>
          <p14:tracePt t="31786" x="2978150" y="2857500"/>
          <p14:tracePt t="31804" x="2968625" y="2865438"/>
          <p14:tracePt t="31821" x="2960688" y="2874963"/>
          <p14:tracePt t="31901" x="2960688" y="2882900"/>
          <p14:tracePt t="32172" x="2960688" y="2892425"/>
          <p14:tracePt t="32206" x="2951163" y="2900363"/>
          <p14:tracePt t="32215" x="2925763" y="2917825"/>
          <p14:tracePt t="32223" x="2916238" y="2917825"/>
          <p14:tracePt t="32239" x="2908300" y="2927350"/>
          <p14:tracePt t="32256" x="2890838" y="2935288"/>
          <p14:tracePt t="32273" x="2881313" y="2935288"/>
          <p14:tracePt t="32289" x="2846388" y="2935288"/>
          <p14:tracePt t="32306" x="2820988" y="2935288"/>
          <p14:tracePt t="32323" x="2776538" y="2935288"/>
          <p14:tracePt t="32340" x="2698750" y="2935288"/>
          <p14:tracePt t="32356" x="2611438" y="2935288"/>
          <p14:tracePt t="32373" x="2524125" y="2935288"/>
          <p14:tracePt t="32390" x="2471738" y="2935288"/>
          <p14:tracePt t="32391" x="2454275" y="2935288"/>
          <p14:tracePt t="32406" x="2427288" y="2935288"/>
          <p14:tracePt t="32407" x="2401888" y="2935288"/>
          <p14:tracePt t="32425" x="2392363" y="2935288"/>
          <p14:tracePt t="32451" x="2374900" y="2935288"/>
          <p14:tracePt t="32469" x="2366963" y="2935288"/>
          <p14:tracePt t="32477" x="2357438" y="2935288"/>
          <p14:tracePt t="32490" x="2332038" y="2935288"/>
          <p14:tracePt t="32506" x="2305050" y="2935288"/>
          <p14:tracePt t="32523" x="2252663" y="2927350"/>
          <p14:tracePt t="32539" x="2227263" y="2917825"/>
          <p14:tracePt t="32540" x="2192338" y="2917825"/>
          <p14:tracePt t="32557" x="2122488" y="2917825"/>
          <p14:tracePt t="32573" x="2078038" y="2917825"/>
          <p14:tracePt t="32574" x="2060575" y="2900363"/>
          <p14:tracePt t="32589" x="2035175" y="2900363"/>
          <p14:tracePt t="32606" x="1990725" y="2892425"/>
          <p14:tracePt t="32623" x="1947863" y="2892425"/>
          <p14:tracePt t="32640" x="1930400" y="2892425"/>
          <p14:tracePt t="32714" x="1920875" y="2892425"/>
          <p14:tracePt t="32723" x="1912938" y="2892425"/>
          <p14:tracePt t="32731" x="1903413" y="2892425"/>
          <p14:tracePt t="32837" x="1895475" y="2892425"/>
          <p14:tracePt t="32854" x="1895475" y="2874963"/>
          <p14:tracePt t="32871" x="1885950" y="2874963"/>
          <p14:tracePt t="32889" x="1868488" y="2874963"/>
          <p14:tracePt t="32907" x="1860550" y="2874963"/>
          <p14:tracePt t="32932" x="1851025" y="2874963"/>
          <p14:tracePt t="33187" x="1851025" y="2857500"/>
          <p14:tracePt t="33230" x="1851025" y="2847975"/>
          <p14:tracePt t="33274" x="1851025" y="2840038"/>
          <p14:tracePt t="33571" x="1860550" y="2840038"/>
          <p14:tracePt t="33580" x="1868488" y="2840038"/>
          <p14:tracePt t="33598" x="1885950" y="2840038"/>
          <p14:tracePt t="33624" x="1903413" y="2840038"/>
          <p14:tracePt t="33633" x="1920875" y="2840038"/>
          <p14:tracePt t="33641" x="1938338" y="2840038"/>
          <p14:tracePt t="33656" x="1973263" y="2840038"/>
          <p14:tracePt t="33673" x="2060575" y="2840038"/>
          <p14:tracePt t="33689" x="2147888" y="2840038"/>
          <p14:tracePt t="33706" x="2244725" y="2840038"/>
          <p14:tracePt t="33723" x="2305050" y="2840038"/>
          <p14:tracePt t="33739" x="2349500" y="2840038"/>
          <p14:tracePt t="33756" x="2366963" y="2840038"/>
          <p14:tracePt t="33773" x="2401888" y="2840038"/>
          <p14:tracePt t="33789" x="2419350" y="2840038"/>
          <p14:tracePt t="33790" x="2436813" y="2840038"/>
          <p14:tracePt t="33806" x="2462213" y="2840038"/>
          <p14:tracePt t="33807" x="2489200" y="2840038"/>
          <p14:tracePt t="33823" x="2506663" y="2840038"/>
          <p14:tracePt t="33839" x="2584450" y="2840038"/>
          <p14:tracePt t="33856" x="2706688" y="2840038"/>
          <p14:tracePt t="33873" x="2820988" y="2840038"/>
          <p14:tracePt t="33889" x="2925763" y="2840038"/>
          <p14:tracePt t="33906" x="3048000" y="2840038"/>
          <p14:tracePt t="33923" x="3179763" y="2840038"/>
          <p14:tracePt t="33939" x="3249613" y="2840038"/>
          <p14:tracePt t="33939" x="3327400" y="2840038"/>
          <p14:tracePt t="33957" x="3441700" y="2840038"/>
          <p14:tracePt t="33973" x="3519488" y="2840038"/>
          <p14:tracePt t="33974" x="3581400" y="2840038"/>
          <p14:tracePt t="33989" x="3633788" y="2840038"/>
          <p14:tracePt t="34006" x="3703638" y="2840038"/>
          <p14:tracePt t="34023" x="3738563" y="2840038"/>
          <p14:tracePt t="34039" x="3781425" y="2840038"/>
          <p14:tracePt t="34056" x="3825875" y="2840038"/>
          <p14:tracePt t="34073" x="3851275" y="2840038"/>
          <p14:tracePt t="34089" x="3903663" y="2840038"/>
          <p14:tracePt t="34106" x="3965575" y="2840038"/>
          <p14:tracePt t="34122" x="4008438" y="2840038"/>
          <p14:tracePt t="34123" x="4070350" y="2840038"/>
          <p14:tracePt t="34139" x="4130675" y="2840038"/>
          <p14:tracePt t="34140" x="4175125" y="2840038"/>
          <p14:tracePt t="34156" x="4235450" y="2840038"/>
          <p14:tracePt t="34157" x="4287838" y="2840038"/>
          <p14:tracePt t="34173" x="4332288" y="2840038"/>
          <p14:tracePt t="34190" x="4437063" y="2840038"/>
          <p14:tracePt t="34206" x="4532313" y="2840038"/>
          <p14:tracePt t="34223" x="4637088" y="2840038"/>
          <p14:tracePt t="34240" x="4724400" y="2840038"/>
          <p14:tracePt t="34256" x="4794250" y="2840038"/>
          <p14:tracePt t="34273" x="4891088" y="2840038"/>
          <p14:tracePt t="34290" x="5013325" y="2840038"/>
          <p14:tracePt t="34307" x="5073650" y="2840038"/>
          <p14:tracePt t="34307" x="5143500" y="2840038"/>
          <p14:tracePt t="34323" x="5205413" y="2840038"/>
          <p14:tracePt t="34323" x="5275263" y="2840038"/>
          <p14:tracePt t="34340" x="5335588" y="2840038"/>
          <p14:tracePt t="34341" x="5397500" y="2840038"/>
          <p14:tracePt t="34356" x="5457825" y="2840038"/>
          <p14:tracePt t="34373" x="5562600" y="2840038"/>
          <p14:tracePt t="34390" x="5649913" y="2840038"/>
          <p14:tracePt t="34406" x="5754688" y="2840038"/>
          <p14:tracePt t="34423" x="5876925" y="2840038"/>
          <p14:tracePt t="34439" x="5921375" y="2840038"/>
          <p14:tracePt t="34456" x="5929313" y="2840038"/>
          <p14:tracePt t="34456" x="5946775" y="2840038"/>
          <p14:tracePt t="34473" x="5999163" y="2840038"/>
          <p14:tracePt t="34490" x="6034088" y="2840038"/>
          <p14:tracePt t="34491" x="6078538" y="2840038"/>
          <p14:tracePt t="34506" x="6122988" y="2840038"/>
          <p14:tracePt t="34507" x="6165850" y="2840038"/>
          <p14:tracePt t="34523" x="6218238" y="2840038"/>
          <p14:tracePt t="34540" x="6288088" y="2840038"/>
          <p14:tracePt t="34556" x="6384925" y="2840038"/>
          <p14:tracePt t="34573" x="6489700" y="2840038"/>
          <p14:tracePt t="34589" x="6602413" y="2840038"/>
          <p14:tracePt t="34606" x="6724650" y="2840038"/>
          <p14:tracePt t="34623" x="6838950" y="2840038"/>
          <p14:tracePt t="34640" x="6943725" y="2840038"/>
          <p14:tracePt t="34657" x="7013575" y="2840038"/>
          <p14:tracePt t="34673" x="7031038" y="2840038"/>
          <p14:tracePt t="34674" x="7048500" y="2840038"/>
          <p14:tracePt t="34689" x="7073900" y="2840038"/>
          <p14:tracePt t="34706" x="7108825" y="2840038"/>
          <p14:tracePt t="34723" x="7153275" y="2840038"/>
          <p14:tracePt t="34739" x="7196138" y="2840038"/>
          <p14:tracePt t="34756" x="7231063" y="2840038"/>
          <p14:tracePt t="34773" x="7275513" y="2840038"/>
          <p14:tracePt t="34790" x="7345363" y="2840038"/>
          <p14:tracePt t="34806" x="7388225" y="2840038"/>
          <p14:tracePt t="34823" x="7580313" y="2840038"/>
          <p14:tracePt t="34840" x="7712075" y="2840038"/>
          <p14:tracePt t="34856" x="7799388" y="2840038"/>
          <p14:tracePt t="34857" x="7877175" y="2840038"/>
          <p14:tracePt t="34872" x="7964488" y="2840038"/>
          <p14:tracePt t="34889" x="8121650" y="2840038"/>
          <p14:tracePt t="34906" x="8340725" y="2840038"/>
          <p14:tracePt t="34923" x="8575675" y="2840038"/>
          <p14:tracePt t="34939" x="8802688" y="2840038"/>
          <p14:tracePt t="34956" x="9039225" y="2840038"/>
          <p14:tracePt t="34973" x="9240838" y="2840038"/>
          <p14:tracePt t="34990" x="9388475" y="2840038"/>
          <p14:tracePt t="35007" x="9450388" y="2840038"/>
          <p14:tracePt t="35007" x="9502775" y="2840038"/>
          <p14:tracePt t="35023" x="9528175" y="2840038"/>
          <p14:tracePt t="35024" x="9555163" y="2840038"/>
          <p14:tracePt t="35039" x="9563100" y="2840038"/>
          <p14:tracePt t="35056" x="9607550" y="2840038"/>
          <p14:tracePt t="35073" x="9632950" y="2840038"/>
          <p14:tracePt t="35089" x="9667875" y="2840038"/>
          <p14:tracePt t="35106" x="9712325" y="2840038"/>
          <p14:tracePt t="35123" x="9764713" y="2840038"/>
          <p14:tracePt t="35139" x="9782175" y="2847975"/>
          <p14:tracePt t="35278" x="9782175" y="2857500"/>
          <p14:tracePt t="35304" x="9772650" y="2874963"/>
          <p14:tracePt t="35321" x="9747250" y="2882900"/>
          <p14:tracePt t="35347" x="9737725" y="2892425"/>
          <p14:tracePt t="35365" x="9729788" y="2900363"/>
          <p14:tracePt t="35373" x="9702800" y="2900363"/>
          <p14:tracePt t="35382" x="9677400" y="2917825"/>
          <p14:tracePt t="35391" x="9667875" y="2917825"/>
          <p14:tracePt t="35406" x="9632950" y="2917825"/>
          <p14:tracePt t="35422" x="9563100" y="2927350"/>
          <p14:tracePt t="35439" x="9485313" y="2935288"/>
          <p14:tracePt t="35456" x="9405938" y="2935288"/>
          <p14:tracePt t="35473" x="9371013" y="2935288"/>
          <p14:tracePt t="35489" x="9328150" y="2935288"/>
          <p14:tracePt t="35506" x="9318625" y="2935288"/>
          <p14:tracePt t="35506" x="9310688" y="2935288"/>
          <p14:tracePt t="35523" x="9275763" y="2935288"/>
          <p14:tracePt t="35539" x="9231313" y="2935288"/>
          <p14:tracePt t="35541" x="9153525" y="2935288"/>
          <p14:tracePt t="35556" x="9082088" y="2935288"/>
          <p14:tracePt t="35557" x="9004300" y="2935288"/>
          <p14:tracePt t="35573" x="8934450" y="2935288"/>
          <p14:tracePt t="35589" x="8777288" y="2935288"/>
          <p14:tracePt t="35606" x="8672513" y="2935288"/>
          <p14:tracePt t="35623" x="8628063" y="2935288"/>
          <p14:tracePt t="35654" x="8620125" y="2935288"/>
          <p14:tracePt t="35662" x="8610600" y="2935288"/>
          <p14:tracePt t="35673" x="8593138" y="2935288"/>
          <p14:tracePt t="35690" x="8567738" y="2935288"/>
          <p14:tracePt t="35691" x="8540750" y="2935288"/>
          <p14:tracePt t="35707" x="8505825" y="2935288"/>
          <p14:tracePt t="35723" x="8480425" y="2935288"/>
          <p14:tracePt t="35724" x="8470900" y="2935288"/>
          <p14:tracePt t="35739" x="8445500" y="2935288"/>
          <p14:tracePt t="35756" x="8410575" y="2935288"/>
          <p14:tracePt t="35772" x="8331200" y="2935288"/>
          <p14:tracePt t="35789" x="8208963" y="2970213"/>
          <p14:tracePt t="35806" x="8043863" y="3005138"/>
          <p14:tracePt t="35823" x="7859713" y="3014663"/>
          <p14:tracePt t="35839" x="7702550" y="3032125"/>
          <p14:tracePt t="35856" x="7607300" y="3049588"/>
          <p14:tracePt t="35856" x="7537450" y="3049588"/>
          <p14:tracePt t="35874" x="7423150" y="3049588"/>
          <p14:tracePt t="35890" x="7362825" y="3049588"/>
          <p14:tracePt t="35890" x="7353300" y="3049588"/>
          <p14:tracePt t="35906" x="7335838" y="3049588"/>
          <p14:tracePt t="35907" x="7318375" y="3049588"/>
          <p14:tracePt t="35942" x="7310438" y="3049588"/>
          <p14:tracePt t="35960" x="7292975" y="3049588"/>
          <p14:tracePt t="35968" x="7265988" y="3067050"/>
          <p14:tracePt t="35977" x="7248525" y="3067050"/>
          <p14:tracePt t="35995" x="7223125" y="3067050"/>
          <p14:tracePt t="36012" x="7205663" y="3067050"/>
          <p14:tracePt t="36022" x="7170738" y="3067050"/>
          <p14:tracePt t="36040" x="7083425" y="3067050"/>
          <p14:tracePt t="36057" x="7031038" y="3067050"/>
          <p14:tracePt t="36073" x="7021513" y="3067050"/>
          <p14:tracePt t="36074" x="7004050" y="3067050"/>
          <p14:tracePt t="36311" x="7013575" y="3067050"/>
          <p14:tracePt t="36327" x="7021513" y="3067050"/>
          <p14:tracePt t="36345" x="7031038" y="3067050"/>
          <p14:tracePt t="36363" x="7038975" y="3067050"/>
          <p14:tracePt t="36371" x="7048500" y="3067050"/>
          <p14:tracePt t="36380" x="7065963" y="3067050"/>
          <p14:tracePt t="36390" x="7083425" y="3067050"/>
          <p14:tracePt t="36407" x="7126288" y="3057525"/>
          <p14:tracePt t="36423" x="7153275" y="3057525"/>
          <p14:tracePt t="36424" x="7196138" y="3057525"/>
          <p14:tracePt t="36439" x="7258050" y="3057525"/>
          <p14:tracePt t="36456" x="7388225" y="3057525"/>
          <p14:tracePt t="36473" x="7537450" y="3057525"/>
          <p14:tracePt t="36489" x="7650163" y="3057525"/>
          <p14:tracePt t="36506" x="7781925" y="3057525"/>
          <p14:tracePt t="36523" x="7904163" y="3057525"/>
          <p14:tracePt t="36539" x="8008938" y="3057525"/>
          <p14:tracePt t="36556" x="8113713" y="3040063"/>
          <p14:tracePt t="36573" x="8235950" y="3022600"/>
          <p14:tracePt t="36589" x="8278813" y="3022600"/>
          <p14:tracePt t="36591" x="8340725" y="3022600"/>
          <p14:tracePt t="36606" x="8401050" y="3014663"/>
          <p14:tracePt t="36607" x="8462963" y="3014663"/>
          <p14:tracePt t="36623" x="8523288" y="3014663"/>
          <p14:tracePt t="36639" x="8662988" y="3014663"/>
          <p14:tracePt t="36656" x="8785225" y="3014663"/>
          <p14:tracePt t="36673" x="8794750" y="3014663"/>
          <p14:tracePt t="36870" x="8785225" y="3014663"/>
          <p14:tracePt t="36888" x="8777288" y="3014663"/>
          <p14:tracePt t="36896" x="8759825" y="3022600"/>
          <p14:tracePt t="36906" x="8750300" y="3022600"/>
          <p14:tracePt t="36923" x="8742363" y="3040063"/>
          <p14:tracePt t="36923" x="8715375" y="3049588"/>
          <p14:tracePt t="36939" x="8707438" y="3049588"/>
          <p14:tracePt t="36940" x="8689975" y="3049588"/>
          <p14:tracePt t="36956" x="8662988" y="3067050"/>
          <p14:tracePt t="36973" x="8620125" y="3074988"/>
          <p14:tracePt t="36989" x="8567738" y="3074988"/>
          <p14:tracePt t="37006" x="8532813" y="3074988"/>
          <p14:tracePt t="37023" x="8480425" y="3084513"/>
          <p14:tracePt t="37039" x="8366125" y="3084513"/>
          <p14:tracePt t="37056" x="8191500" y="3101975"/>
          <p14:tracePt t="37073" x="7999413" y="3109913"/>
          <p14:tracePt t="37090" x="7807325" y="3109913"/>
          <p14:tracePt t="37107" x="7737475" y="3119438"/>
          <p14:tracePt t="37107" x="7659688" y="3119438"/>
          <p14:tracePt t="37122" x="7572375" y="3119438"/>
          <p14:tracePt t="37139" x="7415213" y="3119438"/>
          <p14:tracePt t="37156" x="7231063" y="3144838"/>
          <p14:tracePt t="37173" x="7013575" y="3179763"/>
          <p14:tracePt t="37190" x="6751638" y="3214688"/>
          <p14:tracePt t="37206" x="6427788" y="3249613"/>
          <p14:tracePt t="37223" x="6061075" y="3302000"/>
          <p14:tracePt t="37239" x="5580063" y="3381375"/>
          <p14:tracePt t="37256" x="5380038" y="3406775"/>
          <p14:tracePt t="37257" x="5222875" y="3424238"/>
          <p14:tracePt t="37273" x="4960938" y="3451225"/>
          <p14:tracePt t="37289" x="4846638" y="3459163"/>
          <p14:tracePt t="37291" x="4759325" y="3468688"/>
          <p14:tracePt t="37306" x="4681538" y="3476625"/>
          <p14:tracePt t="37307" x="4629150" y="3494088"/>
          <p14:tracePt t="37323" x="4619625" y="3494088"/>
          <p14:tracePt t="37339" x="4594225" y="3494088"/>
          <p14:tracePt t="37356" x="4567238" y="3494088"/>
          <p14:tracePt t="37373" x="4524375" y="3503613"/>
          <p14:tracePt t="37389" x="4454525" y="3521075"/>
          <p14:tracePt t="37406" x="4297363" y="3529013"/>
          <p14:tracePt t="37423" x="4078288" y="3529013"/>
          <p14:tracePt t="37439" x="3843338" y="3529013"/>
          <p14:tracePt t="37457" x="3624263" y="3546475"/>
          <p14:tracePt t="37473" x="3536950" y="3546475"/>
          <p14:tracePt t="37474" x="3476625" y="3546475"/>
          <p14:tracePt t="37489" x="3414713" y="3546475"/>
          <p14:tracePt t="37506" x="3397250" y="3546475"/>
          <p14:tracePt t="37522" x="3389313" y="3546475"/>
          <p14:tracePt t="37553" x="3371850" y="3546475"/>
          <p14:tracePt t="37561" x="3344863" y="3546475"/>
          <p14:tracePt t="37573" x="3319463" y="3546475"/>
          <p14:tracePt t="37590" x="3284538" y="3546475"/>
          <p14:tracePt t="37606" x="3205163" y="3538538"/>
          <p14:tracePt t="37624" x="3100388" y="3538538"/>
          <p14:tracePt t="37640" x="3057525" y="3529013"/>
          <p14:tracePt t="37641" x="3003550" y="3521075"/>
          <p14:tracePt t="37656" x="2943225" y="3494088"/>
          <p14:tracePt t="37672" x="2828925" y="3468688"/>
          <p14:tracePt t="37689" x="2724150" y="3433763"/>
          <p14:tracePt t="37706" x="2619375" y="3433763"/>
          <p14:tracePt t="37722" x="2514600" y="3424238"/>
          <p14:tracePt t="37739" x="2479675" y="3424238"/>
          <p14:tracePt t="37756" x="2444750" y="3424238"/>
          <p14:tracePt t="37773" x="2409825" y="3424238"/>
          <p14:tracePt t="37790" x="2401888" y="3424238"/>
          <p14:tracePt t="37807" x="2384425" y="3424238"/>
          <p14:tracePt t="37823" x="2366963" y="3424238"/>
          <p14:tracePt t="37824" x="2357438" y="3424238"/>
          <p14:tracePt t="37840" x="2349500" y="3424238"/>
          <p14:tracePt t="37856" x="2305050" y="3424238"/>
          <p14:tracePt t="37873" x="2270125" y="3406775"/>
          <p14:tracePt t="37889" x="2235200" y="3406775"/>
          <p14:tracePt t="37906" x="2209800" y="3406775"/>
          <p14:tracePt t="37923" x="2165350" y="3406775"/>
          <p14:tracePt t="38026" x="2174875" y="3389313"/>
          <p14:tracePt t="38034" x="2182813" y="3381375"/>
          <p14:tracePt t="38042" x="2192338" y="3363913"/>
          <p14:tracePt t="38056" x="2217738" y="3346450"/>
          <p14:tracePt t="38073" x="2244725" y="3319463"/>
          <p14:tracePt t="38089" x="2262188" y="3302000"/>
          <p14:tracePt t="38236" x="2262188" y="3294063"/>
          <p14:tracePt t="38253" x="2270125" y="3284538"/>
          <p14:tracePt t="38270" x="2270125" y="3276600"/>
          <p14:tracePt t="38278" x="2279650" y="3276600"/>
          <p14:tracePt t="38515" x="2279650" y="3267075"/>
          <p14:tracePt t="38603" x="2287588" y="3267075"/>
          <p14:tracePt t="38620" x="2287588" y="3259138"/>
          <p14:tracePt t="38664" x="2297113" y="3241675"/>
          <p14:tracePt t="38717" x="2305050" y="3241675"/>
          <p14:tracePt t="38734" x="2322513" y="3232150"/>
          <p14:tracePt t="38769" x="2322513" y="3224213"/>
          <p14:tracePt t="38795" x="2322513" y="3206750"/>
          <p14:tracePt t="38812" x="2339975" y="3206750"/>
          <p14:tracePt t="39058" x="2349500" y="3206750"/>
          <p14:tracePt t="41044" x="2349500" y="3189288"/>
          <p14:tracePt t="41517" x="2349500" y="3197225"/>
          <p14:tracePt t="41542" x="2349500" y="3206750"/>
          <p14:tracePt t="41551" x="2349500" y="3214688"/>
          <p14:tracePt t="41560" x="2349500" y="3224213"/>
          <p14:tracePt t="41572" x="2349500" y="3232150"/>
          <p14:tracePt t="41589" x="2349500" y="3259138"/>
          <p14:tracePt t="41606" x="2332038" y="3284538"/>
          <p14:tracePt t="41622" x="2332038" y="3311525"/>
          <p14:tracePt t="41640" x="2322513" y="3328988"/>
          <p14:tracePt t="41656" x="2314575" y="3346450"/>
          <p14:tracePt t="41673" x="2314575" y="3371850"/>
          <p14:tracePt t="41674" x="2314575" y="3389313"/>
          <p14:tracePt t="41689" x="2305050" y="3406775"/>
          <p14:tracePt t="41706" x="2305050" y="3424238"/>
          <p14:tracePt t="41726" x="2305050" y="3433763"/>
          <p14:tracePt t="41739" x="2287588" y="3433763"/>
          <p14:tracePt t="41797" x="2287588" y="3441700"/>
          <p14:tracePt t="41840" x="2287588" y="3451225"/>
          <p14:tracePt t="41893" x="2279650" y="3468688"/>
          <p14:tracePt t="42305" x="2279650" y="3459163"/>
          <p14:tracePt t="42339" x="2279650" y="3451225"/>
          <p14:tracePt t="42374" x="2297113" y="3441700"/>
          <p14:tracePt t="42391" x="2297113" y="3433763"/>
          <p14:tracePt t="42418" x="2297113" y="3416300"/>
          <p14:tracePt t="42462" x="2297113" y="3398838"/>
          <p14:tracePt t="42488" x="2314575" y="3389313"/>
          <p14:tracePt t="42522" x="2314575" y="3381375"/>
          <p14:tracePt t="42558" x="2322513" y="3381375"/>
          <p14:tracePt t="42628" x="2322513" y="3371850"/>
          <p14:tracePt t="42707" x="2332038" y="3371850"/>
          <p14:tracePt t="42741" x="2339975" y="3371850"/>
          <p14:tracePt t="42759" x="2357438" y="3371850"/>
          <p14:tracePt t="42776" x="2374900" y="3371850"/>
          <p14:tracePt t="42785" x="2392363" y="3371850"/>
          <p14:tracePt t="42793" x="2401888" y="3371850"/>
          <p14:tracePt t="42806" x="2427288" y="3371850"/>
          <p14:tracePt t="42823" x="2444750" y="3371850"/>
          <p14:tracePt t="42839" x="2454275" y="3371850"/>
          <p14:tracePt t="42917" x="2471738" y="3371850"/>
          <p14:tracePt t="42925" x="2497138" y="3371850"/>
          <p14:tracePt t="42942" x="2524125" y="3371850"/>
          <p14:tracePt t="42957" x="2541588" y="3371850"/>
          <p14:tracePt t="42973" x="2584450" y="3371850"/>
          <p14:tracePt t="42995" x="2601913" y="3371850"/>
          <p14:tracePt t="43030" x="2611438" y="3371850"/>
          <p14:tracePt t="43039" x="2611438" y="3363913"/>
          <p14:tracePt t="43047" x="2628900" y="3354388"/>
          <p14:tracePt t="43057" x="2646363" y="3354388"/>
          <p14:tracePt t="43073" x="2654300" y="3354388"/>
          <p14:tracePt t="43074" x="2671763" y="3354388"/>
          <p14:tracePt t="43090" x="2681288" y="3336925"/>
          <p14:tracePt t="43106" x="2698750" y="3336925"/>
          <p14:tracePt t="43123" x="2706688" y="3336925"/>
          <p14:tracePt t="43139" x="2716213" y="3328988"/>
          <p14:tracePt t="43156" x="2741613" y="3328988"/>
          <p14:tracePt t="43179" x="2759075" y="3328988"/>
          <p14:tracePt t="43189" x="2776538" y="3328988"/>
          <p14:tracePt t="43206" x="2811463" y="3328988"/>
          <p14:tracePt t="43223" x="2846388" y="3328988"/>
          <p14:tracePt t="43239" x="2873375" y="3328988"/>
          <p14:tracePt t="43241" x="2890838" y="3328988"/>
          <p14:tracePt t="43256" x="2898775" y="3328988"/>
          <p14:tracePt t="43273" x="2933700" y="3328988"/>
          <p14:tracePt t="43289" x="2978150" y="3328988"/>
          <p14:tracePt t="43306" x="3038475" y="3328988"/>
          <p14:tracePt t="43323" x="3135313" y="3328988"/>
          <p14:tracePt t="43340" x="3240088" y="3328988"/>
          <p14:tracePt t="43356" x="3379788" y="3328988"/>
          <p14:tracePt t="43372" x="3519488" y="3328988"/>
          <p14:tracePt t="43390" x="3668713" y="3328988"/>
          <p14:tracePt t="43406" x="3833813" y="3328988"/>
          <p14:tracePt t="43423" x="3930650" y="3328988"/>
          <p14:tracePt t="43424" x="4017963" y="3328988"/>
          <p14:tracePt t="43439" x="4105275" y="3328988"/>
          <p14:tracePt t="43456" x="4270375" y="3336925"/>
          <p14:tracePt t="43473" x="4427538" y="3336925"/>
          <p14:tracePt t="43489" x="4576763" y="3336925"/>
          <p14:tracePt t="43506" x="4724400" y="3336925"/>
          <p14:tracePt t="43523" x="4856163" y="3336925"/>
          <p14:tracePt t="43539" x="4978400" y="3346450"/>
          <p14:tracePt t="43556" x="5100638" y="3346450"/>
          <p14:tracePt t="43573" x="5178425" y="3346450"/>
          <p14:tracePt t="43589" x="5195888" y="3346450"/>
          <p14:tracePt t="43590" x="5205413" y="3346450"/>
          <p14:tracePt t="43606" x="5213350" y="3346450"/>
          <p14:tracePt t="43622" x="5222875" y="3346450"/>
          <p14:tracePt t="43639" x="5240338" y="3346450"/>
          <p14:tracePt t="43656" x="5265738" y="3346450"/>
          <p14:tracePt t="43672" x="5300663" y="3346450"/>
          <p14:tracePt t="43689" x="5380038" y="3346450"/>
          <p14:tracePt t="43706" x="5467350" y="3346450"/>
          <p14:tracePt t="43722" x="5527675" y="3346450"/>
          <p14:tracePt t="43723" x="5572125" y="3346450"/>
          <p14:tracePt t="43739" x="5614988" y="3346450"/>
          <p14:tracePt t="43740" x="5667375" y="3346450"/>
          <p14:tracePt t="43757" x="5711825" y="3354388"/>
          <p14:tracePt t="43773" x="5737225" y="3354388"/>
          <p14:tracePt t="43774" x="5746750" y="3354388"/>
          <p14:tracePt t="43789" x="5764213" y="3354388"/>
          <p14:tracePt t="43806" x="5799138" y="3354388"/>
          <p14:tracePt t="43823" x="5842000" y="3354388"/>
          <p14:tracePt t="43839" x="5886450" y="3354388"/>
          <p14:tracePt t="43856" x="5938838" y="3354388"/>
          <p14:tracePt t="43872" x="6008688" y="3354388"/>
          <p14:tracePt t="43889" x="6069013" y="3354388"/>
          <p14:tracePt t="43906" x="6096000" y="3354388"/>
          <p14:tracePt t="43907" x="6113463" y="3354388"/>
          <p14:tracePt t="43923" x="6165850" y="3354388"/>
          <p14:tracePt t="43939" x="6200775" y="3354388"/>
          <p14:tracePt t="43941" x="6245225" y="3354388"/>
          <p14:tracePt t="43956" x="6315075" y="3354388"/>
          <p14:tracePt t="43958" x="6375400" y="3354388"/>
          <p14:tracePt t="43972" x="6445250" y="3354388"/>
          <p14:tracePt t="43989" x="6550025" y="3354388"/>
          <p14:tracePt t="44006" x="6672263" y="3354388"/>
          <p14:tracePt t="44023" x="6759575" y="3354388"/>
          <p14:tracePt t="44039" x="6794500" y="3354388"/>
          <p14:tracePt t="44056" x="6821488" y="3354388"/>
          <p14:tracePt t="44072" x="6846888" y="3354388"/>
          <p14:tracePt t="44090" x="6864350" y="3354388"/>
          <p14:tracePt t="44106" x="6873875" y="3354388"/>
          <p14:tracePt t="44106" x="6881813" y="3354388"/>
          <p14:tracePt t="44122" x="6899275" y="3354388"/>
          <p14:tracePt t="44123" x="6908800" y="3354388"/>
          <p14:tracePt t="44139" x="6926263" y="3354388"/>
          <p14:tracePt t="44156" x="6961188" y="3354388"/>
          <p14:tracePt t="44173" x="7038975" y="3354388"/>
          <p14:tracePt t="44189" x="7118350" y="3354388"/>
          <p14:tracePt t="44206" x="7196138" y="3354388"/>
          <p14:tracePt t="44223" x="7240588" y="3354388"/>
          <p14:tracePt t="44239" x="7283450" y="3354388"/>
          <p14:tracePt t="44256" x="7310438" y="3354388"/>
          <p14:tracePt t="44257" x="7335838" y="3354388"/>
          <p14:tracePt t="44273" x="7370763" y="3354388"/>
          <p14:tracePt t="44289" x="7397750" y="3354388"/>
          <p14:tracePt t="44290" x="7415213" y="3354388"/>
          <p14:tracePt t="44306" x="7440613" y="3354388"/>
          <p14:tracePt t="44307" x="7467600" y="3354388"/>
          <p14:tracePt t="44323" x="7475538" y="3354388"/>
          <p14:tracePt t="44339" x="7537450" y="3354388"/>
          <p14:tracePt t="44356" x="7624763" y="3354388"/>
          <p14:tracePt t="44373" x="7712075" y="3354388"/>
          <p14:tracePt t="44389" x="7842250" y="3354388"/>
          <p14:tracePt t="44407" x="7974013" y="3354388"/>
          <p14:tracePt t="44422" x="8121650" y="3354388"/>
          <p14:tracePt t="44439" x="8201025" y="3354388"/>
          <p14:tracePt t="44440" x="8270875" y="3354388"/>
          <p14:tracePt t="44457" x="8393113" y="3354388"/>
          <p14:tracePt t="44473" x="8435975" y="3354388"/>
          <p14:tracePt t="44474" x="8480425" y="3354388"/>
          <p14:tracePt t="44489" x="8497888" y="3354388"/>
          <p14:tracePt t="44506" x="8532813" y="3354388"/>
          <p14:tracePt t="44522" x="8585200" y="3354388"/>
          <p14:tracePt t="44540" x="8689975" y="3371850"/>
          <p14:tracePt t="44556" x="8812213" y="3371850"/>
          <p14:tracePt t="44572" x="8924925" y="3371850"/>
          <p14:tracePt t="44589" x="9064625" y="3371850"/>
          <p14:tracePt t="44606" x="9109075" y="3371850"/>
          <p14:tracePt t="44607" x="9153525" y="3371850"/>
          <p14:tracePt t="44623" x="9196388" y="3371850"/>
          <p14:tracePt t="44639" x="9213850" y="3371850"/>
          <p14:tracePt t="44656" x="9223375" y="3371850"/>
          <p14:tracePt t="44737" x="9231313" y="3371850"/>
          <p14:tracePt t="44754" x="9240838" y="3371850"/>
          <p14:tracePt t="44762" x="9248775" y="3371850"/>
          <p14:tracePt t="44772" x="9266238" y="3371850"/>
          <p14:tracePt t="44790" x="9293225" y="3381375"/>
          <p14:tracePt t="44807" x="9318625" y="3389313"/>
          <p14:tracePt t="44823" x="9336088" y="3398838"/>
          <p14:tracePt t="44824" x="9345613" y="3398838"/>
          <p14:tracePt t="44839" x="9371013" y="3398838"/>
          <p14:tracePt t="44856" x="9405938" y="3416300"/>
          <p14:tracePt t="44873" x="9432925" y="3424238"/>
          <p14:tracePt t="44889" x="9475788" y="3441700"/>
          <p14:tracePt t="44906" x="9502775" y="3441700"/>
          <p14:tracePt t="44990" x="9520238" y="3441700"/>
          <p14:tracePt t="45007" x="9537700" y="3441700"/>
          <p14:tracePt t="45016" x="9545638" y="3441700"/>
          <p14:tracePt t="45025" x="9555163" y="3441700"/>
          <p14:tracePt t="45039" x="9580563" y="3441700"/>
          <p14:tracePt t="45056" x="9625013" y="3441700"/>
          <p14:tracePt t="45072" x="9677400" y="3459163"/>
          <p14:tracePt t="45089" x="9720263" y="3459163"/>
          <p14:tracePt t="45106" x="9737725" y="3459163"/>
          <p14:tracePt t="45123" x="9747250" y="3459163"/>
          <p14:tracePt t="45209" x="9755188" y="3459163"/>
          <p14:tracePt t="45297" x="9764713" y="3451225"/>
          <p14:tracePt t="45489" x="9764713" y="3441700"/>
          <p14:tracePt t="45516" x="9782175" y="3441700"/>
          <p14:tracePt t="45524" x="9782175" y="3433763"/>
          <p14:tracePt t="45532" x="9790113" y="3416300"/>
          <p14:tracePt t="45577" x="9790113" y="3398838"/>
          <p14:tracePt t="45585" x="9799638" y="3398838"/>
          <p14:tracePt t="45602" x="9817100" y="3389313"/>
          <p14:tracePt t="45620" x="9817100" y="3381375"/>
          <p14:tracePt t="45646" x="9834563" y="3381375"/>
          <p14:tracePt t="45690" x="9834563" y="3371850"/>
          <p14:tracePt t="45954" x="9834563" y="3363913"/>
          <p14:tracePt t="45962" x="9842500" y="3363913"/>
          <p14:tracePt t="46049" x="9852025" y="3354388"/>
          <p14:tracePt t="46163" x="9852025" y="3346450"/>
          <p14:tracePt t="46198" x="9852025" y="3336925"/>
          <p14:tracePt t="46276" x="9842500" y="3336925"/>
          <p14:tracePt t="46574" x="9859963" y="3319463"/>
          <p14:tracePt t="47257" x="9852025" y="3319463"/>
          <p14:tracePt t="47300" x="9842500" y="3319463"/>
          <p14:tracePt t="47318" x="9834563" y="3319463"/>
          <p14:tracePt t="47326" x="9825038" y="3319463"/>
          <p14:tracePt t="47335" x="9807575" y="3319463"/>
          <p14:tracePt t="47343" x="9790113" y="3319463"/>
          <p14:tracePt t="47356" x="9764713" y="3328988"/>
          <p14:tracePt t="47373" x="9737725" y="3336925"/>
          <p14:tracePt t="47389" x="9712325" y="3346450"/>
          <p14:tracePt t="47406" x="9685338" y="3354388"/>
          <p14:tracePt t="47423" x="9642475" y="3389313"/>
          <p14:tracePt t="47439" x="9615488" y="3398838"/>
          <p14:tracePt t="47440" x="9607550" y="3398838"/>
          <p14:tracePt t="47456" x="9590088" y="3406775"/>
          <p14:tracePt t="47472" x="9545638" y="3416300"/>
          <p14:tracePt t="47489" x="9510713" y="3441700"/>
          <p14:tracePt t="47506" x="9450388" y="3468688"/>
          <p14:tracePt t="47522" x="9388475" y="3494088"/>
          <p14:tracePt t="47539" x="9275763" y="3529013"/>
          <p14:tracePt t="47556" x="9144000" y="3556000"/>
          <p14:tracePt t="47572" x="8969375" y="3608388"/>
          <p14:tracePt t="47589" x="8767763" y="3643313"/>
          <p14:tracePt t="47607" x="8558213" y="3651250"/>
          <p14:tracePt t="47622" x="8453438" y="3668713"/>
          <p14:tracePt t="47639" x="8278813" y="3668713"/>
          <p14:tracePt t="47656" x="8104188" y="3668713"/>
          <p14:tracePt t="47672" x="7974013" y="3668713"/>
          <p14:tracePt t="47689" x="7929563" y="3668713"/>
          <p14:tracePt t="47706" x="7886700" y="3668713"/>
          <p14:tracePt t="47722" x="7859713" y="3668713"/>
          <p14:tracePt t="47739" x="7824788" y="3668713"/>
          <p14:tracePt t="47756" x="7799388" y="3668713"/>
          <p14:tracePt t="47756" x="7781925" y="3668713"/>
          <p14:tracePt t="47773" x="7729538" y="3668713"/>
          <p14:tracePt t="47789" x="7677150" y="3668713"/>
          <p14:tracePt t="47791" x="7607300" y="3668713"/>
          <p14:tracePt t="47806" x="7485063" y="3668713"/>
          <p14:tracePt t="47807" x="7370763" y="3668713"/>
          <p14:tracePt t="47823" x="7240588" y="3668713"/>
          <p14:tracePt t="47839" x="6978650" y="3668713"/>
          <p14:tracePt t="47856" x="6716713" y="3668713"/>
          <p14:tracePt t="47873" x="6427788" y="3668713"/>
          <p14:tracePt t="47889" x="6175375" y="3668713"/>
          <p14:tracePt t="47906" x="5911850" y="3668713"/>
          <p14:tracePt t="47922" x="5764213" y="3668713"/>
          <p14:tracePt t="47923" x="5632450" y="3668713"/>
          <p14:tracePt t="47939" x="5414963" y="3668713"/>
          <p14:tracePt t="47956" x="5300663" y="3668713"/>
          <p14:tracePt t="47957" x="5195888" y="3668713"/>
          <p14:tracePt t="47973" x="5100638" y="3668713"/>
          <p14:tracePt t="47974" x="4995863" y="3668713"/>
          <p14:tracePt t="47989" x="4891088" y="3660775"/>
          <p14:tracePt t="48006" x="4716463" y="3616325"/>
          <p14:tracePt t="48022" x="4576763" y="3590925"/>
          <p14:tracePt t="48039" x="4462463" y="3556000"/>
          <p14:tracePt t="48056" x="4427538" y="3538538"/>
          <p14:tracePt t="48072" x="4402138" y="3538538"/>
          <p14:tracePt t="48122" x="4402138" y="3529013"/>
          <p14:tracePt t="48131" x="4375150" y="3529013"/>
          <p14:tracePt t="48140" x="4367213" y="3529013"/>
          <p14:tracePt t="48156" x="4340225" y="3529013"/>
          <p14:tracePt t="48172" x="4305300" y="3529013"/>
          <p14:tracePt t="48189" x="4217988" y="3529013"/>
          <p14:tracePt t="48206" x="4095750" y="3529013"/>
          <p14:tracePt t="48223" x="3990975" y="3529013"/>
          <p14:tracePt t="48239" x="3851275" y="3546475"/>
          <p14:tracePt t="48256" x="3729038" y="3590925"/>
          <p14:tracePt t="48272" x="3686175" y="3608388"/>
          <p14:tracePt t="48290" x="3633788" y="3616325"/>
          <p14:tracePt t="48306" x="3606800" y="3625850"/>
          <p14:tracePt t="48307" x="3589338" y="3633788"/>
          <p14:tracePt t="48323" x="3589338" y="3643313"/>
          <p14:tracePt t="48324" x="3571875" y="3643313"/>
          <p14:tracePt t="48339" x="3563938" y="3643313"/>
          <p14:tracePt t="48367" x="3554413" y="3643313"/>
          <p14:tracePt t="48727" x="3546475" y="3643313"/>
          <p14:tracePt t="48753" x="3536950" y="3643313"/>
          <p14:tracePt t="48770" x="3511550" y="3651250"/>
          <p14:tracePt t="48778" x="3502025" y="3651250"/>
          <p14:tracePt t="48789" x="3484563" y="3668713"/>
          <p14:tracePt t="48806" x="3467100" y="3678238"/>
          <p14:tracePt t="48822" x="3459163" y="3678238"/>
          <p14:tracePt t="49120" x="3459163" y="3686175"/>
          <p14:tracePt t="49165" x="3476625" y="3686175"/>
          <p14:tracePt t="49226" x="3476625" y="3695700"/>
          <p14:tracePt t="49242" x="3494088" y="3695700"/>
          <p14:tracePt t="49278" x="3511550" y="3695700"/>
          <p14:tracePt t="49286" x="3519488" y="3713163"/>
          <p14:tracePt t="49295" x="3529013" y="3713163"/>
          <p14:tracePt t="49305" x="3536950" y="3713163"/>
          <p14:tracePt t="49322" x="3554413" y="3713163"/>
          <p14:tracePt t="49323" x="3571875" y="3713163"/>
          <p14:tracePt t="49340" x="3598863" y="3713163"/>
          <p14:tracePt t="49357" x="3641725" y="3713163"/>
          <p14:tracePt t="49372" x="3659188" y="3713163"/>
          <p14:tracePt t="49389" x="3703638" y="3738563"/>
          <p14:tracePt t="49406" x="3746500" y="3756025"/>
          <p14:tracePt t="49422" x="3781425" y="3756025"/>
          <p14:tracePt t="49439" x="3808413" y="3765550"/>
          <p14:tracePt t="49456" x="3843338" y="3765550"/>
          <p14:tracePt t="49472" x="3895725" y="3765550"/>
          <p14:tracePt t="49489" x="3930650" y="3765550"/>
          <p14:tracePt t="49506" x="3956050" y="3765550"/>
          <p14:tracePt t="49523" x="4035425" y="3765550"/>
          <p14:tracePt t="49539" x="4060825" y="3765550"/>
          <p14:tracePt t="49540" x="4095750" y="3765550"/>
          <p14:tracePt t="49556" x="4122738" y="3765550"/>
          <p14:tracePt t="49557" x="4140200" y="3765550"/>
          <p14:tracePt t="49572" x="4157663" y="3765550"/>
          <p14:tracePt t="49589" x="4200525" y="3765550"/>
          <p14:tracePt t="49606" x="4227513" y="3765550"/>
          <p14:tracePt t="49623" x="4244975" y="3765550"/>
          <p14:tracePt t="49639" x="4270375" y="3765550"/>
          <p14:tracePt t="49656" x="4314825" y="3765550"/>
          <p14:tracePt t="49672" x="4357688" y="3756025"/>
          <p14:tracePt t="49690" x="4402138" y="3756025"/>
          <p14:tracePt t="49706" x="4419600" y="3756025"/>
          <p14:tracePt t="49707" x="4437063" y="3756025"/>
          <p14:tracePt t="49722" x="4454525" y="3756025"/>
          <p14:tracePt t="49724" x="4479925" y="3756025"/>
          <p14:tracePt t="49739" x="4489450" y="3756025"/>
          <p14:tracePt t="49756" x="4541838" y="3756025"/>
          <p14:tracePt t="49772" x="4584700" y="3756025"/>
          <p14:tracePt t="49789" x="4637088" y="3756025"/>
          <p14:tracePt t="49806" x="4699000" y="3756025"/>
          <p14:tracePt t="49823" x="4716463" y="3756025"/>
          <p14:tracePt t="49839" x="4741863" y="3756025"/>
          <p14:tracePt t="49856" x="4776788" y="3756025"/>
          <p14:tracePt t="49873" x="4794250" y="3756025"/>
          <p14:tracePt t="49889" x="4803775" y="3756025"/>
          <p14:tracePt t="49890" x="4811713" y="3756025"/>
          <p14:tracePt t="49907" x="4821238" y="3756025"/>
          <p14:tracePt t="49960" x="4838700" y="3756025"/>
          <p14:tracePt t="49969" x="4856163" y="3756025"/>
          <p14:tracePt t="49978" x="4881563" y="3756025"/>
          <p14:tracePt t="49989" x="4908550" y="3756025"/>
          <p14:tracePt t="50006" x="4943475" y="3756025"/>
          <p14:tracePt t="50022" x="5013325" y="3756025"/>
          <p14:tracePt t="50040" x="5118100" y="3756025"/>
          <p14:tracePt t="50056" x="5257800" y="3756025"/>
          <p14:tracePt t="50072" x="5335588" y="3756025"/>
          <p14:tracePt t="50074" x="5405438" y="3756025"/>
          <p14:tracePt t="50089" x="5484813" y="3756025"/>
          <p14:tracePt t="50106" x="5624513" y="3756025"/>
          <p14:tracePt t="50122" x="5729288" y="3756025"/>
          <p14:tracePt t="50139" x="5824538" y="3756025"/>
          <p14:tracePt t="50156" x="5911850" y="3756025"/>
          <p14:tracePt t="50172" x="5946775" y="3756025"/>
          <p14:tracePt t="50189" x="5999163" y="3756025"/>
          <p14:tracePt t="50206" x="6051550" y="3756025"/>
          <p14:tracePt t="50223" x="6096000" y="3756025"/>
          <p14:tracePt t="50239" x="6122988" y="3756025"/>
          <p14:tracePt t="50240" x="6140450" y="3756025"/>
          <p14:tracePt t="50256" x="6157913" y="3756025"/>
          <p14:tracePt t="50257" x="6165850" y="3756025"/>
          <p14:tracePt t="50273" x="6183313" y="3756025"/>
          <p14:tracePt t="50289" x="6210300" y="3756025"/>
          <p14:tracePt t="50306" x="6218238" y="3756025"/>
          <p14:tracePt t="50363" x="6227763" y="3756025"/>
          <p14:tracePt t="50371" x="6235700" y="3756025"/>
          <p14:tracePt t="50380" x="6253163" y="3756025"/>
          <p14:tracePt t="50389" x="6262688" y="3756025"/>
          <p14:tracePt t="50407" x="6280150" y="3756025"/>
          <p14:tracePt t="50422" x="6288088" y="3756025"/>
          <p14:tracePt t="50424" x="6297613" y="3756025"/>
          <p14:tracePt t="50439" x="6305550" y="3756025"/>
          <p14:tracePt t="50547" x="6315075" y="3756025"/>
          <p14:tracePt t="50565" x="6340475" y="3748088"/>
          <p14:tracePt t="50572" x="6350000" y="3748088"/>
          <p14:tracePt t="50581" x="6357938" y="3748088"/>
          <p14:tracePt t="50590" x="6375400" y="3748088"/>
          <p14:tracePt t="50606" x="6402388" y="3748088"/>
          <p14:tracePt t="50622" x="6445250" y="3748088"/>
          <p14:tracePt t="50639" x="6480175" y="3748088"/>
          <p14:tracePt t="50656" x="6532563" y="3748088"/>
          <p14:tracePt t="50673" x="6542088" y="3748088"/>
          <p14:tracePt t="50689" x="6577013" y="3748088"/>
          <p14:tracePt t="50706" x="6611938" y="3748088"/>
          <p14:tracePt t="50722" x="6629400" y="3748088"/>
          <p14:tracePt t="50723" x="6637338" y="3748088"/>
          <p14:tracePt t="50740" x="6672263" y="3748088"/>
          <p14:tracePt t="50756" x="6681788" y="3748088"/>
          <p14:tracePt t="50757" x="6699250" y="3748088"/>
          <p14:tracePt t="50773" x="6724650" y="3748088"/>
          <p14:tracePt t="50774" x="6742113" y="3748088"/>
          <p14:tracePt t="50789" x="6769100" y="3748088"/>
          <p14:tracePt t="50806" x="6811963" y="3748088"/>
          <p14:tracePt t="50822" x="6881813" y="3748088"/>
          <p14:tracePt t="50839" x="6986588" y="3748088"/>
          <p14:tracePt t="50856" x="7100888" y="3748088"/>
          <p14:tracePt t="50872" x="7265988" y="3748088"/>
          <p14:tracePt t="50889" x="7440613" y="3748088"/>
          <p14:tracePt t="50906" x="7624763" y="3748088"/>
          <p14:tracePt t="50923" x="7799388" y="3748088"/>
          <p14:tracePt t="50939" x="7877175" y="3748088"/>
          <p14:tracePt t="50941" x="7947025" y="3748088"/>
          <p14:tracePt t="50956" x="8008938" y="3748088"/>
          <p14:tracePt t="50972" x="8096250" y="3748088"/>
          <p14:tracePt t="50989" x="8148638" y="3748088"/>
          <p14:tracePt t="51006" x="8183563" y="3748088"/>
          <p14:tracePt t="51022" x="8208963" y="3748088"/>
          <p14:tracePt t="51039" x="8243888" y="3748088"/>
          <p14:tracePt t="51056" x="8288338" y="3748088"/>
          <p14:tracePt t="51072" x="8358188" y="3748088"/>
          <p14:tracePt t="51090" x="8453438" y="3748088"/>
          <p14:tracePt t="51106" x="8497888" y="3748088"/>
          <p14:tracePt t="51107" x="8540750" y="3748088"/>
          <p14:tracePt t="51123" x="8602663" y="3748088"/>
          <p14:tracePt t="51124" x="8662988" y="3748088"/>
          <p14:tracePt t="51140" x="8707438" y="3748088"/>
          <p14:tracePt t="51156" x="8785225" y="3748088"/>
          <p14:tracePt t="51173" x="8837613" y="3748088"/>
          <p14:tracePt t="51189" x="8882063" y="3748088"/>
          <p14:tracePt t="51206" x="8934450" y="3748088"/>
          <p14:tracePt t="51223" x="9004300" y="3748088"/>
          <p14:tracePt t="51239" x="9126538" y="3748088"/>
          <p14:tracePt t="51256" x="9196388" y="3748088"/>
          <p14:tracePt t="51257" x="9283700" y="3748088"/>
          <p14:tracePt t="51273" x="9371013" y="3748088"/>
          <p14:tracePt t="51273" x="9475788" y="3748088"/>
          <p14:tracePt t="51289" x="9590088" y="3748088"/>
          <p14:tracePt t="51290" x="9720263" y="3748088"/>
          <p14:tracePt t="51306" x="9842500" y="3748088"/>
          <p14:tracePt t="51308" x="9956800" y="3748088"/>
          <p14:tracePt t="51323" x="10086975" y="3748088"/>
          <p14:tracePt t="51339" x="10313988" y="3748088"/>
          <p14:tracePt t="51356" x="10523538" y="3748088"/>
          <p14:tracePt t="51373" x="10707688" y="3748088"/>
          <p14:tracePt t="51389" x="10855325" y="3748088"/>
          <p14:tracePt t="51406" x="10977563" y="3748088"/>
          <p14:tracePt t="51422" x="11047413" y="3748088"/>
          <p14:tracePt t="51440" x="11064875" y="3748088"/>
          <p14:tracePt t="51456" x="11074400" y="3738563"/>
          <p14:tracePt t="51457" x="11082338" y="3738563"/>
          <p14:tracePt t="51483" x="11099800" y="3738563"/>
          <p14:tracePt t="51491" x="11109325" y="3738563"/>
          <p14:tracePt t="51509" x="11117263" y="3738563"/>
          <p14:tracePt t="51526" x="11144250" y="3738563"/>
          <p14:tracePt t="51539" x="11161713" y="3738563"/>
          <p14:tracePt t="51556" x="11187113" y="3738563"/>
          <p14:tracePt t="51572" x="11231563" y="3738563"/>
          <p14:tracePt t="51589" x="11249025" y="3738563"/>
          <p14:tracePt t="51781" x="11249025" y="3730625"/>
          <p14:tracePt t="52034" x="11239500" y="3730625"/>
          <p14:tracePt t="52410" x="11231563" y="3730625"/>
          <p14:tracePt t="52428" x="11222038" y="3730625"/>
          <p14:tracePt t="52436" x="11214100" y="3738563"/>
          <p14:tracePt t="52463" x="11196638" y="3738563"/>
          <p14:tracePt t="52506" x="11196638" y="3748088"/>
          <p14:tracePt t="52515" x="11179175" y="3748088"/>
          <p14:tracePt t="52533" x="11169650" y="3765550"/>
          <p14:tracePt t="52541" x="11161713" y="3765550"/>
          <p14:tracePt t="52558" x="11134725" y="3765550"/>
          <p14:tracePt t="52572" x="11126788" y="3765550"/>
          <p14:tracePt t="52589" x="11091863" y="3765550"/>
          <p14:tracePt t="52606" x="11056938" y="3790950"/>
          <p14:tracePt t="52622" x="10960100" y="3817938"/>
          <p14:tracePt t="52639" x="10820400" y="3852863"/>
          <p14:tracePt t="52656" x="10663238" y="3895725"/>
          <p14:tracePt t="52673" x="10541000" y="3940175"/>
          <p14:tracePt t="52690" x="10515600" y="3940175"/>
          <p14:tracePt t="52691" x="10498138" y="3948113"/>
          <p14:tracePt t="52752" x="10480675" y="3957638"/>
          <p14:tracePt t="52760" x="10453688" y="3957638"/>
          <p14:tracePt t="52778" x="10436225" y="3957638"/>
          <p14:tracePt t="52789" x="10261600" y="3983038"/>
          <p14:tracePt t="52806" x="10034588" y="4017963"/>
          <p14:tracePt t="52822" x="9807575" y="4044950"/>
          <p14:tracePt t="52839" x="9702800" y="4070350"/>
          <p14:tracePt t="52840" x="9607550" y="4079875"/>
          <p14:tracePt t="52856" x="9537700" y="4087813"/>
          <p14:tracePt t="52856" x="9475788" y="4087813"/>
          <p14:tracePt t="52872" x="9450388" y="4087813"/>
          <p14:tracePt t="52935" x="9405938" y="4097338"/>
          <p14:tracePt t="52944" x="9363075" y="4097338"/>
          <p14:tracePt t="52952" x="9310688" y="4097338"/>
          <p14:tracePt t="52972" x="9134475" y="4097338"/>
          <p14:tracePt t="52989" x="8916988" y="4097338"/>
          <p14:tracePt t="53007" x="8662988" y="4097338"/>
          <p14:tracePt t="53023" x="8505825" y="4097338"/>
          <p14:tracePt t="53039" x="8445500" y="4097338"/>
          <p14:tracePt t="53056" x="8428038" y="4097338"/>
          <p14:tracePt t="53110" x="8418513" y="4097338"/>
          <p14:tracePt t="53119" x="8410575" y="4097338"/>
          <p14:tracePt t="53127" x="8393113" y="4097338"/>
          <p14:tracePt t="53139" x="8375650" y="4097338"/>
          <p14:tracePt t="53156" x="8331200" y="4097338"/>
          <p14:tracePt t="53172" x="8270875" y="4097338"/>
          <p14:tracePt t="53189" x="8201025" y="4097338"/>
          <p14:tracePt t="53206" x="8183563" y="4097338"/>
          <p14:tracePt t="53207" x="8166100" y="4097338"/>
          <p14:tracePt t="53223" x="8156575" y="4097338"/>
          <p14:tracePt t="53286" x="8139113" y="4097338"/>
          <p14:tracePt t="53294" x="8113713" y="4087813"/>
          <p14:tracePt t="53303" x="8096250" y="4087813"/>
          <p14:tracePt t="53322" x="8078788" y="4087813"/>
          <p14:tracePt t="53339" x="8061325" y="4087813"/>
          <p14:tracePt t="53381" x="8061325" y="4070350"/>
          <p14:tracePt t="53688" x="8061325" y="4062413"/>
          <p14:tracePt t="53706" x="8069263" y="4052888"/>
          <p14:tracePt t="53723" x="8086725" y="4027488"/>
          <p14:tracePt t="53731" x="8096250" y="4017963"/>
          <p14:tracePt t="53740" x="8113713" y="4010025"/>
          <p14:tracePt t="53756" x="8139113" y="3983038"/>
          <p14:tracePt t="53772" x="8166100" y="3948113"/>
          <p14:tracePt t="53789" x="8191500" y="3930650"/>
          <p14:tracePt t="53806" x="8226425" y="3922713"/>
          <p14:tracePt t="53822" x="8270875" y="3913188"/>
          <p14:tracePt t="53839" x="8358188" y="3913188"/>
          <p14:tracePt t="53856" x="8505825" y="3913188"/>
          <p14:tracePt t="53872" x="8750300" y="3913188"/>
          <p14:tracePt t="53889" x="9039225" y="3913188"/>
          <p14:tracePt t="53906" x="9345613" y="3913188"/>
          <p14:tracePt t="53922" x="9475788" y="3913188"/>
          <p14:tracePt t="53939" x="9650413" y="3913188"/>
          <p14:tracePt t="53956" x="9677400" y="3913188"/>
          <p14:tracePt t="54099" x="9650413" y="3913188"/>
          <p14:tracePt t="54107" x="9642475" y="3913188"/>
          <p14:tracePt t="54116" x="9632950" y="3913188"/>
          <p14:tracePt t="54125" x="9625013" y="3913188"/>
          <p14:tracePt t="54139" x="9615488" y="3913188"/>
          <p14:tracePt t="54156" x="9580563" y="3922713"/>
          <p14:tracePt t="54172" x="9528175" y="3940175"/>
          <p14:tracePt t="54189" x="9440863" y="3957638"/>
          <p14:tracePt t="54206" x="9318625" y="3965575"/>
          <p14:tracePt t="54222" x="9196388" y="3965575"/>
          <p14:tracePt t="54240" x="9082088" y="3965575"/>
          <p14:tracePt t="54256" x="8959850" y="3965575"/>
          <p14:tracePt t="54273" x="8916988" y="3965575"/>
          <p14:tracePt t="54274" x="8872538" y="3965575"/>
          <p14:tracePt t="54289" x="8829675" y="3965575"/>
          <p14:tracePt t="54306" x="8750300" y="3965575"/>
          <p14:tracePt t="54322" x="8724900" y="3965575"/>
          <p14:tracePt t="54339" x="8662988" y="3965575"/>
          <p14:tracePt t="54356" x="8575675" y="3965575"/>
          <p14:tracePt t="54372" x="8462963" y="3965575"/>
          <p14:tracePt t="54389" x="8340725" y="3965575"/>
          <p14:tracePt t="54406" x="8226425" y="3965575"/>
          <p14:tracePt t="54423" x="8104188" y="3965575"/>
          <p14:tracePt t="54439" x="8043863" y="3965575"/>
          <p14:tracePt t="54440" x="7974013" y="3965575"/>
          <p14:tracePt t="54456" x="7904163" y="3965575"/>
          <p14:tracePt t="54472" x="7754938" y="3965575"/>
          <p14:tracePt t="54489" x="7632700" y="3965575"/>
          <p14:tracePt t="54506" x="7502525" y="3965575"/>
          <p14:tracePt t="54523" x="7345363" y="3965575"/>
          <p14:tracePt t="54539" x="7161213" y="3965575"/>
          <p14:tracePt t="54556" x="6961188" y="3975100"/>
          <p14:tracePt t="54572" x="6829425" y="3975100"/>
          <p14:tracePt t="54573" x="6699250" y="3975100"/>
          <p14:tracePt t="54589" x="6427788" y="3975100"/>
          <p14:tracePt t="54607" x="6140450" y="3975100"/>
          <p14:tracePt t="54622" x="5991225" y="3975100"/>
          <p14:tracePt t="54639" x="5719763" y="3975100"/>
          <p14:tracePt t="54656" x="5502275" y="3975100"/>
          <p14:tracePt t="54672" x="5310188" y="3975100"/>
          <p14:tracePt t="54689" x="5160963" y="3975100"/>
          <p14:tracePt t="54706" x="5083175" y="3975100"/>
          <p14:tracePt t="54722" x="5030788" y="3975100"/>
          <p14:tracePt t="54739" x="4968875" y="3975100"/>
          <p14:tracePt t="54756" x="4864100" y="3975100"/>
          <p14:tracePt t="54773" x="4751388" y="3975100"/>
          <p14:tracePt t="54789" x="4689475" y="3975100"/>
          <p14:tracePt t="54806" x="4567238" y="3975100"/>
          <p14:tracePt t="54822" x="4454525" y="3975100"/>
          <p14:tracePt t="54839" x="4332288" y="3975100"/>
          <p14:tracePt t="54856" x="4217988" y="3975100"/>
          <p14:tracePt t="54872" x="4078288" y="3975100"/>
          <p14:tracePt t="54889" x="3983038" y="3975100"/>
          <p14:tracePt t="54906" x="3921125" y="3975100"/>
          <p14:tracePt t="54922" x="3895725" y="3975100"/>
          <p14:tracePt t="54922" x="3878263" y="3975100"/>
          <p14:tracePt t="54939" x="3868738" y="3975100"/>
          <p14:tracePt t="55035" x="3860800" y="3975100"/>
          <p14:tracePt t="56173" x="3860800" y="3992563"/>
          <p14:tracePt t="56199" x="3851275" y="3992563"/>
          <p14:tracePt t="56208" x="3833813" y="3992563"/>
          <p14:tracePt t="56216" x="3833813" y="4000500"/>
          <p14:tracePt t="56234" x="3816350" y="4000500"/>
          <p14:tracePt t="56242" x="3798888" y="4010025"/>
          <p14:tracePt t="56269" x="3790950" y="4010025"/>
          <p14:tracePt t="56295" x="3773488" y="4010025"/>
          <p14:tracePt t="56304" x="3746500" y="4027488"/>
          <p14:tracePt t="56313" x="3729038" y="4027488"/>
          <p14:tracePt t="56323" x="3703638" y="4035425"/>
          <p14:tracePt t="56340" x="3651250" y="4052888"/>
          <p14:tracePt t="56356" x="3606800" y="4062413"/>
          <p14:tracePt t="56372" x="3589338" y="4062413"/>
          <p14:tracePt t="56374" x="3571875" y="4079875"/>
          <p14:tracePt t="56389" x="3546475" y="4079875"/>
          <p14:tracePt t="56406" x="3529013" y="4087813"/>
          <p14:tracePt t="56422" x="3494088" y="4097338"/>
          <p14:tracePt t="56439" x="3476625" y="4097338"/>
          <p14:tracePt t="56455" x="3441700" y="4105275"/>
          <p14:tracePt t="56472" x="3424238" y="4105275"/>
          <p14:tracePt t="56489" x="3414713" y="4124325"/>
          <p14:tracePt t="56506" x="3406775" y="4124325"/>
          <p14:tracePt t="56506" x="3379788" y="4124325"/>
          <p14:tracePt t="56523" x="3344863" y="4124325"/>
          <p14:tracePt t="56539" x="3319463" y="4141788"/>
          <p14:tracePt t="56540" x="3302000" y="4141788"/>
          <p14:tracePt t="56556" x="3284538" y="4141788"/>
          <p14:tracePt t="56572" x="3240088" y="4149725"/>
          <p14:tracePt t="56589" x="3205163" y="4149725"/>
          <p14:tracePt t="56606" x="3179763" y="4159250"/>
          <p14:tracePt t="56622" x="3135313" y="4167188"/>
          <p14:tracePt t="56639" x="3117850" y="4176713"/>
          <p14:tracePt t="56656" x="3082925" y="4184650"/>
          <p14:tracePt t="56672" x="3074988" y="4184650"/>
          <p14:tracePt t="56673" x="3065463" y="4194175"/>
          <p14:tracePt t="56690" x="3030538" y="4194175"/>
          <p14:tracePt t="56706" x="3021013" y="4194175"/>
          <p14:tracePt t="56707" x="3013075" y="4211638"/>
          <p14:tracePt t="56722" x="2995613" y="4211638"/>
          <p14:tracePt t="56724" x="2968625" y="4219575"/>
          <p14:tracePt t="56739" x="2951163" y="4219575"/>
          <p14:tracePt t="56756" x="2898775" y="4237038"/>
          <p14:tracePt t="56772" x="2873375" y="4246563"/>
          <p14:tracePt t="56789" x="2838450" y="4254500"/>
          <p14:tracePt t="56806" x="2786063" y="4264025"/>
          <p14:tracePt t="56822" x="2751138" y="4281488"/>
          <p14:tracePt t="56839" x="2733675" y="4289425"/>
          <p14:tracePt t="56856" x="2716213" y="4298950"/>
          <p14:tracePt t="56890" x="2706688" y="4298950"/>
          <p14:tracePt t="56899" x="2698750" y="4306888"/>
          <p14:tracePt t="56916" x="2689225" y="4306888"/>
          <p14:tracePt t="56934" x="2689225" y="4324350"/>
          <p14:tracePt t="56951" x="2671763" y="4324350"/>
          <p14:tracePt t="57101" x="2681288" y="4324350"/>
          <p14:tracePt t="57126" x="2689225" y="4324350"/>
          <p14:tracePt t="57135" x="2698750" y="4324350"/>
          <p14:tracePt t="57152" x="2724150" y="4324350"/>
          <p14:tracePt t="57161" x="2733675" y="4324350"/>
          <p14:tracePt t="57172" x="2741613" y="4324350"/>
          <p14:tracePt t="57189" x="2776538" y="4341813"/>
          <p14:tracePt t="57206" x="2786063" y="4341813"/>
          <p14:tracePt t="57556" x="2794000" y="4341813"/>
          <p14:tracePt t="57581" x="2811463" y="4341813"/>
          <p14:tracePt t="57599" x="2828925" y="4333875"/>
          <p14:tracePt t="57608" x="2846388" y="4333875"/>
          <p14:tracePt t="57616" x="2873375" y="4333875"/>
          <p14:tracePt t="57625" x="2890838" y="4333875"/>
          <p14:tracePt t="57639" x="2908300" y="4333875"/>
          <p14:tracePt t="57656" x="3013075" y="4333875"/>
          <p14:tracePt t="57672" x="3179763" y="4333875"/>
          <p14:tracePt t="57689" x="3397250" y="4333875"/>
          <p14:tracePt t="57706" x="3616325" y="4333875"/>
          <p14:tracePt t="57722" x="3746500" y="4333875"/>
          <p14:tracePt t="57723" x="3860800" y="4333875"/>
          <p14:tracePt t="57739" x="4052888" y="4333875"/>
          <p14:tracePt t="57756" x="4122738" y="4333875"/>
          <p14:tracePt t="57757" x="4148138" y="4333875"/>
          <p14:tracePt t="57772" x="4157663" y="4333875"/>
          <p14:tracePt t="57773" x="4183063" y="4333875"/>
          <p14:tracePt t="57789" x="4210050" y="4333875"/>
          <p14:tracePt t="57806" x="4244975" y="4333875"/>
          <p14:tracePt t="57822" x="4322763" y="4333875"/>
          <p14:tracePt t="57839" x="4419600" y="4333875"/>
          <p14:tracePt t="57856" x="4567238" y="4333875"/>
          <p14:tracePt t="57872" x="4759325" y="4333875"/>
          <p14:tracePt t="57889" x="4960938" y="4333875"/>
          <p14:tracePt t="57906" x="5170488" y="4333875"/>
          <p14:tracePt t="57923" x="5283200" y="4333875"/>
          <p14:tracePt t="57923" x="5387975" y="4333875"/>
          <p14:tracePt t="57939" x="5475288" y="4333875"/>
          <p14:tracePt t="57939" x="5562600" y="4333875"/>
          <p14:tracePt t="57956" x="5632450" y="4333875"/>
          <p14:tracePt t="57972" x="5737225" y="4333875"/>
          <p14:tracePt t="57989" x="5772150" y="4333875"/>
          <p14:tracePt t="58006" x="5807075" y="4333875"/>
          <p14:tracePt t="58022" x="5842000" y="4333875"/>
          <p14:tracePt t="58039" x="5886450" y="4333875"/>
          <p14:tracePt t="58056" x="5929313" y="4333875"/>
          <p14:tracePt t="58073" x="5991225" y="4333875"/>
          <p14:tracePt t="58090" x="6078538" y="4333875"/>
          <p14:tracePt t="58106" x="6140450" y="4333875"/>
          <p14:tracePt t="58106" x="6183313" y="4333875"/>
          <p14:tracePt t="58122" x="6227763" y="4333875"/>
          <p14:tracePt t="58139" x="6270625" y="4333875"/>
          <p14:tracePt t="58156" x="6315075" y="4333875"/>
          <p14:tracePt t="58172" x="6375400" y="4333875"/>
          <p14:tracePt t="58189" x="6480175" y="4333875"/>
          <p14:tracePt t="58206" x="6584950" y="4333875"/>
          <p14:tracePt t="58222" x="6672263" y="4333875"/>
          <p14:tracePt t="58239" x="6759575" y="4333875"/>
          <p14:tracePt t="58256" x="6804025" y="4333875"/>
          <p14:tracePt t="58256" x="6829425" y="4333875"/>
          <p14:tracePt t="58273" x="6864350" y="4333875"/>
          <p14:tracePt t="58289" x="6891338" y="4333875"/>
          <p14:tracePt t="58290" x="6916738" y="4333875"/>
          <p14:tracePt t="58306" x="6934200" y="4333875"/>
          <p14:tracePt t="58322" x="7013575" y="4333875"/>
          <p14:tracePt t="58339" x="7100888" y="4333875"/>
          <p14:tracePt t="58356" x="7196138" y="4333875"/>
          <p14:tracePt t="58372" x="7240588" y="4333875"/>
          <p14:tracePt t="58389" x="7265988" y="4333875"/>
          <p14:tracePt t="58405" x="7275513" y="4333875"/>
          <p14:tracePt t="58456" x="7300913" y="4333875"/>
          <p14:tracePt t="58465" x="7318375" y="4333875"/>
          <p14:tracePt t="58474" x="7335838" y="4333875"/>
          <p14:tracePt t="58489" x="7370763" y="4333875"/>
          <p14:tracePt t="58506" x="7467600" y="4333875"/>
          <p14:tracePt t="58522" x="7589838" y="4333875"/>
          <p14:tracePt t="58539" x="7702550" y="4333875"/>
          <p14:tracePt t="58555" x="7772400" y="4333875"/>
          <p14:tracePt t="58572" x="7824788" y="4333875"/>
          <p14:tracePt t="58589" x="7869238" y="4333875"/>
          <p14:tracePt t="58605" x="7894638" y="4333875"/>
          <p14:tracePt t="58606" x="7912100" y="4333875"/>
          <p14:tracePt t="58623" x="7964488" y="4341813"/>
          <p14:tracePt t="58639" x="7981950" y="4341813"/>
          <p14:tracePt t="58640" x="7999413" y="4341813"/>
          <p14:tracePt t="58656" x="8008938" y="4341813"/>
          <p14:tracePt t="58672" x="8016875" y="4341813"/>
          <p14:tracePt t="58689" x="8026400" y="4341813"/>
          <p14:tracePt t="58719" x="8034338" y="4341813"/>
          <p14:tracePt t="58727" x="8043863" y="4341813"/>
          <p14:tracePt t="58739" x="8069263" y="4341813"/>
          <p14:tracePt t="58755" x="8104188" y="4341813"/>
          <p14:tracePt t="58772" x="8139113" y="4341813"/>
          <p14:tracePt t="58790" x="8208963" y="4341813"/>
          <p14:tracePt t="58806" x="8235950" y="4341813"/>
          <p14:tracePt t="58822" x="8278813" y="4351338"/>
          <p14:tracePt t="58824" x="8296275" y="4351338"/>
          <p14:tracePt t="58839" x="8313738" y="4351338"/>
          <p14:tracePt t="58856" x="8323263" y="4359275"/>
          <p14:tracePt t="58872" x="8358188" y="4368800"/>
          <p14:tracePt t="58889" x="8383588" y="4368800"/>
          <p14:tracePt t="58905" x="8410575" y="4386263"/>
          <p14:tracePt t="58922" x="8435975" y="4386263"/>
          <p14:tracePt t="58939" x="8445500" y="4394200"/>
          <p14:tracePt t="58956" x="8453438" y="4394200"/>
          <p14:tracePt t="58956" x="8462963" y="4394200"/>
          <p14:tracePt t="58973" x="8505825" y="4403725"/>
          <p14:tracePt t="58989" x="8532813" y="4411663"/>
          <p14:tracePt t="58990" x="8558213" y="4411663"/>
          <p14:tracePt t="59006" x="8575675" y="4429125"/>
          <p14:tracePt t="59022" x="8628063" y="4429125"/>
          <p14:tracePt t="59039" x="8662988" y="4438650"/>
          <p14:tracePt t="59056" x="8750300" y="4438650"/>
          <p14:tracePt t="59072" x="8872538" y="4438650"/>
          <p14:tracePt t="59089" x="8986838" y="4438650"/>
          <p14:tracePt t="59106" x="9117013" y="4438650"/>
          <p14:tracePt t="59122" x="9240838" y="4438650"/>
          <p14:tracePt t="59139" x="9371013" y="4438650"/>
          <p14:tracePt t="59156" x="9432925" y="4438650"/>
          <p14:tracePt t="59157" x="9493250" y="4438650"/>
          <p14:tracePt t="59172" x="9555163" y="4438650"/>
          <p14:tracePt t="59174" x="9625013" y="4438650"/>
          <p14:tracePt t="59189" x="9685338" y="4438650"/>
          <p14:tracePt t="59205" x="9799638" y="4438650"/>
          <p14:tracePt t="59222" x="9921875" y="4438650"/>
          <p14:tracePt t="59239" x="9964738" y="4438650"/>
          <p14:tracePt t="59256" x="10017125" y="4438650"/>
          <p14:tracePt t="59272" x="10052050" y="4438650"/>
          <p14:tracePt t="59289" x="10096500" y="4438650"/>
          <p14:tracePt t="59306" x="10121900" y="4438650"/>
          <p14:tracePt t="59323" x="10131425" y="4438650"/>
          <p14:tracePt t="59323" x="10148888" y="4438650"/>
          <p14:tracePt t="59339" x="10166350" y="4438650"/>
          <p14:tracePt t="59340" x="10191750" y="4438650"/>
          <p14:tracePt t="59356" x="10201275" y="4438650"/>
          <p14:tracePt t="59372" x="10244138" y="4438650"/>
          <p14:tracePt t="59481" x="10261600" y="4438650"/>
          <p14:tracePt t="59611" x="10253663" y="4438650"/>
          <p14:tracePt t="59646" x="10236200" y="4438650"/>
          <p14:tracePt t="59655" x="10226675" y="4438650"/>
          <p14:tracePt t="59699" x="10218738" y="4438650"/>
          <p14:tracePt t="59725" x="10209213" y="4438650"/>
          <p14:tracePt t="59733" x="10201275" y="4438650"/>
          <p14:tracePt t="59742" x="10191750" y="4438650"/>
          <p14:tracePt t="59755" x="10174288" y="4438650"/>
          <p14:tracePt t="59772" x="10139363" y="4438650"/>
          <p14:tracePt t="59789" x="10079038" y="4438650"/>
          <p14:tracePt t="59806" x="10009188" y="4438650"/>
          <p14:tracePt t="59822" x="9974263" y="4438650"/>
          <p14:tracePt t="59840" x="9929813" y="4438650"/>
          <p14:tracePt t="59856" x="9921875" y="4438650"/>
          <p14:tracePt t="59857" x="9894888" y="4438650"/>
          <p14:tracePt t="59872" x="9877425" y="4438650"/>
          <p14:tracePt t="59873" x="9842500" y="4438650"/>
          <p14:tracePt t="59889" x="9799638" y="4438650"/>
          <p14:tracePt t="59905" x="9720263" y="4438650"/>
          <p14:tracePt t="59922" x="9677400" y="4438650"/>
          <p14:tracePt t="59939" x="9650413" y="4438650"/>
          <p14:tracePt t="59956" x="9615488" y="4438650"/>
          <p14:tracePt t="59972" x="9580563" y="4438650"/>
          <p14:tracePt t="59989" x="9520238" y="4438650"/>
          <p14:tracePt t="60005" x="9510713" y="4438650"/>
          <p14:tracePt t="60007" x="9475788" y="4438650"/>
          <p14:tracePt t="60023" x="9432925" y="4438650"/>
          <p14:tracePt t="60023" x="9371013" y="4438650"/>
          <p14:tracePt t="60039" x="9301163" y="4438650"/>
          <p14:tracePt t="60040" x="9223375" y="4438650"/>
          <p14:tracePt t="60056" x="9134475" y="4438650"/>
          <p14:tracePt t="60072" x="8951913" y="4438650"/>
          <p14:tracePt t="60089" x="8715375" y="4438650"/>
          <p14:tracePt t="60105" x="8428038" y="4438650"/>
          <p14:tracePt t="60122" x="8156575" y="4438650"/>
          <p14:tracePt t="60139" x="7834313" y="4438650"/>
          <p14:tracePt t="60155" x="7502525" y="4438650"/>
          <p14:tracePt t="60172" x="7143750" y="4438650"/>
          <p14:tracePt t="60189" x="6751638" y="4438650"/>
          <p14:tracePt t="60206" x="6515100" y="4438650"/>
          <p14:tracePt t="60222" x="5946775" y="4438650"/>
          <p14:tracePt t="60239" x="5327650" y="4438650"/>
          <p14:tracePt t="60256" x="4759325" y="4438650"/>
          <p14:tracePt t="60272" x="4217988" y="4429125"/>
          <p14:tracePt t="60289" x="3773488" y="4386263"/>
          <p14:tracePt t="60306" x="3449638" y="4306888"/>
          <p14:tracePt t="60322" x="3135313" y="4229100"/>
          <p14:tracePt t="60339" x="2908300" y="4105275"/>
          <p14:tracePt t="60356" x="2733675" y="3992563"/>
          <p14:tracePt t="60373" x="2681288" y="3940175"/>
          <p14:tracePt t="60373" x="2619375" y="3895725"/>
          <p14:tracePt t="60389" x="2541588" y="3852863"/>
          <p14:tracePt t="60390" x="2479675" y="3800475"/>
          <p14:tracePt t="60406" x="2444750" y="3748088"/>
          <p14:tracePt t="60422" x="2366963" y="3625850"/>
          <p14:tracePt t="60439" x="2305050" y="3529013"/>
          <p14:tracePt t="60455" x="2262188" y="3416300"/>
          <p14:tracePt t="60472" x="2262188" y="3311525"/>
          <p14:tracePt t="60489" x="2262188" y="3214688"/>
          <p14:tracePt t="60506" x="2262188" y="3127375"/>
          <p14:tracePt t="60522" x="2262188" y="3084513"/>
          <p14:tracePt t="60524" x="2262188" y="3049588"/>
          <p14:tracePt t="60539" x="2279650" y="2979738"/>
          <p14:tracePt t="60556" x="2287588" y="2962275"/>
          <p14:tracePt t="60557" x="2297113" y="2944813"/>
          <p14:tracePt t="60572" x="2305050" y="2917825"/>
          <p14:tracePt t="60573" x="2322513" y="2892425"/>
          <p14:tracePt t="60589" x="2339975" y="2892425"/>
          <p14:tracePt t="60606" x="2357438" y="2847975"/>
          <p14:tracePt t="60622" x="2401888" y="2813050"/>
          <p14:tracePt t="60639" x="2444750" y="2770188"/>
          <p14:tracePt t="60656" x="2479675" y="2733675"/>
          <p14:tracePt t="60672" x="2541588" y="2698750"/>
          <p14:tracePt t="60689" x="2646363" y="2638425"/>
          <p14:tracePt t="60706" x="2768600" y="2576513"/>
          <p14:tracePt t="60722" x="2846388" y="2551113"/>
          <p14:tracePt t="60723" x="2925763" y="2533650"/>
          <p14:tracePt t="60739" x="3030538" y="2506663"/>
          <p14:tracePt t="60740" x="3117850" y="2471738"/>
          <p14:tracePt t="60756" x="3214688" y="2446338"/>
          <p14:tracePt t="60772" x="3397250" y="2393950"/>
          <p14:tracePt t="60789" x="3563938" y="2366963"/>
          <p14:tracePt t="60806" x="3763963" y="2366963"/>
          <p14:tracePt t="60822" x="4008438" y="2366963"/>
          <p14:tracePt t="60839" x="4297363" y="2366963"/>
          <p14:tracePt t="60856" x="4584700" y="2376488"/>
          <p14:tracePt t="60872" x="4881563" y="2401888"/>
          <p14:tracePt t="60889" x="5143500" y="2454275"/>
          <p14:tracePt t="60906" x="5265738" y="2481263"/>
          <p14:tracePt t="60907" x="5353050" y="2516188"/>
          <p14:tracePt t="60922" x="5432425" y="2551113"/>
          <p14:tracePt t="60939" x="5554663" y="2646363"/>
          <p14:tracePt t="60956" x="5702300" y="2770188"/>
          <p14:tracePt t="60972" x="5816600" y="2935288"/>
          <p14:tracePt t="60989" x="5859463" y="3084513"/>
          <p14:tracePt t="61006" x="5876925" y="3197225"/>
          <p14:tracePt t="61022" x="5876925" y="3276600"/>
          <p14:tracePt t="61039" x="5859463" y="3371850"/>
          <p14:tracePt t="61056" x="5807075" y="3486150"/>
          <p14:tracePt t="61073" x="5772150" y="3529013"/>
          <p14:tracePt t="61073" x="5729288" y="3598863"/>
          <p14:tracePt t="61089" x="5676900" y="3651250"/>
          <p14:tracePt t="61090" x="5624513" y="3721100"/>
          <p14:tracePt t="61106" x="5572125" y="3773488"/>
          <p14:tracePt t="61122" x="5405438" y="3887788"/>
          <p14:tracePt t="61139" x="5195888" y="4010025"/>
          <p14:tracePt t="61156" x="4951413" y="4087813"/>
          <p14:tracePt t="61172" x="4689475" y="4167188"/>
          <p14:tracePt t="61189" x="4384675" y="4211638"/>
          <p14:tracePt t="61206" x="3990975" y="4229100"/>
          <p14:tracePt t="61222" x="3424238" y="4229100"/>
          <p14:tracePt t="61240" x="2916238" y="4229100"/>
          <p14:tracePt t="61256" x="2646363" y="4229100"/>
          <p14:tracePt t="61257" x="2384425" y="4229100"/>
          <p14:tracePt t="61272" x="2130425" y="4219575"/>
          <p14:tracePt t="61273" x="1938338" y="4194175"/>
          <p14:tracePt t="61289" x="1763713" y="4149725"/>
          <p14:tracePt t="61306" x="1511300" y="4079875"/>
          <p14:tracePt t="61322" x="1397000" y="4010025"/>
          <p14:tracePt t="61339" x="1371600" y="3975100"/>
          <p14:tracePt t="61356" x="1371600" y="3930650"/>
          <p14:tracePt t="61372" x="1389063" y="3878263"/>
          <p14:tracePt t="61389" x="1431925" y="3765550"/>
          <p14:tracePt t="61406" x="1511300" y="3643313"/>
          <p14:tracePt t="61423" x="1563688" y="3529013"/>
          <p14:tracePt t="61439" x="1589088" y="3476625"/>
          <p14:tracePt t="61441" x="1606550" y="3451225"/>
          <p14:tracePt t="61456" x="1616075" y="3433763"/>
          <p14:tracePt t="61473" x="1658938" y="3371850"/>
          <p14:tracePt t="61489" x="1728788" y="3284538"/>
          <p14:tracePt t="61506" x="1790700" y="3179763"/>
          <p14:tracePt t="61522" x="1851025" y="3092450"/>
          <p14:tracePt t="61539" x="1903413" y="3032125"/>
          <p14:tracePt t="61556" x="1920875" y="2987675"/>
          <p14:tracePt t="61572" x="1947863" y="2970213"/>
          <p14:tracePt t="61590" x="1955800" y="2952750"/>
          <p14:tracePt t="61606" x="1965325" y="2927350"/>
          <p14:tracePt t="61607" x="1990725" y="2900363"/>
          <p14:tracePt t="61622" x="2000250" y="2892425"/>
          <p14:tracePt t="61639" x="2052638" y="2847975"/>
          <p14:tracePt t="61656" x="2070100" y="2822575"/>
          <p14:tracePt t="61672" x="2122488" y="2778125"/>
          <p14:tracePt t="61689" x="2157413" y="2770188"/>
          <p14:tracePt t="61705" x="2252663" y="2733675"/>
          <p14:tracePt t="61722" x="2409825" y="2698750"/>
          <p14:tracePt t="61739" x="2601913" y="2655888"/>
          <p14:tracePt t="61756" x="2751138" y="2655888"/>
          <p14:tracePt t="61772" x="2820988" y="2655888"/>
          <p14:tracePt t="61773" x="2846388" y="2655888"/>
          <p14:tracePt t="61789" x="2863850" y="2655888"/>
          <p14:tracePt t="61843" x="2863850" y="2663825"/>
          <p14:tracePt t="61851" x="2873375" y="2673350"/>
          <p14:tracePt t="61860" x="2881313" y="2681288"/>
          <p14:tracePt t="61872" x="2898775" y="2708275"/>
          <p14:tracePt t="61889" x="2925763" y="2760663"/>
          <p14:tracePt t="61906" x="2925763" y="2787650"/>
          <p14:tracePt t="61922" x="2943225" y="2830513"/>
          <p14:tracePt t="61939" x="2960688" y="2874963"/>
          <p14:tracePt t="61956" x="2968625" y="2892425"/>
          <p14:tracePt t="61957" x="2986088" y="2917825"/>
          <p14:tracePt t="61973" x="2986088" y="2944813"/>
          <p14:tracePt t="61974" x="2995613" y="2970213"/>
          <p14:tracePt t="61989" x="2995613" y="2987675"/>
          <p14:tracePt t="62006" x="3003550" y="3032125"/>
          <p14:tracePt t="62022" x="3003550" y="3074988"/>
          <p14:tracePt t="62039" x="3003550" y="3101975"/>
          <p14:tracePt t="62056" x="3003550" y="3136900"/>
          <p14:tracePt t="62072" x="2995613" y="3162300"/>
          <p14:tracePt t="62089" x="2978150" y="3214688"/>
          <p14:tracePt t="62105" x="2968625" y="3232150"/>
          <p14:tracePt t="62106" x="2951163" y="3259138"/>
          <p14:tracePt t="62123" x="2925763" y="3284538"/>
          <p14:tracePt t="62139" x="2925763" y="3302000"/>
          <p14:tracePt t="62140" x="2898775" y="3319463"/>
          <p14:tracePt t="62156" x="2881313" y="3319463"/>
          <p14:tracePt t="62172" x="2873375" y="3346450"/>
          <p14:tracePt t="62189" x="2863850" y="3363913"/>
          <p14:tracePt t="62206" x="2846388" y="3381375"/>
          <p14:tracePt t="62222" x="2820988" y="3389313"/>
          <p14:tracePt t="62239" x="2803525" y="3398838"/>
          <p14:tracePt t="62256" x="2786063" y="3406775"/>
          <p14:tracePt t="62272" x="2768600" y="3406775"/>
          <p14:tracePt t="62273" x="2751138" y="3406775"/>
          <p14:tracePt t="62290" x="2706688" y="3416300"/>
          <p14:tracePt t="62305" x="2671763" y="3424238"/>
          <p14:tracePt t="62322" x="2566988" y="3451225"/>
          <p14:tracePt t="62339" x="2479675" y="3459163"/>
          <p14:tracePt t="62356" x="2462213" y="3459163"/>
          <p14:tracePt t="62372" x="2444750" y="3459163"/>
          <p14:tracePt t="62403" x="2419350" y="3476625"/>
          <p14:tracePt t="62420" x="2392363" y="3476625"/>
          <p14:tracePt t="62429" x="2374900" y="3476625"/>
          <p14:tracePt t="62439" x="2357438" y="3486150"/>
          <p14:tracePt t="62456" x="2322513" y="3494088"/>
          <p14:tracePt t="62472" x="2297113" y="3511550"/>
          <p14:tracePt t="62473" x="2287588" y="3521075"/>
          <p14:tracePt t="62489" x="2270125" y="3521075"/>
          <p14:tracePt t="62490" x="2252663" y="3529013"/>
          <p14:tracePt t="62505" x="2227263" y="3529013"/>
          <p14:tracePt t="62522" x="2192338" y="3556000"/>
          <p14:tracePt t="62539" x="2147888" y="3598863"/>
          <p14:tracePt t="62556" x="2147888" y="3616325"/>
          <p14:tracePt t="62572" x="2147888" y="3633788"/>
          <p14:tracePt t="62589" x="2147888" y="3668713"/>
          <p14:tracePt t="62606" x="2147888" y="3703638"/>
          <p14:tracePt t="62622" x="2147888" y="3721100"/>
          <p14:tracePt t="62623" x="2147888" y="3748088"/>
          <p14:tracePt t="62639" x="2157413" y="3790950"/>
          <p14:tracePt t="62656" x="2157413" y="3800475"/>
          <p14:tracePt t="62658" x="2174875" y="3825875"/>
          <p14:tracePt t="62672" x="2192338" y="3852863"/>
          <p14:tracePt t="62689" x="2227263" y="3887788"/>
          <p14:tracePt t="62706" x="2279650" y="3940175"/>
          <p14:tracePt t="62722" x="2332038" y="3975100"/>
          <p14:tracePt t="62739" x="2401888" y="4017963"/>
          <p14:tracePt t="62756" x="2514600" y="4079875"/>
          <p14:tracePt t="62772" x="2636838" y="4149725"/>
          <p14:tracePt t="62789" x="2776538" y="4184650"/>
          <p14:tracePt t="62806" x="2943225" y="4237038"/>
          <p14:tracePt t="62822" x="3030538" y="4254500"/>
          <p14:tracePt t="62823" x="3117850" y="4281488"/>
          <p14:tracePt t="62839" x="3214688" y="4298950"/>
          <p14:tracePt t="62840" x="3292475" y="4324350"/>
          <p14:tracePt t="62855" x="3362325" y="4341813"/>
          <p14:tracePt t="62872" x="3494088" y="4376738"/>
          <p14:tracePt t="62889" x="3616325" y="4403725"/>
          <p14:tracePt t="62906" x="3756025" y="4446588"/>
          <p14:tracePt t="62922" x="3895725" y="4481513"/>
          <p14:tracePt t="62939" x="4025900" y="4498975"/>
          <p14:tracePt t="62956" x="4200525" y="4498975"/>
          <p14:tracePt t="62973" x="4367213" y="4498975"/>
          <p14:tracePt t="62989" x="4541838" y="4498975"/>
          <p14:tracePt t="63005" x="4629150" y="4498975"/>
          <p14:tracePt t="63022" x="4846638" y="4498975"/>
          <p14:tracePt t="63039" x="5073650" y="4498975"/>
          <p14:tracePt t="63056" x="5292725" y="4498975"/>
          <p14:tracePt t="63072" x="5484813" y="4498975"/>
          <p14:tracePt t="63089" x="5676900" y="4498975"/>
          <p14:tracePt t="63106" x="5834063" y="4498975"/>
          <p14:tracePt t="63122" x="5903913" y="4498975"/>
          <p14:tracePt t="63139" x="5946775" y="4498975"/>
          <p14:tracePt t="63157" x="5973763" y="4498975"/>
          <p14:tracePt t="63172" x="5991225" y="4498975"/>
          <p14:tracePt t="63216" x="6008688" y="4516438"/>
          <p14:tracePt t="63225" x="6016625" y="4516438"/>
          <p14:tracePt t="63233" x="6026150" y="4525963"/>
          <p14:tracePt t="63242" x="6034088" y="4525963"/>
          <p14:tracePt t="63255" x="6034088" y="4533900"/>
          <p14:tracePt t="63272" x="6043613" y="4533900"/>
          <p14:tracePt t="63289" x="6043613" y="4560888"/>
          <p14:tracePt t="63305" x="6061075" y="4578350"/>
          <p14:tracePt t="63322" x="6069013" y="4586288"/>
          <p14:tracePt t="63323" x="6078538" y="4595813"/>
          <p14:tracePt t="63340" x="6086475" y="4613275"/>
          <p14:tracePt t="63356" x="6086475" y="4621213"/>
          <p14:tracePt t="63372" x="6105525" y="4621213"/>
          <p14:tracePt t="63389" x="6105525" y="4638675"/>
          <p14:tracePt t="63405" x="6122988" y="4656138"/>
          <p14:tracePt t="63422" x="6140450" y="4665663"/>
          <p14:tracePt t="63540" x="6148388" y="4665663"/>
          <p14:tracePt t="63584" x="6157913" y="4665663"/>
          <p14:tracePt t="63698" x="6130925" y="4665663"/>
          <p14:tracePt t="63864" x="6130925" y="4656138"/>
          <p14:tracePt t="63917" x="6130925" y="4648200"/>
          <p14:tracePt t="63925" x="6130925" y="4630738"/>
          <p14:tracePt t="63952" x="6130925" y="4603750"/>
          <p14:tracePt t="63969" x="6130925" y="4586288"/>
          <p14:tracePt t="63986" x="6130925" y="4568825"/>
          <p14:tracePt t="64039" x="6130925" y="4551363"/>
          <p14:tracePt t="64083" x="6130925" y="4543425"/>
          <p14:tracePt t="64162" x="6130925" y="4533900"/>
          <p14:tracePt t="64197" x="6140450" y="4525963"/>
          <p14:tracePt t="64241" x="6140450" y="4516438"/>
          <p14:tracePt t="64407" x="6140450" y="4525963"/>
          <p14:tracePt t="64424" x="6140450" y="4533900"/>
          <p14:tracePt t="64433" x="6140450" y="4543425"/>
          <p14:tracePt t="64450" x="6140450" y="4560888"/>
          <p14:tracePt t="64459" x="6122988" y="4560888"/>
          <p14:tracePt t="64472" x="6122988" y="4578350"/>
          <p14:tracePt t="64489" x="6122988" y="4586288"/>
          <p14:tracePt t="64506" x="6122988" y="4595813"/>
          <p14:tracePt t="64522" x="6122988" y="4603750"/>
          <p14:tracePt t="64539" x="6122988" y="4621213"/>
          <p14:tracePt t="64572" x="6105525" y="4621213"/>
          <p14:tracePt t="65159" x="6113463" y="4621213"/>
          <p14:tracePt t="65168" x="6113463" y="4630738"/>
          <p14:tracePt t="65176" x="6113463" y="4638675"/>
          <p14:tracePt t="65189" x="6122988" y="4638675"/>
          <p14:tracePt t="65206" x="6140450" y="4648200"/>
          <p14:tracePt t="65222" x="6192838" y="4656138"/>
          <p14:tracePt t="65239" x="6245225" y="4665663"/>
          <p14:tracePt t="65255" x="6288088" y="4665663"/>
          <p14:tracePt t="65256" x="6350000" y="4665663"/>
          <p14:tracePt t="65272" x="6410325" y="4665663"/>
          <p14:tracePt t="65273" x="6472238" y="4665663"/>
          <p14:tracePt t="65289" x="6542088" y="4665663"/>
          <p14:tracePt t="65290" x="6611938" y="4665663"/>
          <p14:tracePt t="65305" x="6689725" y="4665663"/>
          <p14:tracePt t="65322" x="6864350" y="4665663"/>
          <p14:tracePt t="65339" x="7021513" y="4665663"/>
          <p14:tracePt t="65356" x="7118350" y="4665663"/>
          <p14:tracePt t="65372" x="7135813" y="4665663"/>
          <p14:tracePt t="65623" x="7143750" y="4665663"/>
          <p14:tracePt t="65640" x="7161213" y="4665663"/>
          <p14:tracePt t="65649" x="7178675" y="4683125"/>
          <p14:tracePt t="65658" x="7205663" y="4683125"/>
          <p14:tracePt t="65672" x="7248525" y="4683125"/>
          <p14:tracePt t="65689" x="7318375" y="4700588"/>
          <p14:tracePt t="65705" x="7362825" y="4735513"/>
          <p14:tracePt t="65722" x="7450138" y="4735513"/>
          <p14:tracePt t="65739" x="7510463" y="4735513"/>
          <p14:tracePt t="65756" x="7527925" y="4735513"/>
          <p14:tracePt t="65772" x="7545388" y="4735513"/>
          <p14:tracePt t="65858" x="7545388" y="4743450"/>
          <p14:tracePt t="65876" x="7545388" y="4752975"/>
          <p14:tracePt t="65894" x="7545388" y="4770438"/>
          <p14:tracePt t="65903" x="7537450" y="4770438"/>
          <p14:tracePt t="65921" x="7537450" y="4787900"/>
          <p14:tracePt t="66069" x="7537450" y="4795838"/>
          <p14:tracePt t="66077" x="7545388" y="4805363"/>
          <p14:tracePt t="66086" x="7572375" y="4830763"/>
          <p14:tracePt t="66106" x="7607300" y="4848225"/>
          <p14:tracePt t="66122" x="7632700" y="4865688"/>
          <p14:tracePt t="66123" x="7677150" y="4883150"/>
          <p14:tracePt t="66139" x="7842250" y="4927600"/>
          <p14:tracePt t="66156" x="7939088" y="4953000"/>
          <p14:tracePt t="66156" x="8043863" y="4970463"/>
          <p14:tracePt t="66172" x="8131175" y="4997450"/>
          <p14:tracePt t="66189" x="8348663" y="5032375"/>
          <p14:tracePt t="66205" x="8505825" y="5049838"/>
          <p14:tracePt t="66222" x="8558213" y="5049838"/>
          <p14:tracePt t="66402" x="8532813" y="5049838"/>
          <p14:tracePt t="66410" x="8523288" y="5049838"/>
          <p14:tracePt t="66418" x="8497888" y="5049838"/>
          <p14:tracePt t="66439" x="8462963" y="5049838"/>
          <p14:tracePt t="66456" x="8428038" y="5049838"/>
          <p14:tracePt t="66472" x="8410575" y="5049838"/>
          <p14:tracePt t="66473" x="8383588" y="5049838"/>
          <p14:tracePt t="66489" x="8366125" y="5040313"/>
          <p14:tracePt t="66506" x="8340725" y="5040313"/>
          <p14:tracePt t="66506" x="8313738" y="5032375"/>
          <p14:tracePt t="66522" x="8296275" y="5014913"/>
          <p14:tracePt t="66539" x="8243888" y="5014913"/>
          <p14:tracePt t="66555" x="8139113" y="4997450"/>
          <p14:tracePt t="66572" x="8008938" y="4997450"/>
          <p14:tracePt t="66589" x="7904163" y="4987925"/>
          <p14:tracePt t="66606" x="7781925" y="4962525"/>
          <p14:tracePt t="66622" x="7702550" y="4953000"/>
          <p14:tracePt t="66639" x="7589838" y="4927600"/>
          <p14:tracePt t="66656" x="7415213" y="4892675"/>
          <p14:tracePt t="66672" x="7292975" y="4883150"/>
          <p14:tracePt t="66673" x="7188200" y="4857750"/>
          <p14:tracePt t="66689" x="7083425" y="4848225"/>
          <p14:tracePt t="66705" x="6864350" y="4848225"/>
          <p14:tracePt t="66722" x="6681788" y="4848225"/>
          <p14:tracePt t="66739" x="6532563" y="4848225"/>
          <p14:tracePt t="66756" x="6480175" y="4830763"/>
          <p14:tracePt t="66772" x="6454775" y="4822825"/>
          <p14:tracePt t="66789" x="6410325" y="4822825"/>
          <p14:tracePt t="66805" x="6375400" y="4805363"/>
          <p14:tracePt t="66822" x="6297613" y="4805363"/>
          <p14:tracePt t="66839" x="6130925" y="4805363"/>
          <p14:tracePt t="66856" x="6034088" y="4805363"/>
          <p14:tracePt t="66857" x="5911850" y="4805363"/>
          <p14:tracePt t="66872" x="5816600" y="4805363"/>
          <p14:tracePt t="66889" x="5649913" y="4805363"/>
          <p14:tracePt t="66906" x="5580063" y="4805363"/>
          <p14:tracePt t="66922" x="5572125" y="4805363"/>
          <p14:tracePt t="67190" x="5562600" y="4805363"/>
          <p14:tracePt t="67242" x="5554663" y="4813300"/>
          <p14:tracePt t="67434" x="5562600" y="4813300"/>
          <p14:tracePt t="67443" x="5562600" y="4830763"/>
          <p14:tracePt t="67456" x="5572125" y="4830763"/>
          <p14:tracePt t="67472" x="5580063" y="4830763"/>
          <p14:tracePt t="67489" x="5580063" y="4840288"/>
          <p14:tracePt t="67505" x="5589588" y="4840288"/>
          <p14:tracePt t="67522" x="5607050" y="4840288"/>
          <p14:tracePt t="67522" x="5624513" y="4840288"/>
          <p14:tracePt t="67539" x="5649913" y="4848225"/>
          <p14:tracePt t="67556" x="5676900" y="4848225"/>
          <p14:tracePt t="67557" x="5694363" y="4848225"/>
          <p14:tracePt t="67572" x="5719763" y="4857750"/>
          <p14:tracePt t="67589" x="5764213" y="4857750"/>
          <p14:tracePt t="67605" x="5799138" y="4857750"/>
          <p14:tracePt t="67622" x="5842000" y="4857750"/>
          <p14:tracePt t="67639" x="5876925" y="4857750"/>
          <p14:tracePt t="67656" x="5921375" y="4857750"/>
          <p14:tracePt t="67672" x="5964238" y="4857750"/>
          <p14:tracePt t="67689" x="6016625" y="4848225"/>
          <p14:tracePt t="67705" x="6034088" y="4848225"/>
          <p14:tracePt t="67706" x="6043613" y="4848225"/>
          <p14:tracePt t="67722" x="6061075" y="4848225"/>
          <p14:tracePt t="67723" x="6086475" y="4848225"/>
          <p14:tracePt t="67739" x="6122988" y="4840288"/>
          <p14:tracePt t="67740" x="6140450" y="4822825"/>
          <p14:tracePt t="67755" x="6165850" y="4813300"/>
          <p14:tracePt t="67772" x="6218238" y="4787900"/>
          <p14:tracePt t="67789" x="6227763" y="4770438"/>
          <p14:tracePt t="67806" x="6245225" y="4760913"/>
          <p14:tracePt t="68082" x="6235700" y="4760913"/>
          <p14:tracePt t="68117" x="6227763" y="4760913"/>
          <p14:tracePt t="68134" x="6218238" y="4760913"/>
          <p14:tracePt t="68142" x="6210300" y="4760913"/>
          <p14:tracePt t="68156" x="6183313" y="4760913"/>
          <p14:tracePt t="68172" x="6157913" y="4770438"/>
          <p14:tracePt t="68189" x="6078538" y="4787900"/>
          <p14:tracePt t="68206" x="5964238" y="4822825"/>
          <p14:tracePt t="68222" x="5938838" y="4822825"/>
          <p14:tracePt t="68223" x="5929313" y="4830763"/>
          <p14:tracePt t="68239" x="5876925" y="4840288"/>
          <p14:tracePt t="68256" x="5868988" y="4840288"/>
          <p14:tracePt t="68256" x="5859463" y="4857750"/>
          <p14:tracePt t="68362" x="5842000" y="4865688"/>
          <p14:tracePt t="68387" x="5842000" y="4875213"/>
          <p14:tracePt t="68440" x="5842000" y="4883150"/>
          <p14:tracePt t="68466" x="5842000" y="4892675"/>
          <p14:tracePt t="68475" x="5842000" y="4900613"/>
          <p14:tracePt t="68511" x="5834063" y="4910138"/>
          <p14:tracePt t="68546" x="5834063" y="4918075"/>
          <p14:tracePt t="68642" x="5834063" y="4927600"/>
          <p14:tracePt t="68878" x="5851525" y="4927600"/>
          <p14:tracePt t="68896" x="5868988" y="4927600"/>
          <p14:tracePt t="68904" x="5876925" y="4918075"/>
          <p14:tracePt t="68913" x="5886450" y="4918075"/>
          <p14:tracePt t="68923" x="5894388" y="4900613"/>
          <p14:tracePt t="68939" x="5911850" y="4892675"/>
          <p14:tracePt t="69429" x="5903913" y="4892675"/>
          <p14:tracePt t="69455" x="5886450" y="4892675"/>
          <p14:tracePt t="69464" x="5886450" y="4883150"/>
          <p14:tracePt t="69499" x="5876925" y="4883150"/>
          <p14:tracePt t="69517" x="5868988" y="4883150"/>
          <p14:tracePt t="69525" x="5859463" y="4883150"/>
          <p14:tracePt t="69534" x="5851525" y="4883150"/>
          <p14:tracePt t="69542" x="5834063" y="4883150"/>
          <p14:tracePt t="69556" x="5807075" y="4883150"/>
          <p14:tracePt t="69572" x="5746750" y="4883150"/>
          <p14:tracePt t="69589" x="5607050" y="4883150"/>
          <p14:tracePt t="69606" x="5422900" y="4883150"/>
          <p14:tracePt t="69622" x="5160963" y="4883150"/>
          <p14:tracePt t="69639" x="4899025" y="4883150"/>
          <p14:tracePt t="69656" x="4768850" y="4883150"/>
          <p14:tracePt t="69657" x="4637088" y="4883150"/>
          <p14:tracePt t="69673" x="4506913" y="4883150"/>
          <p14:tracePt t="69674" x="4384675" y="4883150"/>
          <p14:tracePt t="69688" x="4252913" y="4883150"/>
          <p14:tracePt t="69705" x="4000500" y="4883150"/>
          <p14:tracePt t="69722" x="3781425" y="4883150"/>
          <p14:tracePt t="69739" x="3598863" y="4883150"/>
          <p14:tracePt t="69755" x="3467100" y="4883150"/>
          <p14:tracePt t="69772" x="3362325" y="4883150"/>
          <p14:tracePt t="69788" x="3292475" y="4883150"/>
          <p14:tracePt t="69806" x="3284538" y="4883150"/>
          <p14:tracePt t="69806" x="3275013" y="4883150"/>
          <p14:tracePt t="69822" x="3267075" y="4883150"/>
          <p14:tracePt t="69839" x="3249613" y="4883150"/>
          <p14:tracePt t="69893" x="3240088" y="4883150"/>
          <p14:tracePt t="69902" x="3214688" y="4883150"/>
          <p14:tracePt t="69910" x="3205163" y="4883150"/>
          <p14:tracePt t="69922" x="3187700" y="4883150"/>
          <p14:tracePt t="69939" x="3144838" y="4875213"/>
          <p14:tracePt t="69956" x="3100388" y="4875213"/>
          <p14:tracePt t="69972" x="3057525" y="4857750"/>
          <p14:tracePt t="69989" x="3003550" y="4857750"/>
          <p14:tracePt t="70005" x="3003550" y="4840288"/>
          <p14:tracePt t="70022" x="2978150" y="4840288"/>
          <p14:tracePt t="70039" x="2968625" y="4840288"/>
          <p14:tracePt t="70055" x="2951163" y="4840288"/>
          <p14:tracePt t="70072" x="2943225" y="4822825"/>
          <p14:tracePt t="70089" x="2898775" y="4822825"/>
          <p14:tracePt t="70106" x="2863850" y="4822825"/>
          <p14:tracePt t="70122" x="2811463" y="4822825"/>
          <p14:tracePt t="70138" x="2768600" y="4822825"/>
          <p14:tracePt t="70139" x="2733675" y="4822825"/>
          <p14:tracePt t="70156" x="2654300" y="4822825"/>
          <p14:tracePt t="70172" x="2619375" y="4822825"/>
          <p14:tracePt t="70173" x="2584450" y="4822825"/>
          <p14:tracePt t="70189" x="2541588" y="4822825"/>
          <p14:tracePt t="70189" x="2514600" y="4822825"/>
          <p14:tracePt t="70205" x="2489200" y="4822825"/>
          <p14:tracePt t="70222" x="2454275" y="4822825"/>
          <p14:tracePt t="70239" x="2427288" y="4822825"/>
          <p14:tracePt t="70255" x="2392363" y="4822825"/>
          <p14:tracePt t="70272" x="2339975" y="4822825"/>
          <p14:tracePt t="70289" x="2314575" y="4822825"/>
          <p14:tracePt t="70305" x="2297113" y="4822825"/>
          <p14:tracePt t="70322" x="2279650" y="4813300"/>
          <p14:tracePt t="70339" x="2270125" y="4813300"/>
          <p14:tracePt t="70356" x="2262188" y="4813300"/>
          <p14:tracePt t="70357" x="2262188" y="4805363"/>
          <p14:tracePt t="70383" x="2244725" y="4805363"/>
          <p14:tracePt t="70427" x="2227263" y="4805363"/>
          <p14:tracePt t="70436" x="2217738" y="4805363"/>
          <p14:tracePt t="70444" x="2209800" y="4805363"/>
          <p14:tracePt t="70455" x="2200275" y="4795838"/>
          <p14:tracePt t="70472" x="2165350" y="4778375"/>
          <p14:tracePt t="70489" x="2112963" y="4770438"/>
          <p14:tracePt t="70506" x="2095500" y="4770438"/>
          <p14:tracePt t="70506" x="2070100" y="4752975"/>
          <p14:tracePt t="70522" x="2052638" y="4752975"/>
          <p14:tracePt t="70539" x="2035175" y="4752975"/>
          <p14:tracePt t="70539" x="2025650" y="4752975"/>
          <p14:tracePt t="70555" x="2025650" y="4735513"/>
          <p14:tracePt t="70572" x="2017713" y="4735513"/>
          <p14:tracePt t="70795" x="2025650" y="4735513"/>
          <p14:tracePt t="70803" x="2043113" y="4735513"/>
          <p14:tracePt t="70820" x="2052638" y="4735513"/>
          <p14:tracePt t="70829" x="2070100" y="4735513"/>
          <p14:tracePt t="70839" x="2095500" y="4735513"/>
          <p14:tracePt t="70856" x="2122488" y="4735513"/>
          <p14:tracePt t="70872" x="2139950" y="4735513"/>
          <p14:tracePt t="70873" x="2182813" y="4735513"/>
          <p14:tracePt t="70889" x="2244725" y="4735513"/>
          <p14:tracePt t="70890" x="2322513" y="4735513"/>
          <p14:tracePt t="70905" x="2409825" y="4735513"/>
          <p14:tracePt t="70922" x="2549525" y="4735513"/>
          <p14:tracePt t="70939" x="2759075" y="4735513"/>
          <p14:tracePt t="70955" x="2960688" y="4735513"/>
          <p14:tracePt t="70972" x="3162300" y="4735513"/>
          <p14:tracePt t="70989" x="3379788" y="4735513"/>
          <p14:tracePt t="71006" x="3598863" y="4735513"/>
          <p14:tracePt t="71022" x="3703638" y="4735513"/>
          <p14:tracePt t="71023" x="3808413" y="4735513"/>
          <p14:tracePt t="71039" x="4008438" y="4735513"/>
          <p14:tracePt t="71055" x="4095750" y="4735513"/>
          <p14:tracePt t="71057" x="4183063" y="4735513"/>
          <p14:tracePt t="71072" x="4270375" y="4735513"/>
          <p14:tracePt t="71089" x="4402138" y="4735513"/>
          <p14:tracePt t="71106" x="4524375" y="4735513"/>
          <p14:tracePt t="71122" x="4629150" y="4735513"/>
          <p14:tracePt t="71139" x="4733925" y="4735513"/>
          <p14:tracePt t="71156" x="4864100" y="4735513"/>
          <p14:tracePt t="71172" x="5013325" y="4735513"/>
          <p14:tracePt t="71189" x="5170488" y="4735513"/>
          <p14:tracePt t="71206" x="5240338" y="4735513"/>
          <p14:tracePt t="71207" x="5300663" y="4735513"/>
          <p14:tracePt t="71222" x="5362575" y="4735513"/>
          <p14:tracePt t="71223" x="5422900" y="4735513"/>
          <p14:tracePt t="71239" x="5467350" y="4735513"/>
          <p14:tracePt t="71240" x="5510213" y="4735513"/>
          <p14:tracePt t="71255" x="5554663" y="4735513"/>
          <p14:tracePt t="71272" x="5624513" y="4735513"/>
          <p14:tracePt t="71289" x="5667375" y="4735513"/>
          <p14:tracePt t="71306" x="5746750" y="4735513"/>
          <p14:tracePt t="71322" x="5824538" y="4735513"/>
          <p14:tracePt t="71339" x="5868988" y="4735513"/>
          <p14:tracePt t="71355" x="5921375" y="4735513"/>
          <p14:tracePt t="71372" x="5938838" y="4735513"/>
          <p14:tracePt t="71372" x="5956300" y="4735513"/>
          <p14:tracePt t="71389" x="5973763" y="4735513"/>
          <p14:tracePt t="71529" x="5981700" y="4735513"/>
          <p14:tracePt t="71537" x="5981700" y="4743450"/>
          <p14:tracePt t="71546" x="5999163" y="4752975"/>
          <p14:tracePt t="71556" x="5999163" y="4770438"/>
          <p14:tracePt t="71572" x="6026150" y="4770438"/>
          <p14:tracePt t="71573" x="6034088" y="4795838"/>
          <p14:tracePt t="71589" x="6051550" y="4822825"/>
          <p14:tracePt t="71606" x="6061075" y="4840288"/>
          <p14:tracePt t="71622" x="6069013" y="4883150"/>
          <p14:tracePt t="71639" x="6069013" y="4910138"/>
          <p14:tracePt t="71655" x="6086475" y="4927600"/>
          <p14:tracePt t="71672" x="6086475" y="4962525"/>
          <p14:tracePt t="71689" x="6086475" y="4987925"/>
          <p14:tracePt t="71705" x="6086475" y="5005388"/>
          <p14:tracePt t="71722" x="6086475" y="5022850"/>
          <p14:tracePt t="71739" x="6086475" y="5032375"/>
          <p14:tracePt t="71755" x="6078538" y="5049838"/>
          <p14:tracePt t="71772" x="6078538" y="5067300"/>
          <p14:tracePt t="71789" x="6061075" y="5092700"/>
          <p14:tracePt t="71806" x="6061075" y="5102225"/>
          <p14:tracePt t="71822" x="6043613" y="5137150"/>
          <p14:tracePt t="71839" x="6034088" y="5145088"/>
          <p14:tracePt t="71855" x="6008688" y="5162550"/>
          <p14:tracePt t="71872" x="6008688" y="5172075"/>
          <p14:tracePt t="71889" x="5991225" y="5189538"/>
          <p14:tracePt t="71906" x="5956300" y="5189538"/>
          <p14:tracePt t="71923" x="5903913" y="5197475"/>
          <p14:tracePt t="71939" x="5894388" y="5197475"/>
          <p14:tracePt t="71940" x="5886450" y="5197475"/>
          <p14:tracePt t="71955" x="5868988" y="5197475"/>
          <p14:tracePt t="71972" x="5799138" y="5197475"/>
          <p14:tracePt t="71989" x="5711825" y="5197475"/>
          <p14:tracePt t="72006" x="5607050" y="5197475"/>
          <p14:tracePt t="72022" x="5484813" y="5189538"/>
          <p14:tracePt t="72039" x="5300663" y="5172075"/>
          <p14:tracePt t="72055" x="5056188" y="5110163"/>
          <p14:tracePt t="72072" x="4916488" y="5075238"/>
          <p14:tracePt t="72072" x="4803775" y="5049838"/>
          <p14:tracePt t="72089" x="4594225" y="5040313"/>
          <p14:tracePt t="72105" x="4506913" y="5032375"/>
          <p14:tracePt t="72106" x="4419600" y="5005388"/>
          <p14:tracePt t="72122" x="4340225" y="4997450"/>
          <p14:tracePt t="72139" x="4227513" y="4997450"/>
          <p14:tracePt t="72155" x="4157663" y="4979988"/>
          <p14:tracePt t="72172" x="4113213" y="4970463"/>
          <p14:tracePt t="72189" x="4060825" y="4962525"/>
          <p14:tracePt t="72205" x="3930650" y="4962525"/>
          <p14:tracePt t="72222" x="3721100" y="4962525"/>
          <p14:tracePt t="72238" x="3502025" y="4962525"/>
          <p14:tracePt t="72256" x="3249613" y="4962525"/>
          <p14:tracePt t="72272" x="3100388" y="4962525"/>
          <p14:tracePt t="72273" x="2968625" y="4962525"/>
          <p14:tracePt t="72289" x="2855913" y="4962525"/>
          <p14:tracePt t="72290" x="2741613" y="4962525"/>
          <p14:tracePt t="72305" x="2654300" y="4962525"/>
          <p14:tracePt t="72322" x="2514600" y="4962525"/>
          <p14:tracePt t="72339" x="2454275" y="4962525"/>
          <p14:tracePt t="72355" x="2427288" y="4962525"/>
          <p14:tracePt t="72372" x="2419350" y="4962525"/>
          <p14:tracePt t="72413" x="2409825" y="4962525"/>
          <p14:tracePt t="72430" x="2384425" y="4962525"/>
          <p14:tracePt t="72439" x="2357438" y="4962525"/>
          <p14:tracePt t="72447" x="2339975" y="4962525"/>
          <p14:tracePt t="72456" x="2314575" y="4962525"/>
          <p14:tracePt t="72472" x="2287588" y="4962525"/>
          <p14:tracePt t="72489" x="2244725" y="4970463"/>
          <p14:tracePt t="72505" x="2200275" y="4979988"/>
          <p14:tracePt t="72614" x="2200275" y="4987925"/>
          <p14:tracePt t="72640" x="2200275" y="4997450"/>
          <p14:tracePt t="72649" x="2209800" y="4997450"/>
          <p14:tracePt t="72658" x="2235200" y="4997450"/>
          <p14:tracePt t="72675" x="2252663" y="5014913"/>
          <p14:tracePt t="72689" x="2279650" y="5014913"/>
          <p14:tracePt t="72706" x="2314575" y="5022850"/>
          <p14:tracePt t="72722" x="2392363" y="5032375"/>
          <p14:tracePt t="72739" x="2489200" y="5040313"/>
          <p14:tracePt t="72755" x="2601913" y="5040313"/>
          <p14:tracePt t="72772" x="2663825" y="5040313"/>
          <p14:tracePt t="72773" x="2724150" y="5040313"/>
          <p14:tracePt t="72790" x="2828925" y="5040313"/>
          <p14:tracePt t="72805" x="2846388" y="5040313"/>
          <p14:tracePt t="72806" x="2873375" y="5040313"/>
          <p14:tracePt t="72822" x="2881313" y="5040313"/>
          <p14:tracePt t="72838" x="2916238" y="5040313"/>
          <p14:tracePt t="72855" x="2960688" y="5040313"/>
          <p14:tracePt t="72872" x="3003550" y="5040313"/>
          <p14:tracePt t="72889" x="3082925" y="5040313"/>
          <p14:tracePt t="72906" x="3127375" y="5049838"/>
          <p14:tracePt t="72922" x="3222625" y="5057775"/>
          <p14:tracePt t="72939" x="3344863" y="5075238"/>
          <p14:tracePt t="72956" x="3449638" y="5075238"/>
          <p14:tracePt t="72972" x="3494088" y="5075238"/>
          <p14:tracePt t="72973" x="3511550" y="5075238"/>
          <p14:tracePt t="72989" x="3529013" y="5075238"/>
          <p14:tracePt t="73006" x="3563938" y="5075238"/>
          <p14:tracePt t="73022" x="3606800" y="5075238"/>
          <p14:tracePt t="73039" x="3624263" y="5075238"/>
          <p14:tracePt t="73056" x="3651250" y="5075238"/>
          <p14:tracePt t="73072" x="3686175" y="5075238"/>
          <p14:tracePt t="73089" x="3738563" y="5075238"/>
          <p14:tracePt t="73105" x="3773488" y="5075238"/>
          <p14:tracePt t="73123" x="3808413" y="5075238"/>
          <p14:tracePt t="73139" x="3868738" y="5075238"/>
          <p14:tracePt t="73155" x="3886200" y="5075238"/>
          <p14:tracePt t="73156" x="3913188" y="5075238"/>
          <p14:tracePt t="73172" x="3930650" y="5075238"/>
          <p14:tracePt t="73189" x="3990975" y="5075238"/>
          <p14:tracePt t="73205" x="4078288" y="5075238"/>
          <p14:tracePt t="73222" x="4157663" y="5075238"/>
          <p14:tracePt t="73239" x="4235450" y="5075238"/>
          <p14:tracePt t="73255" x="4279900" y="5075238"/>
          <p14:tracePt t="73272" x="4305300" y="5075238"/>
          <p14:tracePt t="73289" x="4332288" y="5075238"/>
          <p14:tracePt t="73306" x="4340225" y="5075238"/>
          <p14:tracePt t="73358" x="4340225" y="5067300"/>
          <p14:tracePt t="73366" x="4357688" y="5067300"/>
          <p14:tracePt t="73383" x="4375150" y="5067300"/>
          <p14:tracePt t="73392" x="4402138" y="5057775"/>
          <p14:tracePt t="73410" x="4427538" y="5057775"/>
          <p14:tracePt t="73422" x="4437063" y="5057775"/>
          <p14:tracePt t="73439" x="4471988" y="5057775"/>
          <p14:tracePt t="73456" x="4489450" y="5057775"/>
          <p14:tracePt t="73473" x="4506913" y="5057775"/>
          <p14:tracePt t="73489" x="4524375" y="5057775"/>
          <p14:tracePt t="73516" x="4541838" y="5057775"/>
          <p14:tracePt t="74085" x="4549775" y="5057775"/>
          <p14:tracePt t="74110" x="4559300" y="5057775"/>
          <p14:tracePt t="74127" x="4567238" y="5057775"/>
          <p14:tracePt t="74136" x="4576763" y="5057775"/>
          <p14:tracePt t="74154" x="4594225" y="5057775"/>
          <p14:tracePt t="74163" x="4602163" y="5057775"/>
          <p14:tracePt t="74172" x="4611688" y="5057775"/>
          <p14:tracePt t="74216" x="4619625" y="5057775"/>
          <p14:tracePt t="74382" x="4637088" y="5057775"/>
          <p14:tracePt t="74390" x="4654550" y="5057775"/>
          <p14:tracePt t="74399" x="4664075" y="5067300"/>
          <p14:tracePt t="74408" x="4681538" y="5067300"/>
          <p14:tracePt t="74422" x="4716463" y="5067300"/>
          <p14:tracePt t="74439" x="4794250" y="5075238"/>
          <p14:tracePt t="74455" x="4916488" y="5102225"/>
          <p14:tracePt t="74472" x="5038725" y="5102225"/>
          <p14:tracePt t="74489" x="5108575" y="5102225"/>
          <p14:tracePt t="74505" x="5143500" y="5102225"/>
          <p14:tracePt t="74522" x="5187950" y="5102225"/>
          <p14:tracePt t="74523" x="5205413" y="5102225"/>
          <p14:tracePt t="74539" x="5248275" y="5119688"/>
          <p14:tracePt t="74556" x="5275263" y="5119688"/>
          <p14:tracePt t="74557" x="5300663" y="5127625"/>
          <p14:tracePt t="74572" x="5327650" y="5127625"/>
          <p14:tracePt t="74588" x="5370513" y="5145088"/>
          <p14:tracePt t="74605" x="5414963" y="5154613"/>
          <p14:tracePt t="74622" x="5440363" y="5154613"/>
          <p14:tracePt t="74639" x="5475288" y="5172075"/>
          <p14:tracePt t="74656" x="5492750" y="5180013"/>
          <p14:tracePt t="74672" x="5527675" y="5189538"/>
          <p14:tracePt t="74688" x="5572125" y="5189538"/>
          <p14:tracePt t="74706" x="5597525" y="5197475"/>
          <p14:tracePt t="74722" x="5624513" y="5197475"/>
          <p14:tracePt t="74723" x="5632450" y="5197475"/>
          <p14:tracePt t="74739" x="5641975" y="5197475"/>
          <p14:tracePt t="74756" x="5659438" y="5197475"/>
          <p14:tracePt t="75144" x="5676900" y="5197475"/>
          <p14:tracePt t="75177" x="5694363" y="5197475"/>
          <p14:tracePt t="75186" x="5719763" y="5197475"/>
          <p14:tracePt t="75195" x="5729288" y="5197475"/>
          <p14:tracePt t="75205" x="5764213" y="5197475"/>
          <p14:tracePt t="75222" x="5868988" y="5197475"/>
          <p14:tracePt t="75239" x="6026150" y="5197475"/>
          <p14:tracePt t="75255" x="6140450" y="5197475"/>
          <p14:tracePt t="75257" x="6245225" y="5197475"/>
          <p14:tracePt t="75272" x="6357938" y="5197475"/>
          <p14:tracePt t="75289" x="6594475" y="5197475"/>
          <p14:tracePt t="75305" x="6821488" y="5197475"/>
          <p14:tracePt t="75322" x="7013575" y="5197475"/>
          <p14:tracePt t="75339" x="7135813" y="5197475"/>
          <p14:tracePt t="75355" x="7196138" y="5197475"/>
          <p14:tracePt t="75372" x="7205663" y="5197475"/>
          <p14:tracePt t="75423" x="7223125" y="5197475"/>
          <p14:tracePt t="75432" x="7240588" y="5197475"/>
          <p14:tracePt t="75440" x="7265988" y="5197475"/>
          <p14:tracePt t="75456" x="7283450" y="5197475"/>
          <p14:tracePt t="75472" x="7310438" y="5197475"/>
          <p14:tracePt t="75488" x="7327900" y="5197475"/>
          <p14:tracePt t="75650" x="7318375" y="5197475"/>
          <p14:tracePt t="75659" x="7300913" y="5197475"/>
          <p14:tracePt t="75676" x="7275513" y="5197475"/>
          <p14:tracePt t="75689" x="7258050" y="5197475"/>
          <p14:tracePt t="75705" x="7205663" y="5214938"/>
          <p14:tracePt t="75722" x="7170738" y="5214938"/>
          <p14:tracePt t="75738" x="7091363" y="5214938"/>
          <p14:tracePt t="75756" x="7013575" y="5214938"/>
          <p14:tracePt t="75772" x="6996113" y="5214938"/>
          <p14:tracePt t="75774" x="6969125" y="5214938"/>
          <p14:tracePt t="75789" x="6951663" y="5214938"/>
          <p14:tracePt t="75806" x="6899275" y="5214938"/>
          <p14:tracePt t="75822" x="6769100" y="5214938"/>
          <p14:tracePt t="75839" x="6550025" y="5214938"/>
          <p14:tracePt t="75855" x="6280150" y="5214938"/>
          <p14:tracePt t="75872" x="6034088" y="5214938"/>
          <p14:tracePt t="75889" x="5868988" y="5214938"/>
          <p14:tracePt t="75905" x="5737225" y="5214938"/>
          <p14:tracePt t="75922" x="5694363" y="5214938"/>
          <p14:tracePt t="75938" x="5676900" y="5214938"/>
          <p14:tracePt t="75983" x="5667375" y="5214938"/>
          <p14:tracePt t="75991" x="5659438" y="5214938"/>
          <p14:tracePt t="76001" x="5649913" y="5214938"/>
          <p14:tracePt t="76009" x="5641975" y="5214938"/>
          <p14:tracePt t="76022" x="5624513" y="5214938"/>
          <p14:tracePt t="76039" x="5572125" y="5197475"/>
          <p14:tracePt t="76055" x="5527675" y="5180013"/>
          <p14:tracePt t="76072" x="5484813" y="5180013"/>
          <p14:tracePt t="76088" x="5449888" y="5154613"/>
          <p14:tracePt t="76106" x="5414963" y="5154613"/>
          <p14:tracePt t="76122" x="5397500" y="5145088"/>
          <p14:tracePt t="76122" x="5387975" y="5145088"/>
          <p14:tracePt t="76139" x="5370513" y="5145088"/>
          <p14:tracePt t="76247" x="5353050" y="5145088"/>
          <p14:tracePt t="76272" x="5345113" y="5145088"/>
          <p14:tracePt t="76578" x="5335588" y="5145088"/>
          <p14:tracePt t="76587" x="5327650" y="5145088"/>
          <p14:tracePt t="76596" x="5318125" y="5145088"/>
          <p14:tracePt t="76605" x="5300663" y="5145088"/>
          <p14:tracePt t="76623" x="5265738" y="5145088"/>
          <p14:tracePt t="76639" x="5178425" y="5145088"/>
          <p14:tracePt t="76655" x="5126038" y="5145088"/>
          <p14:tracePt t="76656" x="5083175" y="5145088"/>
          <p14:tracePt t="76672" x="5065713" y="5145088"/>
          <p14:tracePt t="76689" x="5021263" y="5145088"/>
          <p14:tracePt t="78564" x="5030788" y="5145088"/>
          <p14:tracePt t="78573" x="5038725" y="5145088"/>
          <p14:tracePt t="78581" x="5048250" y="5145088"/>
          <p14:tracePt t="78590" x="5056188" y="5145088"/>
          <p14:tracePt t="78606" x="5065713" y="5145088"/>
          <p14:tracePt t="78622" x="5126038" y="5145088"/>
          <p14:tracePt t="78638" x="5240338" y="5145088"/>
          <p14:tracePt t="78655" x="5387975" y="5145088"/>
          <p14:tracePt t="78672" x="5562600" y="5145088"/>
          <p14:tracePt t="78689" x="5754688" y="5145088"/>
          <p14:tracePt t="78705" x="5956300" y="5145088"/>
          <p14:tracePt t="78723" x="6130925" y="5145088"/>
          <p14:tracePt t="78739" x="6245225" y="5172075"/>
          <p14:tracePt t="78755" x="6262688" y="5172075"/>
          <p14:tracePt t="78756" x="6280150" y="5172075"/>
          <p14:tracePt t="78880" x="6280150" y="5180013"/>
          <p14:tracePt t="78897" x="6270625" y="5189538"/>
          <p14:tracePt t="78914" x="6262688" y="5207000"/>
          <p14:tracePt t="78922" x="6253163" y="5207000"/>
          <p14:tracePt t="78940" x="6227763" y="5224463"/>
          <p14:tracePt t="78949" x="6210300" y="5232400"/>
          <p14:tracePt t="78958" x="6183313" y="5232400"/>
          <p14:tracePt t="78972" x="6157913" y="5232400"/>
          <p14:tracePt t="78989" x="6113463" y="5249863"/>
          <p14:tracePt t="79005" x="6061075" y="5249863"/>
          <p14:tracePt t="79022" x="6026150" y="5249863"/>
          <p14:tracePt t="79038" x="5973763" y="5249863"/>
          <p14:tracePt t="79055" x="5946775" y="5241925"/>
          <p14:tracePt t="79072" x="5903913" y="5241925"/>
          <p14:tracePt t="79089" x="5903913" y="5232400"/>
          <p14:tracePt t="79090" x="5886450" y="5232400"/>
          <p14:tracePt t="79105" x="5859463" y="5232400"/>
          <p14:tracePt t="79106" x="5859463" y="5224463"/>
          <p14:tracePt t="79124" x="5851525" y="5224463"/>
          <p14:tracePt t="79139" x="5842000" y="5214938"/>
          <p14:tracePt t="79155" x="5807075" y="5207000"/>
          <p14:tracePt t="79172" x="5764213" y="5197475"/>
          <p14:tracePt t="79189" x="5684838" y="5189538"/>
          <p14:tracePt t="79205" x="5607050" y="5189538"/>
          <p14:tracePt t="79222" x="5502275" y="5189538"/>
          <p14:tracePt t="79239" x="5414963" y="5189538"/>
          <p14:tracePt t="79256" x="5318125" y="5189538"/>
          <p14:tracePt t="79272" x="5275263" y="5189538"/>
          <p14:tracePt t="79273" x="5213350" y="5189538"/>
          <p14:tracePt t="79289" x="5160963" y="5189538"/>
          <p14:tracePt t="79305" x="5038725" y="5189538"/>
          <p14:tracePt t="79322" x="4933950" y="5189538"/>
          <p14:tracePt t="79338" x="4873625" y="5189538"/>
          <p14:tracePt t="79355" x="4846638" y="5189538"/>
          <p14:tracePt t="79372" x="4811713" y="5189538"/>
          <p14:tracePt t="79389" x="4768850" y="5189538"/>
          <p14:tracePt t="79405" x="4724400" y="5189538"/>
          <p14:tracePt t="79423" x="4689475" y="5189538"/>
          <p14:tracePt t="79439" x="4672013" y="5189538"/>
          <p14:tracePt t="79440" x="4654550" y="5189538"/>
          <p14:tracePt t="79455" x="4629150" y="5189538"/>
          <p14:tracePt t="79472" x="4576763" y="5189538"/>
          <p14:tracePt t="79489" x="4524375" y="5189538"/>
          <p14:tracePt t="79505" x="4437063" y="5207000"/>
          <p14:tracePt t="79522" x="4367213" y="5224463"/>
          <p14:tracePt t="79539" x="4322763" y="5241925"/>
          <p14:tracePt t="79555" x="4252913" y="5259388"/>
          <p14:tracePt t="79572" x="4217988" y="5276850"/>
          <p14:tracePt t="79588" x="4148138" y="5294313"/>
          <p14:tracePt t="79605" x="4140200" y="5302250"/>
          <p14:tracePt t="79606" x="4113213" y="5302250"/>
          <p14:tracePt t="79622" x="4095750" y="5302250"/>
          <p14:tracePt t="79623" x="4070350" y="5319713"/>
          <p14:tracePt t="79639" x="4052888" y="5319713"/>
          <p14:tracePt t="79640" x="4025900" y="5319713"/>
          <p14:tracePt t="79655" x="4000500" y="5319713"/>
          <p14:tracePt t="79672" x="3965575" y="5319713"/>
          <p14:tracePt t="79689" x="3921125" y="5346700"/>
          <p14:tracePt t="79705" x="3886200" y="5346700"/>
          <p14:tracePt t="79722" x="3868738" y="5364163"/>
          <p14:tracePt t="79739" x="3825875" y="5372100"/>
          <p14:tracePt t="79771" x="3825875" y="5381625"/>
          <p14:tracePt t="79824" x="3825875" y="5389563"/>
          <p14:tracePt t="79833" x="3825875" y="5399088"/>
          <p14:tracePt t="79859" x="3825875" y="5407025"/>
          <p14:tracePt t="79876" x="3825875" y="5424488"/>
          <p14:tracePt t="79886" x="3843338" y="5424488"/>
          <p14:tracePt t="79894" x="3868738" y="5424488"/>
          <p14:tracePt t="79905" x="3886200" y="5451475"/>
          <p14:tracePt t="79922" x="3938588" y="5459413"/>
          <p14:tracePt t="79938" x="3983038" y="5468938"/>
          <p14:tracePt t="79939" x="4060825" y="5486400"/>
          <p14:tracePt t="79956" x="4252913" y="5486400"/>
          <p14:tracePt t="79972" x="4340225" y="5486400"/>
          <p14:tracePt t="79973" x="4427538" y="5486400"/>
          <p14:tracePt t="79989" x="4497388" y="5486400"/>
          <p14:tracePt t="80006" x="4576763" y="5486400"/>
          <p14:tracePt t="80022" x="4611688" y="5486400"/>
          <p14:tracePt t="80039" x="4654550" y="5486400"/>
          <p14:tracePt t="80055" x="4689475" y="5468938"/>
          <p14:tracePt t="80072" x="4741863" y="5459413"/>
          <p14:tracePt t="80089" x="4776788" y="5459413"/>
          <p14:tracePt t="80105" x="4838700" y="5441950"/>
          <p14:tracePt t="80122" x="4856163" y="5441950"/>
          <p14:tracePt t="80139" x="4891088" y="5424488"/>
          <p14:tracePt t="80156" x="4899025" y="5424488"/>
          <p14:tracePt t="80936" x="4899025" y="5416550"/>
          <p14:tracePt t="90357" x="4891088" y="5416550"/>
          <p14:tracePt t="90360" x="4864100" y="5476875"/>
          <p14:tracePt t="90368" x="4838700" y="5503863"/>
          <p14:tracePt t="90386" x="4838700" y="5513388"/>
          <p14:tracePt t="90394" x="4838700" y="5521325"/>
          <p14:tracePt t="90405" x="4838700" y="5530850"/>
          <p14:tracePt t="90422" x="4829175" y="5548313"/>
          <p14:tracePt t="90438" x="4829175" y="5565775"/>
          <p14:tracePt t="90745" x="4821238" y="5583238"/>
          <p14:tracePt t="90762" x="4811713" y="5608638"/>
          <p14:tracePt t="90770" x="4786313" y="5626100"/>
          <p14:tracePt t="90779" x="4776788" y="5643563"/>
          <p14:tracePt t="90789" x="4751388" y="5670550"/>
          <p14:tracePt t="90806" x="4646613" y="5775325"/>
          <p14:tracePt t="90822" x="4584700" y="5845175"/>
          <p14:tracePt t="90838" x="4462463" y="5967413"/>
          <p14:tracePt t="90855" x="4375150" y="6045200"/>
          <p14:tracePt t="90872" x="4322763" y="6089650"/>
          <p14:tracePt t="90889" x="4305300" y="6107113"/>
          <p14:tracePt t="90919" x="4305300" y="6124575"/>
          <p14:tracePt t="90954" x="4297363" y="6132513"/>
          <p14:tracePt t="90963" x="4287838" y="6142038"/>
          <p14:tracePt t="90998" x="4287838" y="6149975"/>
          <p14:tracePt t="91087" x="4279900" y="6149975"/>
          <p14:tracePt t="91103" x="4252913" y="6149975"/>
          <p14:tracePt t="91111" x="4244975" y="6149975"/>
          <p14:tracePt t="91122" x="4227513" y="6149975"/>
          <p14:tracePt t="91138" x="4200525" y="6149975"/>
          <p14:tracePt t="91139" x="4183063" y="6149975"/>
          <p14:tracePt t="91155" x="4165600" y="6132513"/>
          <p14:tracePt t="91156" x="4148138" y="6124575"/>
          <p14:tracePt t="91172" x="4140200" y="6124575"/>
          <p14:tracePt t="91173" x="4122738" y="6107113"/>
          <p14:tracePt t="91188" x="4105275" y="6107113"/>
          <p14:tracePt t="91205" x="4078288" y="6089650"/>
          <p14:tracePt t="91222" x="4078288" y="6072188"/>
          <p14:tracePt t="91238" x="4078288" y="6062663"/>
          <p14:tracePt t="91255" x="4078288" y="6054725"/>
          <p14:tracePt t="91271" x="4078288" y="6045200"/>
          <p14:tracePt t="91288" x="4060825" y="6045200"/>
          <p14:tracePt t="91305" x="4060825" y="6037263"/>
          <p14:tracePt t="91410" x="4070350" y="6027738"/>
          <p14:tracePt t="91418" x="4078288" y="6010275"/>
          <p14:tracePt t="91436" x="4087813" y="6010275"/>
          <p14:tracePt t="91444" x="4095750" y="6002338"/>
          <p14:tracePt t="91455" x="4122738" y="5992813"/>
          <p14:tracePt t="91472" x="4157663" y="5984875"/>
          <p14:tracePt t="91489" x="4183063" y="5984875"/>
          <p14:tracePt t="91490" x="4200525" y="5984875"/>
          <p14:tracePt t="91506" x="4279900" y="5975350"/>
          <p14:tracePt t="91522" x="4340225" y="5975350"/>
          <p14:tracePt t="91523" x="4410075" y="5975350"/>
          <p14:tracePt t="91538" x="4489450" y="5975350"/>
          <p14:tracePt t="91555" x="4619625" y="5975350"/>
          <p14:tracePt t="91572" x="4751388" y="5975350"/>
          <p14:tracePt t="91588" x="4786313" y="5975350"/>
          <p14:tracePt t="91605" x="4829175" y="5975350"/>
          <p14:tracePt t="91622" x="4856163" y="5975350"/>
          <p14:tracePt t="91638" x="4891088" y="5975350"/>
          <p14:tracePt t="91655" x="4933950" y="5975350"/>
          <p14:tracePt t="91673" x="5013325" y="5967413"/>
          <p14:tracePt t="91688" x="5073650" y="5967413"/>
          <p14:tracePt t="91690" x="5118100" y="5967413"/>
          <p14:tracePt t="91705" x="5170488" y="5957888"/>
          <p14:tracePt t="91707" x="5213350" y="5957888"/>
          <p14:tracePt t="91721" x="5240338" y="5957888"/>
          <p14:tracePt t="91738" x="5283200" y="5957888"/>
          <p14:tracePt t="91755" x="5310188" y="5957888"/>
          <p14:tracePt t="91772" x="5327650" y="5957888"/>
          <p14:tracePt t="91820" x="5353050" y="5957888"/>
          <p14:tracePt t="91829" x="5370513" y="5957888"/>
          <p14:tracePt t="91839" x="5397500" y="5957888"/>
          <p14:tracePt t="91855" x="5405438" y="5957888"/>
          <p14:tracePt t="91856" x="5422900" y="5957888"/>
          <p14:tracePt t="91872" x="5440363" y="5957888"/>
          <p14:tracePt t="91873" x="5467350" y="5957888"/>
          <p14:tracePt t="91888" x="5510213" y="5957888"/>
          <p14:tracePt t="91905" x="5607050" y="5957888"/>
          <p14:tracePt t="91922" x="5641975" y="5957888"/>
          <p14:tracePt t="91938" x="5649913" y="5957888"/>
          <p14:tracePt t="92013" x="5667375" y="5957888"/>
          <p14:tracePt t="92022" x="5676900" y="5957888"/>
          <p14:tracePt t="92031" x="5684838" y="5957888"/>
          <p14:tracePt t="92039" x="5702300" y="5957888"/>
          <p14:tracePt t="92055" x="5719763" y="5940425"/>
          <p14:tracePt t="92057" x="5729288" y="5940425"/>
          <p14:tracePt t="92072" x="5754688" y="5932488"/>
          <p14:tracePt t="92088" x="5772150" y="5932488"/>
          <p14:tracePt t="92105" x="5816600" y="5915025"/>
          <p14:tracePt t="92122" x="5834063" y="5915025"/>
          <p14:tracePt t="92138" x="5851525" y="5915025"/>
          <p14:tracePt t="92775" x="5842000" y="5905500"/>
          <p14:tracePt t="94095" x="5851525" y="5905500"/>
          <p14:tracePt t="94148" x="5859463" y="5897563"/>
          <p14:tracePt t="94157" x="5868988" y="5880100"/>
          <p14:tracePt t="94183" x="5886450" y="5870575"/>
          <p14:tracePt t="94192" x="5894388" y="5853113"/>
          <p14:tracePt t="94254" x="5903913" y="5835650"/>
          <p14:tracePt t="94262" x="5911850" y="5827713"/>
          <p14:tracePt t="94428" x="5911850" y="5818188"/>
          <p14:tracePt t="94455" x="5911850" y="5810250"/>
          <p14:tracePt t="94472" x="5911850" y="5800725"/>
          <p14:tracePt t="94735" x="5894388" y="5800725"/>
          <p14:tracePt t="94751" x="5868988" y="5800725"/>
          <p14:tracePt t="94760" x="5851525" y="5810250"/>
          <p14:tracePt t="94772" x="5834063" y="5818188"/>
          <p14:tracePt t="94788" x="5807075" y="5835650"/>
          <p14:tracePt t="94805" x="5789613" y="5845175"/>
          <p14:tracePt t="94805" x="5764213" y="5862638"/>
          <p14:tracePt t="94822" x="5729288" y="5862638"/>
          <p14:tracePt t="94838" x="5711825" y="5870575"/>
          <p14:tracePt t="94839" x="5684838" y="5870575"/>
          <p14:tracePt t="94855" x="5676900" y="5880100"/>
          <p14:tracePt t="94856" x="5649913" y="5888038"/>
          <p14:tracePt t="94871" x="5614988" y="5897563"/>
          <p14:tracePt t="94888" x="5502275" y="5922963"/>
          <p14:tracePt t="94905" x="5380038" y="5957888"/>
          <p14:tracePt t="94922" x="5240338" y="6002338"/>
          <p14:tracePt t="94938" x="5118100" y="6027738"/>
          <p14:tracePt t="94955" x="4995863" y="6062663"/>
          <p14:tracePt t="94971" x="4881563" y="6089650"/>
          <p14:tracePt t="94988" x="4803775" y="6124575"/>
          <p14:tracePt t="95005" x="4759325" y="6132513"/>
          <p14:tracePt t="95022" x="4741863" y="6132513"/>
          <p14:tracePt t="95023" x="4716463" y="6142038"/>
          <p14:tracePt t="95038" x="4699000" y="6142038"/>
          <p14:tracePt t="95055" x="4689475" y="6149975"/>
          <p14:tracePt t="95072" x="4637088" y="6176963"/>
          <p14:tracePt t="95088" x="4594225" y="6194425"/>
          <p14:tracePt t="95105" x="4524375" y="6211888"/>
          <p14:tracePt t="95122" x="4427538" y="6229350"/>
          <p14:tracePt t="95138" x="4384675" y="6237288"/>
          <p14:tracePt t="95155" x="4357688" y="6254750"/>
          <p14:tracePt t="95155" x="4332288" y="6254750"/>
          <p14:tracePt t="95172" x="4297363" y="6264275"/>
          <p14:tracePt t="95188" x="4270375" y="6264275"/>
          <p14:tracePt t="95189" x="4252913" y="6264275"/>
          <p14:tracePt t="95205" x="4227513" y="6264275"/>
          <p14:tracePt t="95222" x="4192588" y="6264275"/>
          <p14:tracePt t="95238" x="4157663" y="6264275"/>
          <p14:tracePt t="95255" x="4148138" y="6264275"/>
          <p14:tracePt t="95320" x="4140200" y="6264275"/>
          <p14:tracePt t="95329" x="4122738" y="6264275"/>
          <p14:tracePt t="95339" x="4095750" y="6264275"/>
          <p14:tracePt t="95355" x="4078288" y="6264275"/>
          <p14:tracePt t="95372" x="4035425" y="6264275"/>
          <p14:tracePt t="95373" x="4017963" y="6264275"/>
          <p14:tracePt t="95388" x="4000500" y="6264275"/>
          <p14:tracePt t="95405" x="3956050" y="6264275"/>
          <p14:tracePt t="95422" x="3895725" y="6272213"/>
          <p14:tracePt t="95438" x="3816350" y="6289675"/>
          <p14:tracePt t="95455" x="3721100" y="6324600"/>
          <p14:tracePt t="95472" x="3686175" y="6334125"/>
          <p14:tracePt t="95488" x="3676650" y="6334125"/>
          <p14:tracePt t="95522" x="3668713" y="6334125"/>
          <p14:tracePt t="95539" x="3659188" y="6334125"/>
          <p14:tracePt t="95548" x="3633788" y="6334125"/>
          <p14:tracePt t="95556" x="3624263" y="6334125"/>
          <p14:tracePt t="95571" x="3616325" y="6334125"/>
          <p14:tracePt t="95588" x="3606800" y="6316663"/>
          <p14:tracePt t="95605" x="3589338" y="6299200"/>
          <p14:tracePt t="95622" x="3589338" y="6289675"/>
          <p14:tracePt t="95638" x="3589338" y="6281738"/>
          <p14:tracePt t="95655" x="3571875" y="6281738"/>
          <p14:tracePt t="95672" x="3571875" y="6272213"/>
          <p14:tracePt t="95689" x="3563938" y="6272213"/>
          <p14:tracePt t="95759" x="3563938" y="6264275"/>
          <p14:tracePt t="95784" x="3563938" y="6254750"/>
          <p14:tracePt t="95828" x="3563938" y="6237288"/>
          <p14:tracePt t="95845" x="3581400" y="6229350"/>
          <p14:tracePt t="95916" x="3581400" y="6219825"/>
          <p14:tracePt t="96012" x="3571875" y="6219825"/>
          <p14:tracePt t="96030" x="3571875" y="6211888"/>
          <p14:tracePt t="96038" x="3563938" y="6211888"/>
          <p14:tracePt t="96055" x="3554413" y="6211888"/>
          <p14:tracePt t="96064" x="3546475" y="6211888"/>
          <p14:tracePt t="96073" x="3536950" y="6211888"/>
          <p14:tracePt t="96090" x="3529013" y="6211888"/>
          <p14:tracePt t="96266" x="3536950" y="6211888"/>
          <p14:tracePt t="96301" x="3563938" y="6211888"/>
          <p14:tracePt t="96309" x="3571875" y="6211888"/>
          <p14:tracePt t="96318" x="3581400" y="6211888"/>
          <p14:tracePt t="96338" x="3606800" y="6229350"/>
          <p14:tracePt t="96355" x="3651250" y="6264275"/>
          <p14:tracePt t="96372" x="3721100" y="6316663"/>
          <p14:tracePt t="96388" x="3763963" y="6351588"/>
          <p14:tracePt t="96406" x="3895725" y="6446838"/>
          <p14:tracePt t="96421" x="3930650" y="6481763"/>
          <p14:tracePt t="96423" x="3956050" y="6491288"/>
          <p14:tracePt t="96438" x="3965575" y="6499225"/>
          <p14:tracePt t="96455" x="4000500" y="6499225"/>
          <p14:tracePt t="96475" x="4008438" y="6499225"/>
          <p14:tracePt t="96488" x="4017963" y="6499225"/>
          <p14:tracePt t="96505" x="4052888" y="6499225"/>
          <p14:tracePt t="96521" x="4140200" y="6473825"/>
          <p14:tracePt t="96538" x="4262438" y="6421438"/>
          <p14:tracePt t="96555" x="4410075" y="6359525"/>
          <p14:tracePt t="96572" x="4532313" y="6289675"/>
          <p14:tracePt t="96588" x="4629150" y="6246813"/>
          <p14:tracePt t="96590" x="4706938" y="6202363"/>
          <p14:tracePt t="96606" x="4776788" y="6159500"/>
          <p14:tracePt t="96607" x="4838700" y="6124575"/>
          <p14:tracePt t="96622" x="4899025" y="6089650"/>
          <p14:tracePt t="96638" x="5021263" y="6010275"/>
          <p14:tracePt t="96655" x="5153025" y="5905500"/>
          <p14:tracePt t="96672" x="5318125" y="5765800"/>
          <p14:tracePt t="96688" x="5492750" y="5618163"/>
          <p14:tracePt t="96705" x="5694363" y="5407025"/>
          <p14:tracePt t="96722" x="5876925" y="5189538"/>
          <p14:tracePt t="96738" x="5956300" y="5084763"/>
          <p14:tracePt t="96739" x="5999163" y="4970463"/>
          <p14:tracePt t="96755" x="6061075" y="4865688"/>
          <p14:tracePt t="96756" x="6096000" y="4752975"/>
          <p14:tracePt t="96772" x="6105525" y="4648200"/>
          <p14:tracePt t="96773" x="6105525" y="4525963"/>
          <p14:tracePt t="96788" x="6105525" y="4394200"/>
          <p14:tracePt t="96805" x="6016625" y="4097338"/>
          <p14:tracePt t="96822" x="5851525" y="3686175"/>
          <p14:tracePt t="96838" x="5641975" y="3319463"/>
          <p14:tracePt t="96855" x="5380038" y="2952750"/>
          <p14:tracePt t="96871" x="5073650" y="2603500"/>
          <p14:tracePt t="96888" x="4672013" y="2279650"/>
          <p14:tracePt t="96905" x="4437063" y="2122488"/>
          <p14:tracePt t="96906" x="4227513" y="1982788"/>
          <p14:tracePt t="96922" x="4035425" y="1887538"/>
          <p14:tracePt t="96938" x="3686175" y="1747838"/>
          <p14:tracePt t="96955" x="3354388" y="1703388"/>
          <p14:tracePt t="96972" x="3013075" y="1703388"/>
          <p14:tracePt t="96988" x="2593975" y="1808163"/>
          <p14:tracePt t="97005" x="2112963" y="2035175"/>
          <p14:tracePt t="97022" x="1563688" y="2481263"/>
          <p14:tracePt t="97038" x="1030288" y="2997200"/>
          <p14:tracePt t="97055" x="655638" y="3590925"/>
          <p14:tracePt t="97072" x="523875" y="4087813"/>
          <p14:tracePt t="97089" x="593725" y="4481513"/>
          <p14:tracePt t="97105" x="681038" y="4700588"/>
          <p14:tracePt t="97106" x="847725" y="4918075"/>
          <p14:tracePt t="97122" x="1092200" y="5110163"/>
          <p14:tracePt t="97123" x="1362075" y="5311775"/>
          <p14:tracePt t="97138" x="1711325" y="5503863"/>
          <p14:tracePt t="97155" x="2549525" y="5783263"/>
          <p14:tracePt t="97172" x="3379788" y="5897563"/>
          <p14:tracePt t="97188" x="4157663" y="5915025"/>
          <p14:tracePt t="97205" x="4759325" y="5818188"/>
          <p14:tracePt t="97222" x="5143500" y="5661025"/>
          <p14:tracePt t="97238" x="5318125" y="5495925"/>
          <p14:tracePt t="97255" x="5422900" y="5319713"/>
          <p14:tracePt t="97272" x="5467350" y="5110163"/>
          <p14:tracePt t="97288" x="5484813" y="4979988"/>
          <p14:tracePt t="97290" x="5484813" y="4840288"/>
          <p14:tracePt t="97305" x="5484813" y="4691063"/>
          <p14:tracePt t="97322" x="5440363" y="4403725"/>
          <p14:tracePt t="97338" x="5327650" y="4114800"/>
          <p14:tracePt t="97355" x="5143500" y="3825875"/>
          <p14:tracePt t="97372" x="4926013" y="3616325"/>
          <p14:tracePt t="97388" x="4594225" y="3389313"/>
          <p14:tracePt t="97405" x="4157663" y="3206750"/>
          <p14:tracePt t="97421" x="3825875" y="3119438"/>
          <p14:tracePt t="97439" x="3554413" y="3109913"/>
          <p14:tracePt t="97455" x="3441700" y="3109913"/>
          <p14:tracePt t="97456" x="3319463" y="3127375"/>
          <p14:tracePt t="97472" x="3214688" y="3162300"/>
          <p14:tracePt t="97473" x="3109913" y="3206750"/>
          <p14:tracePt t="97488" x="2995613" y="3276600"/>
          <p14:tracePt t="97505" x="2794000" y="3486150"/>
          <p14:tracePt t="97522" x="2671763" y="3713163"/>
          <p14:tracePt t="97539" x="2636838" y="3965575"/>
          <p14:tracePt t="97555" x="2724150" y="4237038"/>
          <p14:tracePt t="97572" x="2908300" y="4456113"/>
          <p14:tracePt t="97588" x="3092450" y="4568825"/>
          <p14:tracePt t="97605" x="3249613" y="4621213"/>
          <p14:tracePt t="97623" x="3319463" y="4638675"/>
          <p14:tracePt t="97638" x="3327400" y="4638675"/>
          <p14:tracePt t="97727" x="3319463" y="4638675"/>
          <p14:tracePt t="97736" x="3309938" y="4656138"/>
          <p14:tracePt t="97744" x="3284538" y="4683125"/>
          <p14:tracePt t="97755" x="3257550" y="4708525"/>
          <p14:tracePt t="97772" x="3232150" y="4725988"/>
          <p14:tracePt t="97772" x="3197225" y="4752975"/>
          <p14:tracePt t="97788" x="3074988" y="4857750"/>
          <p14:tracePt t="97805" x="3021013" y="4918075"/>
          <p14:tracePt t="97806" x="2960688" y="4979988"/>
          <p14:tracePt t="97822" x="2898775" y="5049838"/>
          <p14:tracePt t="97822" x="2855913" y="5102225"/>
          <p14:tracePt t="97838" x="2838450" y="5119688"/>
          <p14:tracePt t="97855" x="2803525" y="5154613"/>
          <p14:tracePt t="97902" x="2786063" y="5162550"/>
          <p14:tracePt t="97910" x="2776538" y="5180013"/>
          <p14:tracePt t="97927" x="2768600" y="5189538"/>
          <p14:tracePt t="97938" x="2768600" y="5197475"/>
          <p14:tracePt t="97955" x="2751138" y="5232400"/>
          <p14:tracePt t="97972" x="2716213" y="5267325"/>
          <p14:tracePt t="97988" x="2698750" y="5284788"/>
          <p14:tracePt t="97990" x="2689225" y="5311775"/>
          <p14:tracePt t="98005" x="2663825" y="5329238"/>
          <p14:tracePt t="98022" x="2646363" y="5372100"/>
          <p14:tracePt t="98038" x="2619375" y="5424488"/>
          <p14:tracePt t="98055" x="2566988" y="5513388"/>
          <p14:tracePt t="98072" x="2541588" y="5556250"/>
          <p14:tracePt t="98088" x="2489200" y="5635625"/>
          <p14:tracePt t="98105" x="2419350" y="5722938"/>
          <p14:tracePt t="98121" x="2349500" y="5810250"/>
          <p14:tracePt t="98139" x="2322513" y="5845175"/>
          <p14:tracePt t="98155" x="2297113" y="5870575"/>
          <p14:tracePt t="98156" x="2279650" y="5888038"/>
          <p14:tracePt t="98172" x="2252663" y="5915025"/>
          <p14:tracePt t="98173" x="2252663" y="5922963"/>
          <p14:tracePt t="98188" x="2235200" y="5932488"/>
          <p14:tracePt t="98235" x="2235200" y="5949950"/>
          <p14:tracePt t="98261" x="2227263" y="5967413"/>
          <p14:tracePt t="98278" x="2227263" y="5975350"/>
          <p14:tracePt t="98286" x="2227263" y="5992813"/>
          <p14:tracePt t="98305" x="2227263" y="6002338"/>
          <p14:tracePt t="98313" x="2227263" y="6019800"/>
          <p14:tracePt t="98322" x="2252663" y="6027738"/>
          <p14:tracePt t="98339" x="2252663" y="6054725"/>
          <p14:tracePt t="98339" x="2262188" y="6072188"/>
          <p14:tracePt t="98355" x="2279650" y="6072188"/>
          <p14:tracePt t="98372" x="2279650" y="6097588"/>
          <p14:tracePt t="98388" x="2279650" y="6132513"/>
          <p14:tracePt t="98405" x="2279650" y="6159500"/>
          <p14:tracePt t="98422" x="2262188" y="6211888"/>
          <p14:tracePt t="98438" x="2227263" y="6254750"/>
          <p14:tracePt t="98455" x="2174875" y="6307138"/>
          <p14:tracePt t="98471" x="2105025" y="6351588"/>
          <p14:tracePt t="98488" x="1920875" y="6446838"/>
          <p14:tracePt t="98505" x="1843088" y="6481763"/>
          <p14:tracePt t="98506" x="1763713" y="6508750"/>
          <p14:tracePt t="98522" x="1668463" y="6561138"/>
          <p14:tracePt t="98522" x="1589088" y="6596063"/>
          <p14:tracePt t="98538" x="1528763" y="6613525"/>
          <p14:tracePt t="98555" x="1449388" y="6630988"/>
          <p14:tracePt t="98572" x="1441450" y="6630988"/>
          <p14:tracePt t="98760" x="1441450" y="6648450"/>
          <p14:tracePt t="98821" x="1441450" y="6665913"/>
          <p14:tracePt t="98829" x="1441450" y="6691313"/>
          <p14:tracePt t="98846" x="1441450" y="6708775"/>
          <p14:tracePt t="98856" x="1423988" y="6735763"/>
          <p14:tracePt t="98872" x="1423988" y="6753225"/>
          <p14:tracePt t="98872" x="1423988" y="6761163"/>
          <p14:tracePt t="98888" x="1423988" y="6770688"/>
          <p14:tracePt t="98905" x="1449388" y="6813550"/>
        </p14:tracePtLst>
      </p14:laserTraceLst>
    </p:ext>
  </p:extLs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30C02-986B-474C-898D-599168FE902B}"/>
              </a:ext>
            </a:extLst>
          </p:cNvPr>
          <p:cNvSpPr>
            <a:spLocks noGrp="1"/>
          </p:cNvSpPr>
          <p:nvPr>
            <p:ph type="title"/>
          </p:nvPr>
        </p:nvSpPr>
        <p:spPr>
          <a:xfrm>
            <a:off x="720635" y="143057"/>
            <a:ext cx="10515600" cy="771344"/>
          </a:xfrm>
        </p:spPr>
        <p:txBody>
          <a:bodyPr/>
          <a:lstStyle/>
          <a:p>
            <a:r>
              <a:rPr lang="en-US" dirty="0">
                <a:latin typeface="+mn-lt"/>
              </a:rPr>
              <a:t>Prayer position for sick person</a:t>
            </a:r>
            <a:endParaRPr lang="x-none" dirty="0">
              <a:latin typeface="+mn-lt"/>
            </a:endParaRPr>
          </a:p>
        </p:txBody>
      </p:sp>
      <p:sp>
        <p:nvSpPr>
          <p:cNvPr id="3" name="Content Placeholder 2">
            <a:extLst>
              <a:ext uri="{FF2B5EF4-FFF2-40B4-BE49-F238E27FC236}">
                <a16:creationId xmlns:a16="http://schemas.microsoft.com/office/drawing/2014/main" id="{BEF8030F-06A3-4A1A-B52A-C6199FA8F95F}"/>
              </a:ext>
            </a:extLst>
          </p:cNvPr>
          <p:cNvSpPr>
            <a:spLocks noGrp="1"/>
          </p:cNvSpPr>
          <p:nvPr>
            <p:ph idx="1"/>
          </p:nvPr>
        </p:nvSpPr>
        <p:spPr>
          <a:xfrm>
            <a:off x="531223" y="1304014"/>
            <a:ext cx="11129554" cy="4993553"/>
          </a:xfrm>
        </p:spPr>
        <p:txBody>
          <a:bodyPr>
            <a:normAutofit/>
          </a:bodyPr>
          <a:lstStyle/>
          <a:p>
            <a:r>
              <a:rPr lang="en-US" sz="2400" dirty="0"/>
              <a:t>Standing position</a:t>
            </a:r>
          </a:p>
          <a:p>
            <a:r>
              <a:rPr lang="en-US" sz="2400" dirty="0"/>
              <a:t>Resting on a stand</a:t>
            </a:r>
          </a:p>
          <a:p>
            <a:r>
              <a:rPr lang="en-US" sz="2400" dirty="0"/>
              <a:t>Sitting position</a:t>
            </a:r>
          </a:p>
          <a:p>
            <a:r>
              <a:rPr lang="en-US" sz="2400" dirty="0"/>
              <a:t>Lying on the right side facing </a:t>
            </a:r>
            <a:r>
              <a:rPr lang="en-US" sz="2400" dirty="0" err="1"/>
              <a:t>Qiblah</a:t>
            </a:r>
            <a:endParaRPr lang="en-US" sz="2400" dirty="0"/>
          </a:p>
          <a:p>
            <a:r>
              <a:rPr lang="en-US" sz="2400" dirty="0"/>
              <a:t>Lying on the left side facing Qibla</a:t>
            </a:r>
          </a:p>
          <a:p>
            <a:r>
              <a:rPr lang="en-US" sz="2400" dirty="0"/>
              <a:t>Lying on the back with the leg facing </a:t>
            </a:r>
            <a:r>
              <a:rPr lang="en-US" sz="2400" dirty="0" err="1"/>
              <a:t>Qiblah</a:t>
            </a:r>
            <a:endParaRPr lang="en-US" sz="2400" dirty="0"/>
          </a:p>
          <a:p>
            <a:r>
              <a:rPr lang="en-US" sz="2400" dirty="0"/>
              <a:t>Assuming any position</a:t>
            </a:r>
          </a:p>
          <a:p>
            <a:r>
              <a:rPr lang="en-US" sz="2400" dirty="0"/>
              <a:t>Praying with ablution</a:t>
            </a:r>
          </a:p>
          <a:p>
            <a:r>
              <a:rPr lang="en-US" sz="2400" dirty="0"/>
              <a:t>Praying with Tayammum</a:t>
            </a:r>
          </a:p>
          <a:p>
            <a:r>
              <a:rPr lang="en-US" sz="2400" dirty="0"/>
              <a:t>Praying without ablution or tayammum</a:t>
            </a:r>
            <a:endParaRPr lang="x-none" sz="2400" dirty="0"/>
          </a:p>
        </p:txBody>
      </p:sp>
    </p:spTree>
    <p:extLst>
      <p:ext uri="{BB962C8B-B14F-4D97-AF65-F5344CB8AC3E}">
        <p14:creationId xmlns:p14="http://schemas.microsoft.com/office/powerpoint/2010/main" val="727723672"/>
      </p:ext>
    </p:extLst>
  </p:cSld>
  <p:clrMapOvr>
    <a:masterClrMapping/>
  </p:clrMapOvr>
  <mc:AlternateContent xmlns:mc="http://schemas.openxmlformats.org/markup-compatibility/2006" xmlns:p14="http://schemas.microsoft.com/office/powerpoint/2010/main">
    <mc:Choice Requires="p14">
      <p:transition spd="slow" p14:dur="2000" advTm="39908"/>
    </mc:Choice>
    <mc:Fallback xmlns="">
      <p:transition spd="slow" advTm="39908"/>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0D4049B-FED5-4242-AE73-B4120A8097E9}"/>
              </a:ext>
            </a:extLst>
          </p:cNvPr>
          <p:cNvSpPr txBox="1"/>
          <p:nvPr/>
        </p:nvSpPr>
        <p:spPr>
          <a:xfrm>
            <a:off x="309155" y="940526"/>
            <a:ext cx="11573690" cy="5509200"/>
          </a:xfrm>
          <a:prstGeom prst="rect">
            <a:avLst/>
          </a:prstGeom>
          <a:noFill/>
        </p:spPr>
        <p:txBody>
          <a:bodyPr wrap="square">
            <a:spAutoFit/>
          </a:bodyPr>
          <a:lstStyle/>
          <a:p>
            <a:r>
              <a:rPr lang="x-none" sz="3600" dirty="0">
                <a:solidFill>
                  <a:srgbClr val="000000"/>
                </a:solidFill>
                <a:effectLst/>
                <a:latin typeface="Calibri" panose="020F0502020204030204" pitchFamily="34" charset="0"/>
                <a:ea typeface="Times New Roman" panose="02020603050405020304" pitchFamily="18" charset="0"/>
              </a:rPr>
              <a:t>Prayers when feeling pain in the body</a:t>
            </a:r>
            <a:endParaRPr lang="en-US" sz="3600" dirty="0">
              <a:solidFill>
                <a:srgbClr val="000000"/>
              </a:solidFill>
              <a:effectLst/>
              <a:latin typeface="Calibri" panose="020F0502020204030204" pitchFamily="34" charset="0"/>
              <a:ea typeface="Times New Roman" panose="02020603050405020304" pitchFamily="18" charset="0"/>
            </a:endParaRPr>
          </a:p>
          <a:p>
            <a:endParaRPr lang="x-none" sz="3600" dirty="0">
              <a:effectLst/>
              <a:latin typeface="Times New Roman" panose="02020603050405020304" pitchFamily="18" charset="0"/>
              <a:ea typeface="Times New Roman" panose="02020603050405020304" pitchFamily="18" charset="0"/>
            </a:endParaRPr>
          </a:p>
          <a:p>
            <a:pPr algn="r"/>
            <a:r>
              <a:rPr lang="ar-SA" sz="44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بِسْمِ اللَّهِ أَعُوذُ باللَّهِ</a:t>
            </a:r>
            <a:r>
              <a:rPr lang="ar-SA" sz="4400" dirty="0">
                <a:solidFill>
                  <a:srgbClr val="1D2228"/>
                </a:solidFill>
                <a:effectLst/>
                <a:latin typeface="Times New Roman" panose="02020603050405020304" pitchFamily="18" charset="0"/>
                <a:ea typeface="Times New Roman" panose="02020603050405020304" pitchFamily="18" charset="0"/>
                <a:cs typeface="Arial" panose="020B0604020202020204" pitchFamily="34" charset="0"/>
              </a:rPr>
              <a:t> </a:t>
            </a:r>
            <a:r>
              <a:rPr lang="ar-SA" sz="44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وَقُدْرَتِهِ مِنْ شَرِّ مَا أَجِدُ وَأُحَاذِرُ</a:t>
            </a:r>
            <a:endParaRPr lang="x-none" sz="3600" dirty="0">
              <a:effectLst/>
              <a:latin typeface="Times New Roman" panose="02020603050405020304" pitchFamily="18" charset="0"/>
              <a:ea typeface="Times New Roman" panose="02020603050405020304" pitchFamily="18" charset="0"/>
            </a:endParaRPr>
          </a:p>
          <a:p>
            <a:r>
              <a:rPr lang="ar-SA" sz="2400" dirty="0">
                <a:solidFill>
                  <a:srgbClr val="1D2228"/>
                </a:solidFill>
                <a:effectLst/>
                <a:latin typeface="Times New Roman" panose="02020603050405020304" pitchFamily="18" charset="0"/>
                <a:ea typeface="Times New Roman" panose="02020603050405020304" pitchFamily="18" charset="0"/>
                <a:cs typeface="Helvetica" panose="020B0604020202020204" pitchFamily="34" charset="0"/>
              </a:rPr>
              <a:t> </a:t>
            </a:r>
            <a:endParaRPr lang="x-none" sz="3600" dirty="0">
              <a:effectLst/>
              <a:latin typeface="Times New Roman" panose="02020603050405020304" pitchFamily="18" charset="0"/>
              <a:ea typeface="Times New Roman" panose="02020603050405020304" pitchFamily="18" charset="0"/>
            </a:endParaRPr>
          </a:p>
          <a:p>
            <a:r>
              <a:rPr lang="x-none" sz="2800" dirty="0" err="1">
                <a:solidFill>
                  <a:srgbClr val="000000"/>
                </a:solidFill>
                <a:effectLst/>
                <a:latin typeface="Calibri" panose="020F0502020204030204" pitchFamily="34" charset="0"/>
                <a:ea typeface="Times New Roman" panose="02020603050405020304" pitchFamily="18" charset="0"/>
              </a:rPr>
              <a:t>Bismillaah</a:t>
            </a:r>
            <a:r>
              <a:rPr lang="x-none" sz="2800" dirty="0">
                <a:solidFill>
                  <a:srgbClr val="000000"/>
                </a:solidFill>
                <a:effectLst/>
                <a:latin typeface="Calibri" panose="020F0502020204030204" pitchFamily="34" charset="0"/>
                <a:ea typeface="Times New Roman" panose="02020603050405020304" pitchFamily="18" charset="0"/>
              </a:rPr>
              <a:t>.'</a:t>
            </a:r>
            <a:r>
              <a:rPr lang="x-none" sz="2800" dirty="0" err="1">
                <a:solidFill>
                  <a:srgbClr val="000000"/>
                </a:solidFill>
                <a:effectLst/>
                <a:latin typeface="Calibri" panose="020F0502020204030204" pitchFamily="34" charset="0"/>
                <a:ea typeface="Times New Roman" panose="02020603050405020304" pitchFamily="18" charset="0"/>
              </a:rPr>
              <a:t>A'oothu</a:t>
            </a:r>
            <a:r>
              <a:rPr lang="x-none" sz="2800" dirty="0">
                <a:solidFill>
                  <a:srgbClr val="000000"/>
                </a:solidFill>
                <a:effectLst/>
                <a:latin typeface="Calibri" panose="020F0502020204030204" pitchFamily="34" charset="0"/>
                <a:ea typeface="Times New Roman" panose="02020603050405020304" pitchFamily="18" charset="0"/>
              </a:rPr>
              <a:t> </a:t>
            </a:r>
            <a:r>
              <a:rPr lang="x-none" sz="2800" dirty="0" err="1">
                <a:solidFill>
                  <a:srgbClr val="000000"/>
                </a:solidFill>
                <a:effectLst/>
                <a:latin typeface="Calibri" panose="020F0502020204030204" pitchFamily="34" charset="0"/>
                <a:ea typeface="Times New Roman" panose="02020603050405020304" pitchFamily="18" charset="0"/>
              </a:rPr>
              <a:t>billaahi</a:t>
            </a:r>
            <a:r>
              <a:rPr lang="x-none" sz="2800" dirty="0">
                <a:solidFill>
                  <a:srgbClr val="000000"/>
                </a:solidFill>
                <a:effectLst/>
                <a:latin typeface="Calibri" panose="020F0502020204030204" pitchFamily="34" charset="0"/>
                <a:ea typeface="Times New Roman" panose="02020603050405020304" pitchFamily="18" charset="0"/>
              </a:rPr>
              <a:t> </a:t>
            </a:r>
            <a:r>
              <a:rPr lang="x-none" sz="2800" dirty="0" err="1">
                <a:solidFill>
                  <a:srgbClr val="000000"/>
                </a:solidFill>
                <a:effectLst/>
                <a:latin typeface="Calibri" panose="020F0502020204030204" pitchFamily="34" charset="0"/>
                <a:ea typeface="Times New Roman" panose="02020603050405020304" pitchFamily="18" charset="0"/>
              </a:rPr>
              <a:t>wa</a:t>
            </a:r>
            <a:r>
              <a:rPr lang="x-none" sz="2800" dirty="0">
                <a:solidFill>
                  <a:srgbClr val="000000"/>
                </a:solidFill>
                <a:effectLst/>
                <a:latin typeface="Calibri" panose="020F0502020204030204" pitchFamily="34" charset="0"/>
                <a:ea typeface="Times New Roman" panose="02020603050405020304" pitchFamily="18" charset="0"/>
              </a:rPr>
              <a:t> </a:t>
            </a:r>
            <a:r>
              <a:rPr lang="x-none" sz="2800" dirty="0" err="1">
                <a:solidFill>
                  <a:srgbClr val="000000"/>
                </a:solidFill>
                <a:effectLst/>
                <a:latin typeface="Calibri" panose="020F0502020204030204" pitchFamily="34" charset="0"/>
                <a:ea typeface="Times New Roman" panose="02020603050405020304" pitchFamily="18" charset="0"/>
              </a:rPr>
              <a:t>qudratihi</a:t>
            </a:r>
            <a:r>
              <a:rPr lang="x-none" sz="2800" dirty="0">
                <a:solidFill>
                  <a:srgbClr val="000000"/>
                </a:solidFill>
                <a:effectLst/>
                <a:latin typeface="Calibri" panose="020F0502020204030204" pitchFamily="34" charset="0"/>
                <a:ea typeface="Times New Roman" panose="02020603050405020304" pitchFamily="18" charset="0"/>
              </a:rPr>
              <a:t> min </a:t>
            </a:r>
            <a:r>
              <a:rPr lang="x-none" sz="2800" dirty="0" err="1">
                <a:solidFill>
                  <a:srgbClr val="000000"/>
                </a:solidFill>
                <a:effectLst/>
                <a:latin typeface="Calibri" panose="020F0502020204030204" pitchFamily="34" charset="0"/>
                <a:ea typeface="Times New Roman" panose="02020603050405020304" pitchFamily="18" charset="0"/>
              </a:rPr>
              <a:t>sharri</a:t>
            </a:r>
            <a:r>
              <a:rPr lang="x-none" sz="2800" dirty="0">
                <a:solidFill>
                  <a:srgbClr val="000000"/>
                </a:solidFill>
                <a:effectLst/>
                <a:latin typeface="Calibri" panose="020F0502020204030204" pitchFamily="34" charset="0"/>
                <a:ea typeface="Times New Roman" panose="02020603050405020304" pitchFamily="18" charset="0"/>
              </a:rPr>
              <a:t> maa '</a:t>
            </a:r>
            <a:r>
              <a:rPr lang="x-none" sz="2800" dirty="0" err="1">
                <a:solidFill>
                  <a:srgbClr val="000000"/>
                </a:solidFill>
                <a:effectLst/>
                <a:latin typeface="Calibri" panose="020F0502020204030204" pitchFamily="34" charset="0"/>
                <a:ea typeface="Times New Roman" panose="02020603050405020304" pitchFamily="18" charset="0"/>
              </a:rPr>
              <a:t>ajidu</a:t>
            </a:r>
            <a:r>
              <a:rPr lang="x-none" sz="2800" dirty="0">
                <a:solidFill>
                  <a:srgbClr val="000000"/>
                </a:solidFill>
                <a:effectLst/>
                <a:latin typeface="Calibri" panose="020F0502020204030204" pitchFamily="34" charset="0"/>
                <a:ea typeface="Times New Roman" panose="02020603050405020304" pitchFamily="18" charset="0"/>
              </a:rPr>
              <a:t> </a:t>
            </a:r>
            <a:r>
              <a:rPr lang="x-none" sz="2800" dirty="0" err="1">
                <a:solidFill>
                  <a:srgbClr val="000000"/>
                </a:solidFill>
                <a:effectLst/>
                <a:latin typeface="Calibri" panose="020F0502020204030204" pitchFamily="34" charset="0"/>
                <a:ea typeface="Times New Roman" panose="02020603050405020304" pitchFamily="18" charset="0"/>
              </a:rPr>
              <a:t>wa</a:t>
            </a:r>
            <a:r>
              <a:rPr lang="x-none" sz="2800" dirty="0">
                <a:solidFill>
                  <a:srgbClr val="000000"/>
                </a:solidFill>
                <a:effectLst/>
                <a:latin typeface="Calibri" panose="020F0502020204030204" pitchFamily="34" charset="0"/>
                <a:ea typeface="Times New Roman" panose="02020603050405020304" pitchFamily="18" charset="0"/>
              </a:rPr>
              <a:t> '</a:t>
            </a:r>
            <a:r>
              <a:rPr lang="x-none" sz="2800" dirty="0" err="1">
                <a:solidFill>
                  <a:srgbClr val="000000"/>
                </a:solidFill>
                <a:effectLst/>
                <a:latin typeface="Calibri" panose="020F0502020204030204" pitchFamily="34" charset="0"/>
                <a:ea typeface="Times New Roman" panose="02020603050405020304" pitchFamily="18" charset="0"/>
              </a:rPr>
              <a:t>uhaathiru</a:t>
            </a:r>
            <a:r>
              <a:rPr lang="en-US" sz="2800" dirty="0">
                <a:solidFill>
                  <a:srgbClr val="000000"/>
                </a:solidFill>
                <a:effectLst/>
                <a:latin typeface="Calibri" panose="020F0502020204030204" pitchFamily="34" charset="0"/>
                <a:ea typeface="Times New Roman" panose="02020603050405020304" pitchFamily="18" charset="0"/>
              </a:rPr>
              <a:t>.</a:t>
            </a:r>
          </a:p>
          <a:p>
            <a:endParaRPr lang="en-US" sz="3200" dirty="0">
              <a:solidFill>
                <a:srgbClr val="000000"/>
              </a:solidFill>
              <a:effectLst/>
              <a:latin typeface="Calibri" panose="020F0502020204030204" pitchFamily="34" charset="0"/>
              <a:ea typeface="Times New Roman" panose="02020603050405020304" pitchFamily="18" charset="0"/>
            </a:endParaRPr>
          </a:p>
          <a:p>
            <a:r>
              <a:rPr lang="x-none" sz="2800" dirty="0">
                <a:solidFill>
                  <a:srgbClr val="000000"/>
                </a:solidFill>
                <a:effectLst/>
                <a:latin typeface="Calibri" panose="020F0502020204030204" pitchFamily="34" charset="0"/>
                <a:ea typeface="Times New Roman" panose="02020603050405020304" pitchFamily="18" charset="0"/>
              </a:rPr>
              <a:t>Put your hand on the place where you feel pain and say: "With the Name of Allah". (Three times) Then say: "I seek refuge in Allah and in His Power from the evil of what I find and of what I guard against". (Seven times)</a:t>
            </a:r>
            <a:endParaRPr lang="x-none" sz="2800" dirty="0">
              <a:effectLst/>
              <a:latin typeface="Times New Roman" panose="02020603050405020304" pitchFamily="18" charset="0"/>
              <a:ea typeface="Times New Roman" panose="02020603050405020304" pitchFamily="18" charset="0"/>
            </a:endParaRPr>
          </a:p>
          <a:p>
            <a:r>
              <a:rPr lang="x-none" sz="2800" dirty="0">
                <a:solidFill>
                  <a:srgbClr val="1D2228"/>
                </a:solidFill>
                <a:effectLst/>
                <a:latin typeface="Calibri" panose="020F0502020204030204" pitchFamily="34" charset="0"/>
                <a:ea typeface="Times New Roman" panose="02020603050405020304" pitchFamily="18" charset="0"/>
              </a:rPr>
              <a:t>Muslim 4/ 1728</a:t>
            </a:r>
            <a:endParaRPr lang="x-none" sz="2800" dirty="0">
              <a:effectLst/>
              <a:latin typeface="Times New Roman" panose="02020603050405020304" pitchFamily="18" charset="0"/>
              <a:ea typeface="Times New Roman" panose="02020603050405020304" pitchFamily="18" charset="0"/>
            </a:endParaRPr>
          </a:p>
          <a:p>
            <a:endParaRPr lang="x-none" sz="4000"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529510A2-2253-4259-898F-41452925CFFB}"/>
              </a:ext>
            </a:extLst>
          </p:cNvPr>
          <p:cNvSpPr txBox="1"/>
          <p:nvPr/>
        </p:nvSpPr>
        <p:spPr>
          <a:xfrm>
            <a:off x="992777" y="0"/>
            <a:ext cx="8058694" cy="646331"/>
          </a:xfrm>
          <a:prstGeom prst="rect">
            <a:avLst/>
          </a:prstGeom>
          <a:noFill/>
        </p:spPr>
        <p:txBody>
          <a:bodyPr wrap="square">
            <a:spAutoFit/>
          </a:bodyPr>
          <a:lstStyle/>
          <a:p>
            <a:r>
              <a:rPr lang="en-US" sz="3600" dirty="0"/>
              <a:t>Selected prayers for sick person</a:t>
            </a:r>
            <a:endParaRPr lang="x-none" sz="3600" dirty="0"/>
          </a:p>
        </p:txBody>
      </p:sp>
    </p:spTree>
    <p:extLst>
      <p:ext uri="{BB962C8B-B14F-4D97-AF65-F5344CB8AC3E}">
        <p14:creationId xmlns:p14="http://schemas.microsoft.com/office/powerpoint/2010/main" val="13261291"/>
      </p:ext>
    </p:extLst>
  </p:cSld>
  <p:clrMapOvr>
    <a:masterClrMapping/>
  </p:clrMapOvr>
  <mc:AlternateContent xmlns:mc="http://schemas.openxmlformats.org/markup-compatibility/2006" xmlns:p14="http://schemas.microsoft.com/office/powerpoint/2010/main">
    <mc:Choice Requires="p14">
      <p:transition spd="slow" p14:dur="2000" advTm="9545"/>
    </mc:Choice>
    <mc:Fallback xmlns="">
      <p:transition spd="slow" advTm="9545"/>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D23545-BE10-4B13-A500-367F20059122}"/>
              </a:ext>
            </a:extLst>
          </p:cNvPr>
          <p:cNvSpPr txBox="1"/>
          <p:nvPr/>
        </p:nvSpPr>
        <p:spPr>
          <a:xfrm>
            <a:off x="0" y="604403"/>
            <a:ext cx="12192000" cy="5940088"/>
          </a:xfrm>
          <a:prstGeom prst="rect">
            <a:avLst/>
          </a:prstGeom>
          <a:noFill/>
        </p:spPr>
        <p:txBody>
          <a:bodyPr wrap="square">
            <a:spAutoFit/>
          </a:bodyPr>
          <a:lstStyle/>
          <a:p>
            <a:r>
              <a:rPr lang="x-none" sz="2800" dirty="0">
                <a:solidFill>
                  <a:srgbClr val="000000"/>
                </a:solidFill>
                <a:effectLst/>
                <a:latin typeface="Calibri" panose="020F0502020204030204" pitchFamily="34" charset="0"/>
                <a:ea typeface="Times New Roman" panose="02020603050405020304" pitchFamily="18" charset="0"/>
              </a:rPr>
              <a:t>Prayers when closing the eyes of the dead</a:t>
            </a:r>
            <a:r>
              <a:rPr lang="en-US" sz="2800" dirty="0">
                <a:solidFill>
                  <a:srgbClr val="1D2228"/>
                </a:solidFill>
                <a:effectLst/>
                <a:latin typeface="Calibri" panose="020F0502020204030204" pitchFamily="34" charset="0"/>
                <a:ea typeface="Times New Roman" panose="02020603050405020304" pitchFamily="18" charset="0"/>
              </a:rPr>
              <a:t>.</a:t>
            </a:r>
          </a:p>
          <a:p>
            <a:endParaRPr lang="x-none" sz="2800" dirty="0">
              <a:effectLst/>
              <a:latin typeface="Times New Roman" panose="02020603050405020304" pitchFamily="18" charset="0"/>
              <a:ea typeface="Times New Roman" panose="02020603050405020304" pitchFamily="18" charset="0"/>
            </a:endParaRPr>
          </a:p>
          <a:p>
            <a:pPr algn="r" rtl="1"/>
            <a:r>
              <a:rPr lang="ar-SA" sz="36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اللَّهُمَّ اغْفِرْ لِفلَانٍ (باسمه) وَارْفَعْ دَرَجَتَهُ فِي الْمَهْدِيِّينَ، وَاخْلُفْهُ فِي عَقِبِهِ فِي الْغَابِرِينَ، وَاغْفِرْ لَنَا وَلَهُ يَارَبَّ الْعَالَمِينَ، وَافْسَحْ لَهُ فِي قَبْرِهِ وَنَوِّرْ لَهُ فِيهِ</a:t>
            </a:r>
            <a:endParaRPr lang="x-none" sz="2800" dirty="0">
              <a:effectLst/>
              <a:latin typeface="Times New Roman" panose="02020603050405020304" pitchFamily="18" charset="0"/>
              <a:ea typeface="Times New Roman" panose="02020603050405020304" pitchFamily="18" charset="0"/>
            </a:endParaRPr>
          </a:p>
          <a:p>
            <a:pPr algn="just"/>
            <a:endParaRPr lang="en-US" sz="2800" dirty="0">
              <a:solidFill>
                <a:srgbClr val="000000"/>
              </a:solidFill>
              <a:effectLst/>
              <a:latin typeface="Calibri" panose="020F0502020204030204" pitchFamily="34" charset="0"/>
              <a:ea typeface="Times New Roman" panose="02020603050405020304" pitchFamily="18" charset="0"/>
            </a:endParaRPr>
          </a:p>
          <a:p>
            <a:pPr algn="just"/>
            <a:r>
              <a:rPr lang="x-none" sz="2800" dirty="0" err="1">
                <a:solidFill>
                  <a:srgbClr val="000000"/>
                </a:solidFill>
                <a:effectLst/>
                <a:latin typeface="Calibri" panose="020F0502020204030204" pitchFamily="34" charset="0"/>
                <a:ea typeface="Times New Roman" panose="02020603050405020304" pitchFamily="18" charset="0"/>
              </a:rPr>
              <a:t>Allaahummaghfir</a:t>
            </a:r>
            <a:r>
              <a:rPr lang="x-none" sz="2800" dirty="0">
                <a:solidFill>
                  <a:srgbClr val="000000"/>
                </a:solidFill>
                <a:effectLst/>
                <a:latin typeface="Calibri" panose="020F0502020204030204" pitchFamily="34" charset="0"/>
                <a:ea typeface="Times New Roman" panose="02020603050405020304" pitchFamily="18" charset="0"/>
              </a:rPr>
              <a:t> li-</a:t>
            </a:r>
            <a:r>
              <a:rPr lang="x-none" sz="2800" dirty="0" err="1">
                <a:solidFill>
                  <a:srgbClr val="000000"/>
                </a:solidFill>
                <a:effectLst/>
                <a:latin typeface="Calibri" panose="020F0502020204030204" pitchFamily="34" charset="0"/>
                <a:ea typeface="Times New Roman" panose="02020603050405020304" pitchFamily="18" charset="0"/>
              </a:rPr>
              <a:t>fulanin</a:t>
            </a:r>
            <a:r>
              <a:rPr lang="x-none" sz="2800" dirty="0">
                <a:solidFill>
                  <a:srgbClr val="000000"/>
                </a:solidFill>
                <a:effectLst/>
                <a:latin typeface="Calibri" panose="020F0502020204030204" pitchFamily="34" charset="0"/>
                <a:ea typeface="Times New Roman" panose="02020603050405020304" pitchFamily="18" charset="0"/>
              </a:rPr>
              <a:t> (name of the person) </a:t>
            </a:r>
            <a:r>
              <a:rPr lang="x-none" sz="2800" dirty="0" err="1">
                <a:solidFill>
                  <a:srgbClr val="000000"/>
                </a:solidFill>
                <a:effectLst/>
                <a:latin typeface="Calibri" panose="020F0502020204030204" pitchFamily="34" charset="0"/>
                <a:ea typeface="Times New Roman" panose="02020603050405020304" pitchFamily="18" charset="0"/>
              </a:rPr>
              <a:t>warfa</a:t>
            </a:r>
            <a:r>
              <a:rPr lang="x-none" sz="2800" dirty="0">
                <a:solidFill>
                  <a:srgbClr val="000000"/>
                </a:solidFill>
                <a:effectLst/>
                <a:latin typeface="Calibri" panose="020F0502020204030204" pitchFamily="34" charset="0"/>
                <a:ea typeface="Times New Roman" panose="02020603050405020304" pitchFamily="18" charset="0"/>
              </a:rPr>
              <a:t>' </a:t>
            </a:r>
            <a:r>
              <a:rPr lang="x-none" sz="2800" dirty="0" err="1">
                <a:solidFill>
                  <a:srgbClr val="000000"/>
                </a:solidFill>
                <a:effectLst/>
                <a:latin typeface="Calibri" panose="020F0502020204030204" pitchFamily="34" charset="0"/>
                <a:ea typeface="Times New Roman" panose="02020603050405020304" pitchFamily="18" charset="0"/>
              </a:rPr>
              <a:t>darajatahu</a:t>
            </a:r>
            <a:r>
              <a:rPr lang="x-none" sz="2800" dirty="0">
                <a:solidFill>
                  <a:srgbClr val="000000"/>
                </a:solidFill>
                <a:effectLst/>
                <a:latin typeface="Calibri" panose="020F0502020204030204" pitchFamily="34" charset="0"/>
                <a:ea typeface="Times New Roman" panose="02020603050405020304" pitchFamily="18" charset="0"/>
              </a:rPr>
              <a:t> fil-</a:t>
            </a:r>
            <a:r>
              <a:rPr lang="x-none" sz="2800" dirty="0" err="1">
                <a:solidFill>
                  <a:srgbClr val="000000"/>
                </a:solidFill>
                <a:effectLst/>
                <a:latin typeface="Calibri" panose="020F0502020204030204" pitchFamily="34" charset="0"/>
                <a:ea typeface="Times New Roman" panose="02020603050405020304" pitchFamily="18" charset="0"/>
              </a:rPr>
              <a:t>mahdiyyeena</a:t>
            </a:r>
            <a:r>
              <a:rPr lang="x-none" sz="2800" dirty="0">
                <a:solidFill>
                  <a:srgbClr val="000000"/>
                </a:solidFill>
                <a:effectLst/>
                <a:latin typeface="Calibri" panose="020F0502020204030204" pitchFamily="34" charset="0"/>
                <a:ea typeface="Times New Roman" panose="02020603050405020304" pitchFamily="18" charset="0"/>
              </a:rPr>
              <a:t>, </a:t>
            </a:r>
            <a:r>
              <a:rPr lang="x-none" sz="2800" dirty="0" err="1">
                <a:solidFill>
                  <a:srgbClr val="000000"/>
                </a:solidFill>
                <a:effectLst/>
                <a:latin typeface="Calibri" panose="020F0502020204030204" pitchFamily="34" charset="0"/>
                <a:ea typeface="Times New Roman" panose="02020603050405020304" pitchFamily="18" charset="0"/>
              </a:rPr>
              <a:t>wakhlufhu</a:t>
            </a:r>
            <a:r>
              <a:rPr lang="x-none" sz="2800" dirty="0">
                <a:solidFill>
                  <a:srgbClr val="000000"/>
                </a:solidFill>
                <a:effectLst/>
                <a:latin typeface="Calibri" panose="020F0502020204030204" pitchFamily="34" charset="0"/>
                <a:ea typeface="Times New Roman" panose="02020603050405020304" pitchFamily="18" charset="0"/>
              </a:rPr>
              <a:t> fee '</a:t>
            </a:r>
            <a:r>
              <a:rPr lang="x-none" sz="2800" dirty="0" err="1">
                <a:solidFill>
                  <a:srgbClr val="000000"/>
                </a:solidFill>
                <a:effectLst/>
                <a:latin typeface="Calibri" panose="020F0502020204030204" pitchFamily="34" charset="0"/>
                <a:ea typeface="Times New Roman" panose="02020603050405020304" pitchFamily="18" charset="0"/>
              </a:rPr>
              <a:t>aqibihi</a:t>
            </a:r>
            <a:r>
              <a:rPr lang="x-none" sz="2800" dirty="0">
                <a:solidFill>
                  <a:srgbClr val="000000"/>
                </a:solidFill>
                <a:effectLst/>
                <a:latin typeface="Calibri" panose="020F0502020204030204" pitchFamily="34" charset="0"/>
                <a:ea typeface="Times New Roman" panose="02020603050405020304" pitchFamily="18" charset="0"/>
              </a:rPr>
              <a:t> fil-</a:t>
            </a:r>
            <a:r>
              <a:rPr lang="x-none" sz="2800" dirty="0" err="1">
                <a:solidFill>
                  <a:srgbClr val="000000"/>
                </a:solidFill>
                <a:effectLst/>
                <a:latin typeface="Calibri" panose="020F0502020204030204" pitchFamily="34" charset="0"/>
                <a:ea typeface="Times New Roman" panose="02020603050405020304" pitchFamily="18" charset="0"/>
              </a:rPr>
              <a:t>ghaabireena</a:t>
            </a:r>
            <a:r>
              <a:rPr lang="x-none" sz="2800" dirty="0">
                <a:solidFill>
                  <a:srgbClr val="000000"/>
                </a:solidFill>
                <a:effectLst/>
                <a:latin typeface="Calibri" panose="020F0502020204030204" pitchFamily="34" charset="0"/>
                <a:ea typeface="Times New Roman" panose="02020603050405020304" pitchFamily="18" charset="0"/>
              </a:rPr>
              <a:t>, </a:t>
            </a:r>
            <a:r>
              <a:rPr lang="x-none" sz="2800" dirty="0" err="1">
                <a:solidFill>
                  <a:srgbClr val="000000"/>
                </a:solidFill>
                <a:effectLst/>
                <a:latin typeface="Calibri" panose="020F0502020204030204" pitchFamily="34" charset="0"/>
                <a:ea typeface="Times New Roman" panose="02020603050405020304" pitchFamily="18" charset="0"/>
              </a:rPr>
              <a:t>waghfir-lanaa</a:t>
            </a:r>
            <a:r>
              <a:rPr lang="x-none" sz="2800" dirty="0">
                <a:solidFill>
                  <a:srgbClr val="000000"/>
                </a:solidFill>
                <a:effectLst/>
                <a:latin typeface="Calibri" panose="020F0502020204030204" pitchFamily="34" charset="0"/>
                <a:ea typeface="Times New Roman" panose="02020603050405020304" pitchFamily="18" charset="0"/>
              </a:rPr>
              <a:t> </a:t>
            </a:r>
            <a:r>
              <a:rPr lang="x-none" sz="2800" dirty="0" err="1">
                <a:solidFill>
                  <a:srgbClr val="000000"/>
                </a:solidFill>
                <a:effectLst/>
                <a:latin typeface="Calibri" panose="020F0502020204030204" pitchFamily="34" charset="0"/>
                <a:ea typeface="Times New Roman" panose="02020603050405020304" pitchFamily="18" charset="0"/>
              </a:rPr>
              <a:t>wa</a:t>
            </a:r>
            <a:r>
              <a:rPr lang="x-none" sz="2800" dirty="0">
                <a:solidFill>
                  <a:srgbClr val="000000"/>
                </a:solidFill>
                <a:effectLst/>
                <a:latin typeface="Calibri" panose="020F0502020204030204" pitchFamily="34" charset="0"/>
                <a:ea typeface="Times New Roman" panose="02020603050405020304" pitchFamily="18" charset="0"/>
              </a:rPr>
              <a:t> </a:t>
            </a:r>
            <a:r>
              <a:rPr lang="x-none" sz="2800" dirty="0" err="1">
                <a:solidFill>
                  <a:srgbClr val="000000"/>
                </a:solidFill>
                <a:effectLst/>
                <a:latin typeface="Calibri" panose="020F0502020204030204" pitchFamily="34" charset="0"/>
                <a:ea typeface="Times New Roman" panose="02020603050405020304" pitchFamily="18" charset="0"/>
              </a:rPr>
              <a:t>lahu</a:t>
            </a:r>
            <a:r>
              <a:rPr lang="x-none" sz="2800" dirty="0">
                <a:solidFill>
                  <a:srgbClr val="000000"/>
                </a:solidFill>
                <a:effectLst/>
                <a:latin typeface="Calibri" panose="020F0502020204030204" pitchFamily="34" charset="0"/>
                <a:ea typeface="Times New Roman" panose="02020603050405020304" pitchFamily="18" charset="0"/>
              </a:rPr>
              <a:t> </a:t>
            </a:r>
            <a:r>
              <a:rPr lang="x-none" sz="2800" dirty="0" err="1">
                <a:solidFill>
                  <a:srgbClr val="000000"/>
                </a:solidFill>
                <a:effectLst/>
                <a:latin typeface="Calibri" panose="020F0502020204030204" pitchFamily="34" charset="0"/>
                <a:ea typeface="Times New Roman" panose="02020603050405020304" pitchFamily="18" charset="0"/>
              </a:rPr>
              <a:t>yaa</a:t>
            </a:r>
            <a:r>
              <a:rPr lang="x-none" sz="2800" dirty="0">
                <a:solidFill>
                  <a:srgbClr val="000000"/>
                </a:solidFill>
                <a:effectLst/>
                <a:latin typeface="Calibri" panose="020F0502020204030204" pitchFamily="34" charset="0"/>
                <a:ea typeface="Times New Roman" panose="02020603050405020304" pitchFamily="18" charset="0"/>
              </a:rPr>
              <a:t> </a:t>
            </a:r>
            <a:r>
              <a:rPr lang="x-none" sz="2800" dirty="0" err="1">
                <a:solidFill>
                  <a:srgbClr val="000000"/>
                </a:solidFill>
                <a:effectLst/>
                <a:latin typeface="Calibri" panose="020F0502020204030204" pitchFamily="34" charset="0"/>
                <a:ea typeface="Times New Roman" panose="02020603050405020304" pitchFamily="18" charset="0"/>
              </a:rPr>
              <a:t>Rabbal</a:t>
            </a:r>
            <a:r>
              <a:rPr lang="x-none" sz="2800" dirty="0">
                <a:solidFill>
                  <a:srgbClr val="000000"/>
                </a:solidFill>
                <a:effectLst/>
                <a:latin typeface="Calibri" panose="020F0502020204030204" pitchFamily="34" charset="0"/>
                <a:ea typeface="Times New Roman" panose="02020603050405020304" pitchFamily="18" charset="0"/>
              </a:rPr>
              <a:t>-'</a:t>
            </a:r>
            <a:r>
              <a:rPr lang="x-none" sz="2800" dirty="0" err="1">
                <a:solidFill>
                  <a:srgbClr val="000000"/>
                </a:solidFill>
                <a:effectLst/>
                <a:latin typeface="Calibri" panose="020F0502020204030204" pitchFamily="34" charset="0"/>
                <a:ea typeface="Times New Roman" panose="02020603050405020304" pitchFamily="18" charset="0"/>
              </a:rPr>
              <a:t>aalameena</a:t>
            </a:r>
            <a:r>
              <a:rPr lang="x-none" sz="2800" dirty="0">
                <a:solidFill>
                  <a:srgbClr val="000000"/>
                </a:solidFill>
                <a:effectLst/>
                <a:latin typeface="Calibri" panose="020F0502020204030204" pitchFamily="34" charset="0"/>
                <a:ea typeface="Times New Roman" panose="02020603050405020304" pitchFamily="18" charset="0"/>
              </a:rPr>
              <a:t>, </a:t>
            </a:r>
            <a:r>
              <a:rPr lang="x-none" sz="2800" dirty="0" err="1">
                <a:solidFill>
                  <a:srgbClr val="000000"/>
                </a:solidFill>
                <a:effectLst/>
                <a:latin typeface="Calibri" panose="020F0502020204030204" pitchFamily="34" charset="0"/>
                <a:ea typeface="Times New Roman" panose="02020603050405020304" pitchFamily="18" charset="0"/>
              </a:rPr>
              <a:t>wafsah</a:t>
            </a:r>
            <a:r>
              <a:rPr lang="x-none" sz="2800" dirty="0">
                <a:solidFill>
                  <a:srgbClr val="000000"/>
                </a:solidFill>
                <a:effectLst/>
                <a:latin typeface="Calibri" panose="020F0502020204030204" pitchFamily="34" charset="0"/>
                <a:ea typeface="Times New Roman" panose="02020603050405020304" pitchFamily="18" charset="0"/>
              </a:rPr>
              <a:t> </a:t>
            </a:r>
            <a:r>
              <a:rPr lang="x-none" sz="2800" dirty="0" err="1">
                <a:solidFill>
                  <a:srgbClr val="000000"/>
                </a:solidFill>
                <a:effectLst/>
                <a:latin typeface="Calibri" panose="020F0502020204030204" pitchFamily="34" charset="0"/>
                <a:ea typeface="Times New Roman" panose="02020603050405020304" pitchFamily="18" charset="0"/>
              </a:rPr>
              <a:t>lahu</a:t>
            </a:r>
            <a:r>
              <a:rPr lang="x-none" sz="2800" dirty="0">
                <a:solidFill>
                  <a:srgbClr val="000000"/>
                </a:solidFill>
                <a:effectLst/>
                <a:latin typeface="Calibri" panose="020F0502020204030204" pitchFamily="34" charset="0"/>
                <a:ea typeface="Times New Roman" panose="02020603050405020304" pitchFamily="18" charset="0"/>
              </a:rPr>
              <a:t> fee </a:t>
            </a:r>
            <a:r>
              <a:rPr lang="x-none" sz="2800" dirty="0" err="1">
                <a:solidFill>
                  <a:srgbClr val="000000"/>
                </a:solidFill>
                <a:effectLst/>
                <a:latin typeface="Calibri" panose="020F0502020204030204" pitchFamily="34" charset="0"/>
                <a:ea typeface="Times New Roman" panose="02020603050405020304" pitchFamily="18" charset="0"/>
              </a:rPr>
              <a:t>qabrihi</a:t>
            </a:r>
            <a:r>
              <a:rPr lang="x-none" sz="2800" dirty="0">
                <a:solidFill>
                  <a:srgbClr val="000000"/>
                </a:solidFill>
                <a:effectLst/>
                <a:latin typeface="Calibri" panose="020F0502020204030204" pitchFamily="34" charset="0"/>
                <a:ea typeface="Times New Roman" panose="02020603050405020304" pitchFamily="18" charset="0"/>
              </a:rPr>
              <a:t> </a:t>
            </a:r>
            <a:r>
              <a:rPr lang="x-none" sz="2800" dirty="0" err="1">
                <a:solidFill>
                  <a:srgbClr val="000000"/>
                </a:solidFill>
                <a:effectLst/>
                <a:latin typeface="Calibri" panose="020F0502020204030204" pitchFamily="34" charset="0"/>
                <a:ea typeface="Times New Roman" panose="02020603050405020304" pitchFamily="18" charset="0"/>
              </a:rPr>
              <a:t>wa</a:t>
            </a:r>
            <a:r>
              <a:rPr lang="x-none" sz="2800" dirty="0">
                <a:solidFill>
                  <a:srgbClr val="000000"/>
                </a:solidFill>
                <a:effectLst/>
                <a:latin typeface="Calibri" panose="020F0502020204030204" pitchFamily="34" charset="0"/>
                <a:ea typeface="Times New Roman" panose="02020603050405020304" pitchFamily="18" charset="0"/>
              </a:rPr>
              <a:t> </a:t>
            </a:r>
            <a:r>
              <a:rPr lang="x-none" sz="2800" dirty="0" err="1">
                <a:solidFill>
                  <a:srgbClr val="000000"/>
                </a:solidFill>
                <a:effectLst/>
                <a:latin typeface="Calibri" panose="020F0502020204030204" pitchFamily="34" charset="0"/>
                <a:ea typeface="Times New Roman" panose="02020603050405020304" pitchFamily="18" charset="0"/>
              </a:rPr>
              <a:t>nawwir</a:t>
            </a:r>
            <a:r>
              <a:rPr lang="x-none" sz="2800" dirty="0">
                <a:solidFill>
                  <a:srgbClr val="000000"/>
                </a:solidFill>
                <a:effectLst/>
                <a:latin typeface="Calibri" panose="020F0502020204030204" pitchFamily="34" charset="0"/>
                <a:ea typeface="Times New Roman" panose="02020603050405020304" pitchFamily="18" charset="0"/>
              </a:rPr>
              <a:t> </a:t>
            </a:r>
            <a:r>
              <a:rPr lang="x-none" sz="2800" dirty="0" err="1">
                <a:solidFill>
                  <a:srgbClr val="000000"/>
                </a:solidFill>
                <a:effectLst/>
                <a:latin typeface="Calibri" panose="020F0502020204030204" pitchFamily="34" charset="0"/>
                <a:ea typeface="Times New Roman" panose="02020603050405020304" pitchFamily="18" charset="0"/>
              </a:rPr>
              <a:t>lahu</a:t>
            </a:r>
            <a:r>
              <a:rPr lang="x-none" sz="2800" dirty="0">
                <a:solidFill>
                  <a:srgbClr val="000000"/>
                </a:solidFill>
                <a:effectLst/>
                <a:latin typeface="Calibri" panose="020F0502020204030204" pitchFamily="34" charset="0"/>
                <a:ea typeface="Times New Roman" panose="02020603050405020304" pitchFamily="18" charset="0"/>
              </a:rPr>
              <a:t> </a:t>
            </a:r>
            <a:r>
              <a:rPr lang="x-none" sz="2800" dirty="0" err="1">
                <a:solidFill>
                  <a:srgbClr val="000000"/>
                </a:solidFill>
                <a:effectLst/>
                <a:latin typeface="Calibri" panose="020F0502020204030204" pitchFamily="34" charset="0"/>
                <a:ea typeface="Times New Roman" panose="02020603050405020304" pitchFamily="18" charset="0"/>
              </a:rPr>
              <a:t>feehi</a:t>
            </a:r>
            <a:r>
              <a:rPr lang="x-none" sz="2800" dirty="0">
                <a:solidFill>
                  <a:srgbClr val="000000"/>
                </a:solidFill>
                <a:effectLst/>
                <a:latin typeface="Calibri" panose="020F0502020204030204" pitchFamily="34" charset="0"/>
                <a:ea typeface="Times New Roman" panose="02020603050405020304" pitchFamily="18" charset="0"/>
              </a:rPr>
              <a:t>.</a:t>
            </a:r>
            <a:endParaRPr lang="x-none" sz="2800" dirty="0">
              <a:effectLst/>
              <a:latin typeface="Times New Roman" panose="02020603050405020304" pitchFamily="18" charset="0"/>
              <a:ea typeface="Times New Roman" panose="02020603050405020304" pitchFamily="18" charset="0"/>
            </a:endParaRPr>
          </a:p>
          <a:p>
            <a:pPr algn="just"/>
            <a:endParaRPr lang="en-US" sz="2800" dirty="0">
              <a:solidFill>
                <a:srgbClr val="000000"/>
              </a:solidFill>
              <a:effectLst/>
              <a:latin typeface="Calibri" panose="020F0502020204030204" pitchFamily="34" charset="0"/>
              <a:ea typeface="Times New Roman" panose="02020603050405020304" pitchFamily="18" charset="0"/>
            </a:endParaRPr>
          </a:p>
          <a:p>
            <a:pPr algn="just"/>
            <a:r>
              <a:rPr lang="x-none" sz="2800" dirty="0">
                <a:solidFill>
                  <a:srgbClr val="000000"/>
                </a:solidFill>
                <a:effectLst/>
                <a:latin typeface="Calibri" panose="020F0502020204030204" pitchFamily="34" charset="0"/>
                <a:ea typeface="Times New Roman" panose="02020603050405020304" pitchFamily="18" charset="0"/>
              </a:rPr>
              <a:t>O Allah, forgive (say the person's name) and elevate his station among those who are guided. Send him along the path of those who came before, and forgive us and him, O Lord of the worlds. Enlarge for him his grave and shed light upon him in it.</a:t>
            </a:r>
            <a:endParaRPr lang="x-none" sz="2800" dirty="0">
              <a:effectLst/>
              <a:latin typeface="Times New Roman" panose="02020603050405020304" pitchFamily="18" charset="0"/>
              <a:ea typeface="Times New Roman" panose="02020603050405020304" pitchFamily="18" charset="0"/>
            </a:endParaRPr>
          </a:p>
          <a:p>
            <a:pPr algn="just"/>
            <a:r>
              <a:rPr lang="x-none" sz="2800" dirty="0">
                <a:solidFill>
                  <a:srgbClr val="1D2228"/>
                </a:solidFill>
                <a:effectLst/>
                <a:latin typeface="Calibri" panose="020F0502020204030204" pitchFamily="34" charset="0"/>
                <a:ea typeface="Times New Roman" panose="02020603050405020304" pitchFamily="18" charset="0"/>
              </a:rPr>
              <a:t>Muslim 2/634</a:t>
            </a:r>
            <a:endParaRPr lang="x-none" sz="28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01150AC6-E74E-4B61-9ACA-7A4C7DFC255D}"/>
              </a:ext>
            </a:extLst>
          </p:cNvPr>
          <p:cNvSpPr txBox="1"/>
          <p:nvPr/>
        </p:nvSpPr>
        <p:spPr>
          <a:xfrm>
            <a:off x="2599507" y="0"/>
            <a:ext cx="7824652" cy="584775"/>
          </a:xfrm>
          <a:prstGeom prst="rect">
            <a:avLst/>
          </a:prstGeom>
          <a:noFill/>
        </p:spPr>
        <p:txBody>
          <a:bodyPr wrap="square">
            <a:spAutoFit/>
          </a:bodyPr>
          <a:lstStyle/>
          <a:p>
            <a:r>
              <a:rPr lang="en-US" sz="3200" dirty="0"/>
              <a:t>Selected prayers for sick person – contd</a:t>
            </a:r>
            <a:r>
              <a:rPr lang="en-US" sz="1800" dirty="0"/>
              <a:t>.</a:t>
            </a:r>
            <a:endParaRPr lang="x-none" dirty="0"/>
          </a:p>
        </p:txBody>
      </p:sp>
    </p:spTree>
    <p:extLst>
      <p:ext uri="{BB962C8B-B14F-4D97-AF65-F5344CB8AC3E}">
        <p14:creationId xmlns:p14="http://schemas.microsoft.com/office/powerpoint/2010/main" val="2673336691"/>
      </p:ext>
    </p:extLst>
  </p:cSld>
  <p:clrMapOvr>
    <a:masterClrMapping/>
  </p:clrMapOvr>
  <mc:AlternateContent xmlns:mc="http://schemas.openxmlformats.org/markup-compatibility/2006" xmlns:p14="http://schemas.microsoft.com/office/powerpoint/2010/main">
    <mc:Choice Requires="p14">
      <p:transition spd="slow" p14:dur="2000" advTm="2196"/>
    </mc:Choice>
    <mc:Fallback xmlns="">
      <p:transition spd="slow" advTm="2196"/>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E50EC9-FA78-4BB1-BE80-68F2B0E919DD}"/>
              </a:ext>
            </a:extLst>
          </p:cNvPr>
          <p:cNvSpPr txBox="1"/>
          <p:nvPr/>
        </p:nvSpPr>
        <p:spPr>
          <a:xfrm>
            <a:off x="0" y="921789"/>
            <a:ext cx="12191999" cy="5607048"/>
          </a:xfrm>
          <a:prstGeom prst="rect">
            <a:avLst/>
          </a:prstGeom>
          <a:noFill/>
        </p:spPr>
        <p:txBody>
          <a:bodyPr wrap="square">
            <a:spAutoFit/>
          </a:bodyPr>
          <a:lstStyle/>
          <a:p>
            <a:r>
              <a:rPr lang="x-none" sz="2800" dirty="0">
                <a:solidFill>
                  <a:srgbClr val="000000"/>
                </a:solidFill>
                <a:effectLst/>
                <a:latin typeface="Calibri" panose="020F0502020204030204" pitchFamily="34" charset="0"/>
                <a:ea typeface="Times New Roman" panose="02020603050405020304" pitchFamily="18" charset="0"/>
              </a:rPr>
              <a:t>When visiting the sick</a:t>
            </a:r>
            <a:endParaRPr lang="x-none" sz="2800" dirty="0">
              <a:effectLst/>
              <a:latin typeface="Times New Roman" panose="02020603050405020304" pitchFamily="18" charset="0"/>
              <a:ea typeface="Times New Roman" panose="02020603050405020304" pitchFamily="18" charset="0"/>
            </a:endParaRPr>
          </a:p>
          <a:p>
            <a:pPr algn="r" rtl="1"/>
            <a:r>
              <a:rPr lang="ar-SA" sz="3600" dirty="0">
                <a:solidFill>
                  <a:srgbClr val="000000"/>
                </a:solidFill>
                <a:effectLst/>
                <a:latin typeface="Times New Roman" panose="02020603050405020304" pitchFamily="18" charset="0"/>
                <a:ea typeface="Times New Roman" panose="02020603050405020304" pitchFamily="18" charset="0"/>
                <a:cs typeface="Helvetica" panose="020B0604020202020204" pitchFamily="34" charset="0"/>
              </a:rPr>
              <a:t>لاَ بَأْسَ طَهُورٌ إِنْ شَاءَ اللَّهُ</a:t>
            </a:r>
            <a:endParaRPr lang="x-none" sz="2800" dirty="0">
              <a:effectLst/>
              <a:latin typeface="Times New Roman" panose="02020603050405020304" pitchFamily="18" charset="0"/>
              <a:ea typeface="Times New Roman" panose="02020603050405020304" pitchFamily="18" charset="0"/>
            </a:endParaRPr>
          </a:p>
          <a:p>
            <a:r>
              <a:rPr lang="x-none" sz="2800" dirty="0" err="1">
                <a:solidFill>
                  <a:srgbClr val="000000"/>
                </a:solidFill>
                <a:effectLst/>
                <a:latin typeface="Calibri" panose="020F0502020204030204" pitchFamily="34" charset="0"/>
                <a:ea typeface="Times New Roman" panose="02020603050405020304" pitchFamily="18" charset="0"/>
              </a:rPr>
              <a:t>Laa</a:t>
            </a:r>
            <a:r>
              <a:rPr lang="x-none" sz="2800" dirty="0">
                <a:solidFill>
                  <a:srgbClr val="000000"/>
                </a:solidFill>
                <a:effectLst/>
                <a:latin typeface="Calibri" panose="020F0502020204030204" pitchFamily="34" charset="0"/>
                <a:ea typeface="Times New Roman" panose="02020603050405020304" pitchFamily="18" charset="0"/>
              </a:rPr>
              <a:t> </a:t>
            </a:r>
            <a:r>
              <a:rPr lang="x-none" sz="2800" dirty="0" err="1">
                <a:solidFill>
                  <a:srgbClr val="000000"/>
                </a:solidFill>
                <a:effectLst/>
                <a:latin typeface="Calibri" panose="020F0502020204030204" pitchFamily="34" charset="0"/>
                <a:ea typeface="Times New Roman" panose="02020603050405020304" pitchFamily="18" charset="0"/>
              </a:rPr>
              <a:t>ba'sa</a:t>
            </a:r>
            <a:r>
              <a:rPr lang="x-none" sz="2800" dirty="0">
                <a:solidFill>
                  <a:srgbClr val="000000"/>
                </a:solidFill>
                <a:effectLst/>
                <a:latin typeface="Calibri" panose="020F0502020204030204" pitchFamily="34" charset="0"/>
                <a:ea typeface="Times New Roman" panose="02020603050405020304" pitchFamily="18" charset="0"/>
              </a:rPr>
              <a:t> </a:t>
            </a:r>
            <a:r>
              <a:rPr lang="x-none" sz="2800" dirty="0" err="1">
                <a:solidFill>
                  <a:srgbClr val="000000"/>
                </a:solidFill>
                <a:effectLst/>
                <a:latin typeface="Calibri" panose="020F0502020204030204" pitchFamily="34" charset="0"/>
                <a:ea typeface="Times New Roman" panose="02020603050405020304" pitchFamily="18" charset="0"/>
              </a:rPr>
              <a:t>tahoorun</a:t>
            </a:r>
            <a:r>
              <a:rPr lang="x-none" sz="2800" dirty="0">
                <a:solidFill>
                  <a:srgbClr val="000000"/>
                </a:solidFill>
                <a:effectLst/>
                <a:latin typeface="Calibri" panose="020F0502020204030204" pitchFamily="34" charset="0"/>
                <a:ea typeface="Times New Roman" panose="02020603050405020304" pitchFamily="18" charset="0"/>
              </a:rPr>
              <a:t> '</a:t>
            </a:r>
            <a:r>
              <a:rPr lang="x-none" sz="2800" dirty="0" err="1">
                <a:solidFill>
                  <a:srgbClr val="000000"/>
                </a:solidFill>
                <a:effectLst/>
                <a:latin typeface="Calibri" panose="020F0502020204030204" pitchFamily="34" charset="0"/>
                <a:ea typeface="Times New Roman" panose="02020603050405020304" pitchFamily="18" charset="0"/>
              </a:rPr>
              <a:t>inshaa'Allaah</a:t>
            </a:r>
            <a:r>
              <a:rPr lang="x-none" sz="2800" dirty="0">
                <a:solidFill>
                  <a:srgbClr val="000000"/>
                </a:solidFill>
                <a:effectLst/>
                <a:latin typeface="Calibri" panose="020F0502020204030204" pitchFamily="34" charset="0"/>
                <a:ea typeface="Times New Roman" panose="02020603050405020304" pitchFamily="18" charset="0"/>
              </a:rPr>
              <a:t>.</a:t>
            </a:r>
            <a:endParaRPr lang="x-none" sz="2800" dirty="0">
              <a:effectLst/>
              <a:latin typeface="Times New Roman" panose="02020603050405020304" pitchFamily="18" charset="0"/>
              <a:ea typeface="Times New Roman" panose="02020603050405020304" pitchFamily="18" charset="0"/>
            </a:endParaRPr>
          </a:p>
          <a:p>
            <a:r>
              <a:rPr lang="x-none" sz="2800" dirty="0">
                <a:solidFill>
                  <a:srgbClr val="000000"/>
                </a:solidFill>
                <a:effectLst/>
                <a:latin typeface="Calibri" panose="020F0502020204030204" pitchFamily="34" charset="0"/>
                <a:ea typeface="Times New Roman" panose="02020603050405020304" pitchFamily="18" charset="0"/>
              </a:rPr>
              <a:t>Do not worry, it will be a purification (for you), Allah willing.</a:t>
            </a:r>
            <a:endParaRPr lang="x-none" sz="2800" dirty="0">
              <a:effectLst/>
              <a:latin typeface="Times New Roman" panose="02020603050405020304" pitchFamily="18" charset="0"/>
              <a:ea typeface="Times New Roman" panose="02020603050405020304" pitchFamily="18" charset="0"/>
            </a:endParaRPr>
          </a:p>
          <a:p>
            <a:r>
              <a:rPr lang="x-none" sz="2800" dirty="0">
                <a:solidFill>
                  <a:srgbClr val="000000"/>
                </a:solidFill>
                <a:effectLst/>
                <a:latin typeface="Calibri" panose="020F0502020204030204" pitchFamily="34" charset="0"/>
                <a:ea typeface="Times New Roman" panose="02020603050405020304" pitchFamily="18" charset="0"/>
              </a:rPr>
              <a:t>Al Bukhari.</a:t>
            </a:r>
            <a:endParaRPr lang="x-none" sz="2800" dirty="0">
              <a:effectLst/>
              <a:latin typeface="Times New Roman" panose="02020603050405020304" pitchFamily="18" charset="0"/>
              <a:ea typeface="Times New Roman" panose="02020603050405020304" pitchFamily="18" charset="0"/>
            </a:endParaRPr>
          </a:p>
          <a:p>
            <a:pPr algn="r" rtl="1"/>
            <a:r>
              <a:rPr lang="ar-SA" sz="3600" dirty="0">
                <a:solidFill>
                  <a:srgbClr val="000000"/>
                </a:solidFill>
                <a:effectLst/>
                <a:latin typeface="Times New Roman" panose="02020603050405020304" pitchFamily="18" charset="0"/>
                <a:ea typeface="Times New Roman" panose="02020603050405020304" pitchFamily="18" charset="0"/>
                <a:cs typeface="Helvetica" panose="020B0604020202020204" pitchFamily="34" charset="0"/>
              </a:rPr>
              <a:t>أَسْأَلُ اللَّهَ الْعَظِيمَ، رَبَّ الْعَرْشِ الْعَظِيمِ أَنْ يَشْفِيَكَ</a:t>
            </a:r>
            <a:endParaRPr lang="x-none" sz="2800" dirty="0">
              <a:effectLst/>
              <a:latin typeface="Times New Roman" panose="02020603050405020304" pitchFamily="18" charset="0"/>
              <a:ea typeface="Times New Roman" panose="02020603050405020304" pitchFamily="18" charset="0"/>
            </a:endParaRPr>
          </a:p>
          <a:p>
            <a:r>
              <a:rPr lang="ar-SA" dirty="0">
                <a:solidFill>
                  <a:srgbClr val="1D2228"/>
                </a:solidFill>
                <a:effectLst/>
                <a:latin typeface="Times New Roman" panose="02020603050405020304" pitchFamily="18" charset="0"/>
                <a:ea typeface="Times New Roman" panose="02020603050405020304" pitchFamily="18" charset="0"/>
                <a:cs typeface="Helvetica" panose="020B0604020202020204" pitchFamily="34" charset="0"/>
              </a:rPr>
              <a:t> </a:t>
            </a:r>
            <a:endParaRPr lang="x-none" sz="2800" dirty="0">
              <a:effectLst/>
              <a:latin typeface="Times New Roman" panose="02020603050405020304" pitchFamily="18" charset="0"/>
              <a:ea typeface="Times New Roman" panose="02020603050405020304" pitchFamily="18" charset="0"/>
            </a:endParaRPr>
          </a:p>
          <a:p>
            <a:r>
              <a:rPr lang="x-none" sz="2800" dirty="0">
                <a:solidFill>
                  <a:srgbClr val="000000"/>
                </a:solidFill>
                <a:effectLst/>
                <a:latin typeface="Calibri" panose="020F0502020204030204" pitchFamily="34" charset="0"/>
                <a:ea typeface="Times New Roman" panose="02020603050405020304" pitchFamily="18" charset="0"/>
              </a:rPr>
              <a:t>As'</a:t>
            </a:r>
            <a:r>
              <a:rPr lang="x-none" sz="2800" dirty="0" err="1">
                <a:solidFill>
                  <a:srgbClr val="000000"/>
                </a:solidFill>
                <a:effectLst/>
                <a:latin typeface="Calibri" panose="020F0502020204030204" pitchFamily="34" charset="0"/>
                <a:ea typeface="Times New Roman" panose="02020603050405020304" pitchFamily="18" charset="0"/>
              </a:rPr>
              <a:t>alullaahal</a:t>
            </a:r>
            <a:r>
              <a:rPr lang="x-none" sz="2800" dirty="0">
                <a:solidFill>
                  <a:srgbClr val="000000"/>
                </a:solidFill>
                <a:effectLst/>
                <a:latin typeface="Calibri" panose="020F0502020204030204" pitchFamily="34" charset="0"/>
                <a:ea typeface="Times New Roman" panose="02020603050405020304" pitchFamily="18" charset="0"/>
              </a:rPr>
              <a:t>-'</a:t>
            </a:r>
            <a:r>
              <a:rPr lang="x-none" sz="2800" dirty="0" err="1">
                <a:solidFill>
                  <a:srgbClr val="000000"/>
                </a:solidFill>
                <a:effectLst/>
                <a:latin typeface="Calibri" panose="020F0502020204030204" pitchFamily="34" charset="0"/>
                <a:ea typeface="Times New Roman" panose="02020603050405020304" pitchFamily="18" charset="0"/>
              </a:rPr>
              <a:t>Adheema</a:t>
            </a:r>
            <a:r>
              <a:rPr lang="x-none" sz="2800" dirty="0">
                <a:solidFill>
                  <a:srgbClr val="000000"/>
                </a:solidFill>
                <a:effectLst/>
                <a:latin typeface="Calibri" panose="020F0502020204030204" pitchFamily="34" charset="0"/>
                <a:ea typeface="Times New Roman" panose="02020603050405020304" pitchFamily="18" charset="0"/>
              </a:rPr>
              <a:t> </a:t>
            </a:r>
            <a:r>
              <a:rPr lang="x-none" sz="2800" dirty="0" err="1">
                <a:solidFill>
                  <a:srgbClr val="000000"/>
                </a:solidFill>
                <a:effectLst/>
                <a:latin typeface="Calibri" panose="020F0502020204030204" pitchFamily="34" charset="0"/>
                <a:ea typeface="Times New Roman" panose="02020603050405020304" pitchFamily="18" charset="0"/>
              </a:rPr>
              <a:t>Rabbal</a:t>
            </a:r>
            <a:r>
              <a:rPr lang="x-none" sz="2800" dirty="0">
                <a:solidFill>
                  <a:srgbClr val="000000"/>
                </a:solidFill>
                <a:effectLst/>
                <a:latin typeface="Calibri" panose="020F0502020204030204" pitchFamily="34" charset="0"/>
                <a:ea typeface="Times New Roman" panose="02020603050405020304" pitchFamily="18" charset="0"/>
              </a:rPr>
              <a:t>-'</a:t>
            </a:r>
            <a:r>
              <a:rPr lang="x-none" sz="2800" dirty="0" err="1">
                <a:solidFill>
                  <a:srgbClr val="000000"/>
                </a:solidFill>
                <a:effectLst/>
                <a:latin typeface="Calibri" panose="020F0502020204030204" pitchFamily="34" charset="0"/>
                <a:ea typeface="Times New Roman" panose="02020603050405020304" pitchFamily="18" charset="0"/>
              </a:rPr>
              <a:t>Arshil</a:t>
            </a:r>
            <a:r>
              <a:rPr lang="x-none" sz="2800" dirty="0">
                <a:solidFill>
                  <a:srgbClr val="000000"/>
                </a:solidFill>
                <a:effectLst/>
                <a:latin typeface="Calibri" panose="020F0502020204030204" pitchFamily="34" charset="0"/>
                <a:ea typeface="Times New Roman" panose="02020603050405020304" pitchFamily="18" charset="0"/>
              </a:rPr>
              <a:t>-'</a:t>
            </a:r>
            <a:r>
              <a:rPr lang="x-none" sz="2800" dirty="0" err="1">
                <a:solidFill>
                  <a:srgbClr val="000000"/>
                </a:solidFill>
                <a:effectLst/>
                <a:latin typeface="Calibri" panose="020F0502020204030204" pitchFamily="34" charset="0"/>
                <a:ea typeface="Times New Roman" panose="02020603050405020304" pitchFamily="18" charset="0"/>
              </a:rPr>
              <a:t>Adheemi</a:t>
            </a:r>
            <a:r>
              <a:rPr lang="x-none" sz="2800" dirty="0">
                <a:solidFill>
                  <a:srgbClr val="000000"/>
                </a:solidFill>
                <a:effectLst/>
                <a:latin typeface="Calibri" panose="020F0502020204030204" pitchFamily="34" charset="0"/>
                <a:ea typeface="Times New Roman" panose="02020603050405020304" pitchFamily="18" charset="0"/>
              </a:rPr>
              <a:t> 'an </a:t>
            </a:r>
            <a:r>
              <a:rPr lang="x-none" sz="2800" dirty="0" err="1">
                <a:solidFill>
                  <a:srgbClr val="000000"/>
                </a:solidFill>
                <a:effectLst/>
                <a:latin typeface="Calibri" panose="020F0502020204030204" pitchFamily="34" charset="0"/>
                <a:ea typeface="Times New Roman" panose="02020603050405020304" pitchFamily="18" charset="0"/>
              </a:rPr>
              <a:t>yashfiyaka</a:t>
            </a:r>
            <a:r>
              <a:rPr lang="x-none" sz="2800" dirty="0">
                <a:solidFill>
                  <a:srgbClr val="000000"/>
                </a:solidFill>
                <a:effectLst/>
                <a:latin typeface="Calibri" panose="020F0502020204030204" pitchFamily="34" charset="0"/>
                <a:ea typeface="Times New Roman" panose="02020603050405020304" pitchFamily="18" charset="0"/>
              </a:rPr>
              <a:t>.</a:t>
            </a:r>
            <a:endParaRPr lang="x-none" sz="2800" dirty="0">
              <a:effectLst/>
              <a:latin typeface="Times New Roman" panose="02020603050405020304" pitchFamily="18" charset="0"/>
              <a:ea typeface="Times New Roman" panose="02020603050405020304" pitchFamily="18" charset="0"/>
            </a:endParaRPr>
          </a:p>
          <a:p>
            <a:r>
              <a:rPr lang="x-none" sz="2800" dirty="0">
                <a:solidFill>
                  <a:srgbClr val="1D2228"/>
                </a:solidFill>
                <a:effectLst/>
                <a:latin typeface="Calibri" panose="020F0502020204030204" pitchFamily="34" charset="0"/>
                <a:ea typeface="Times New Roman" panose="02020603050405020304" pitchFamily="18" charset="0"/>
              </a:rPr>
              <a:t> </a:t>
            </a:r>
            <a:endParaRPr lang="x-none" sz="2800" dirty="0">
              <a:effectLst/>
              <a:latin typeface="Times New Roman" panose="02020603050405020304" pitchFamily="18" charset="0"/>
              <a:ea typeface="Times New Roman" panose="02020603050405020304" pitchFamily="18" charset="0"/>
            </a:endParaRPr>
          </a:p>
          <a:p>
            <a:r>
              <a:rPr lang="x-none" sz="2800" dirty="0">
                <a:solidFill>
                  <a:srgbClr val="000000"/>
                </a:solidFill>
                <a:effectLst/>
                <a:latin typeface="Calibri" panose="020F0502020204030204" pitchFamily="34" charset="0"/>
                <a:ea typeface="Times New Roman" panose="02020603050405020304" pitchFamily="18" charset="0"/>
              </a:rPr>
              <a:t>I ask Almighty Allah, Lord of the Magnificent Throne, to make you well. (Seven times).</a:t>
            </a:r>
            <a:endParaRPr lang="x-none" sz="2800" dirty="0">
              <a:effectLst/>
              <a:latin typeface="Times New Roman" panose="02020603050405020304" pitchFamily="18" charset="0"/>
              <a:ea typeface="Times New Roman" panose="02020603050405020304" pitchFamily="18" charset="0"/>
            </a:endParaRPr>
          </a:p>
          <a:p>
            <a:r>
              <a:rPr lang="x-none" sz="2800" dirty="0">
                <a:solidFill>
                  <a:srgbClr val="1D2228"/>
                </a:solidFill>
                <a:effectLst/>
                <a:latin typeface="Calibri" panose="020F0502020204030204" pitchFamily="34" charset="0"/>
                <a:ea typeface="Times New Roman" panose="02020603050405020304" pitchFamily="18" charset="0"/>
              </a:rPr>
              <a:t>At- Tirmizi,  Abu Dawud.</a:t>
            </a:r>
            <a:endParaRPr lang="x-none" sz="28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1600" dirty="0">
                <a:effectLst/>
                <a:latin typeface="Calibri" panose="020F0502020204030204" pitchFamily="34" charset="0"/>
                <a:ea typeface="Calibri" panose="020F0502020204030204" pitchFamily="34" charset="0"/>
                <a:cs typeface="Arial" panose="020B0604020202020204" pitchFamily="34" charset="0"/>
              </a:rPr>
              <a:t> </a:t>
            </a:r>
            <a:endParaRPr lang="x-none"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923C45DD-E088-4A70-930A-202885DD3F7A}"/>
              </a:ext>
            </a:extLst>
          </p:cNvPr>
          <p:cNvSpPr txBox="1"/>
          <p:nvPr/>
        </p:nvSpPr>
        <p:spPr>
          <a:xfrm>
            <a:off x="2639532" y="120157"/>
            <a:ext cx="6830203" cy="584775"/>
          </a:xfrm>
          <a:prstGeom prst="rect">
            <a:avLst/>
          </a:prstGeom>
          <a:noFill/>
        </p:spPr>
        <p:txBody>
          <a:bodyPr wrap="none" rtlCol="0">
            <a:spAutoFit/>
          </a:bodyPr>
          <a:lstStyle/>
          <a:p>
            <a:r>
              <a:rPr lang="en-US" sz="3200" dirty="0"/>
              <a:t>Selected prayers for sick person – contd</a:t>
            </a:r>
            <a:r>
              <a:rPr lang="en-US" dirty="0"/>
              <a:t>.</a:t>
            </a:r>
            <a:endParaRPr lang="x-none" dirty="0"/>
          </a:p>
        </p:txBody>
      </p:sp>
    </p:spTree>
    <p:extLst>
      <p:ext uri="{BB962C8B-B14F-4D97-AF65-F5344CB8AC3E}">
        <p14:creationId xmlns:p14="http://schemas.microsoft.com/office/powerpoint/2010/main" val="2030557136"/>
      </p:ext>
    </p:extLst>
  </p:cSld>
  <p:clrMapOvr>
    <a:masterClrMapping/>
  </p:clrMapOvr>
  <mc:AlternateContent xmlns:mc="http://schemas.openxmlformats.org/markup-compatibility/2006" xmlns:p14="http://schemas.microsoft.com/office/powerpoint/2010/main">
    <mc:Choice Requires="p14">
      <p:transition spd="slow" p14:dur="2000" advTm="2188"/>
    </mc:Choice>
    <mc:Fallback xmlns="">
      <p:transition spd="slow" advTm="2188"/>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981" y="157072"/>
            <a:ext cx="9217077" cy="836841"/>
          </a:xfrm>
        </p:spPr>
        <p:txBody>
          <a:bodyPr>
            <a:normAutofit/>
          </a:bodyPr>
          <a:lstStyle/>
          <a:p>
            <a:r>
              <a:rPr lang="en-GB" sz="4000" dirty="0">
                <a:latin typeface="+mn-lt"/>
              </a:rPr>
              <a:t>SUMMARY &amp; CONCLUSION</a:t>
            </a:r>
          </a:p>
        </p:txBody>
      </p:sp>
      <p:sp>
        <p:nvSpPr>
          <p:cNvPr id="3" name="Content Placeholder 2"/>
          <p:cNvSpPr>
            <a:spLocks noGrp="1"/>
          </p:cNvSpPr>
          <p:nvPr>
            <p:ph idx="1"/>
          </p:nvPr>
        </p:nvSpPr>
        <p:spPr>
          <a:xfrm>
            <a:off x="0" y="1113183"/>
            <a:ext cx="12192000" cy="5352614"/>
          </a:xfrm>
        </p:spPr>
        <p:txBody>
          <a:bodyPr>
            <a:normAutofit/>
          </a:bodyPr>
          <a:lstStyle/>
          <a:p>
            <a:r>
              <a:rPr lang="en-GB" sz="2400" dirty="0"/>
              <a:t>Ibadah-Friendly Hospital concept is relatively new concept for the generality of Muslim Health workers in Nigeria.</a:t>
            </a:r>
          </a:p>
          <a:p>
            <a:r>
              <a:rPr lang="en-GB" sz="2400" dirty="0"/>
              <a:t>Muslim need to turn back to the primary reason of their creation, </a:t>
            </a:r>
            <a:r>
              <a:rPr lang="en-GB" sz="2400" dirty="0" err="1"/>
              <a:t>i.e</a:t>
            </a:r>
            <a:r>
              <a:rPr lang="en-GB" sz="2400" dirty="0"/>
              <a:t> to worship Allah anywhere they are and to encourage others to do so.</a:t>
            </a:r>
          </a:p>
          <a:p>
            <a:r>
              <a:rPr lang="en-GB" sz="2400" dirty="0"/>
              <a:t>Efforts has been put so far in sensitizing the Muslim ummah specifically Health workers in Nigeria about the IFH concept and practice in the last seven years which has done a lot in re-orienting the Muslim Health workers.</a:t>
            </a:r>
          </a:p>
          <a:p>
            <a:r>
              <a:rPr lang="en-GB" sz="2400" dirty="0"/>
              <a:t>Several efforts are now been made by Muslim Health workers towards implementing the Ibadah-Friendly care in their various hospitals.</a:t>
            </a:r>
          </a:p>
          <a:p>
            <a:r>
              <a:rPr lang="en-GB" sz="2400" dirty="0"/>
              <a:t>The AKTH IFH services is likely to serve as the model of IFH in Nigeria and in sha Allah.</a:t>
            </a:r>
          </a:p>
          <a:p>
            <a:r>
              <a:rPr lang="en-GB" sz="2400" dirty="0"/>
              <a:t>More effort and collaborations as well as advocacy are needed to promote the understanding  and implementation of the IFH services in Nigeria. </a:t>
            </a:r>
          </a:p>
        </p:txBody>
      </p:sp>
    </p:spTree>
  </p:cSld>
  <p:clrMapOvr>
    <a:masterClrMapping/>
  </p:clrMapOvr>
  <mc:AlternateContent xmlns:mc="http://schemas.openxmlformats.org/markup-compatibility/2006" xmlns:p14="http://schemas.microsoft.com/office/powerpoint/2010/main">
    <mc:Choice Requires="p14">
      <p:transition spd="slow" p14:dur="2000" advTm="66062"/>
    </mc:Choice>
    <mc:Fallback xmlns="">
      <p:transition spd="slow" advTm="66062"/>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11994-4606-90EA-4486-CDF7F7964ADA}"/>
              </a:ext>
            </a:extLst>
          </p:cNvPr>
          <p:cNvSpPr>
            <a:spLocks noGrp="1"/>
          </p:cNvSpPr>
          <p:nvPr>
            <p:ph type="title"/>
          </p:nvPr>
        </p:nvSpPr>
        <p:spPr/>
        <p:txBody>
          <a:bodyPr/>
          <a:lstStyle/>
          <a:p>
            <a:r>
              <a:rPr lang="en-GB" dirty="0">
                <a:latin typeface="+mn-lt"/>
              </a:rPr>
              <a:t>Relevant Questions regarding IFH</a:t>
            </a:r>
            <a:endParaRPr lang="en-NG" dirty="0">
              <a:latin typeface="+mn-lt"/>
            </a:endParaRPr>
          </a:p>
        </p:txBody>
      </p:sp>
      <p:sp>
        <p:nvSpPr>
          <p:cNvPr id="3" name="Content Placeholder 2">
            <a:extLst>
              <a:ext uri="{FF2B5EF4-FFF2-40B4-BE49-F238E27FC236}">
                <a16:creationId xmlns:a16="http://schemas.microsoft.com/office/drawing/2014/main" id="{1FBBAEC9-A9BF-7E61-B4C6-F0B8CD783399}"/>
              </a:ext>
            </a:extLst>
          </p:cNvPr>
          <p:cNvSpPr>
            <a:spLocks noGrp="1"/>
          </p:cNvSpPr>
          <p:nvPr>
            <p:ph idx="1"/>
          </p:nvPr>
        </p:nvSpPr>
        <p:spPr/>
        <p:txBody>
          <a:bodyPr/>
          <a:lstStyle/>
          <a:p>
            <a:pPr algn="l"/>
            <a:endParaRPr lang="en-NG" sz="1800" b="0" i="0" u="none" strike="noStrike" baseline="0" dirty="0">
              <a:solidFill>
                <a:srgbClr val="000000"/>
              </a:solidFill>
              <a:latin typeface="Times New Roman" panose="02020603050405020304" pitchFamily="18" charset="0"/>
            </a:endParaRPr>
          </a:p>
          <a:p>
            <a:r>
              <a:rPr lang="en-GB" b="0" i="0" u="none" strike="noStrike" baseline="0" dirty="0">
                <a:solidFill>
                  <a:srgbClr val="000000"/>
                </a:solidFill>
              </a:rPr>
              <a:t>How many of our Muslim patients perform their salat while they are under our care? </a:t>
            </a:r>
          </a:p>
          <a:p>
            <a:r>
              <a:rPr lang="en-GB" b="0" i="0" u="none" strike="noStrike" baseline="0" dirty="0">
                <a:solidFill>
                  <a:srgbClr val="000000"/>
                </a:solidFill>
              </a:rPr>
              <a:t>Who is responsible in helping Muslims patients perform their salat? </a:t>
            </a:r>
          </a:p>
          <a:p>
            <a:r>
              <a:rPr lang="en-GB" b="0" i="0" u="none" strike="noStrike" baseline="0" dirty="0">
                <a:solidFill>
                  <a:srgbClr val="000000"/>
                </a:solidFill>
              </a:rPr>
              <a:t>Have we ever discussed Islam or spirituality with the non-Muslims patients ? </a:t>
            </a:r>
          </a:p>
          <a:p>
            <a:r>
              <a:rPr lang="en-GB" b="0" i="0" u="none" strike="noStrike" baseline="0" dirty="0">
                <a:solidFill>
                  <a:srgbClr val="000000"/>
                </a:solidFill>
              </a:rPr>
              <a:t>Have we ever assisted terminally ill patients under our care in the final seconds of their life? </a:t>
            </a:r>
          </a:p>
          <a:p>
            <a:pPr marL="0" indent="0">
              <a:buNone/>
            </a:pPr>
            <a:endParaRPr lang="en-NG" dirty="0"/>
          </a:p>
        </p:txBody>
      </p:sp>
    </p:spTree>
    <p:extLst>
      <p:ext uri="{BB962C8B-B14F-4D97-AF65-F5344CB8AC3E}">
        <p14:creationId xmlns:p14="http://schemas.microsoft.com/office/powerpoint/2010/main" val="1463413060"/>
      </p:ext>
    </p:extLst>
  </p:cSld>
  <p:clrMapOvr>
    <a:masterClrMapping/>
  </p:clrMapOvr>
  <mc:AlternateContent xmlns:mc="http://schemas.openxmlformats.org/markup-compatibility/2006" xmlns:p14="http://schemas.microsoft.com/office/powerpoint/2010/main">
    <mc:Choice Requires="p14">
      <p:transition spd="slow" p14:dur="2000" advTm="34642"/>
    </mc:Choice>
    <mc:Fallback xmlns="">
      <p:transition spd="slow" advTm="34642"/>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997EA-7397-2A25-AF69-FCE78DCF3F19}"/>
              </a:ext>
            </a:extLst>
          </p:cNvPr>
          <p:cNvSpPr>
            <a:spLocks noGrp="1"/>
          </p:cNvSpPr>
          <p:nvPr>
            <p:ph type="title"/>
          </p:nvPr>
        </p:nvSpPr>
        <p:spPr/>
        <p:txBody>
          <a:bodyPr/>
          <a:lstStyle/>
          <a:p>
            <a:r>
              <a:rPr lang="en-GB" dirty="0">
                <a:latin typeface="+mn-lt"/>
              </a:rPr>
              <a:t>SUMMARY &amp; CONCLUSION</a:t>
            </a:r>
            <a:endParaRPr lang="en-NG" dirty="0">
              <a:latin typeface="+mn-lt"/>
            </a:endParaRPr>
          </a:p>
        </p:txBody>
      </p:sp>
      <p:sp>
        <p:nvSpPr>
          <p:cNvPr id="3" name="Content Placeholder 2">
            <a:extLst>
              <a:ext uri="{FF2B5EF4-FFF2-40B4-BE49-F238E27FC236}">
                <a16:creationId xmlns:a16="http://schemas.microsoft.com/office/drawing/2014/main" id="{35084063-E0E6-9398-D7DA-FC30AF8C5FEE}"/>
              </a:ext>
            </a:extLst>
          </p:cNvPr>
          <p:cNvSpPr>
            <a:spLocks noGrp="1"/>
          </p:cNvSpPr>
          <p:nvPr>
            <p:ph idx="1"/>
          </p:nvPr>
        </p:nvSpPr>
        <p:spPr/>
        <p:txBody>
          <a:bodyPr/>
          <a:lstStyle/>
          <a:p>
            <a:r>
              <a:rPr lang="en-GB" dirty="0"/>
              <a:t>The IFH concept has been a major milestone in the process of Islamisation in medical service delivery.</a:t>
            </a:r>
          </a:p>
          <a:p>
            <a:r>
              <a:rPr lang="en-GB" dirty="0"/>
              <a:t> This concept allows Muslim health workers the flexibility to be a </a:t>
            </a:r>
            <a:r>
              <a:rPr lang="en-GB" i="1" dirty="0" err="1"/>
              <a:t>d’aee</a:t>
            </a:r>
            <a:r>
              <a:rPr lang="en-GB" dirty="0"/>
              <a:t> at all the times. </a:t>
            </a:r>
          </a:p>
          <a:p>
            <a:r>
              <a:rPr lang="en-GB" dirty="0"/>
              <a:t>Muslim Health workers while performing their normal duties are also gaining rewards (ibadah) if they have the proper </a:t>
            </a:r>
            <a:r>
              <a:rPr lang="en-GB" dirty="0" err="1"/>
              <a:t>niyah</a:t>
            </a:r>
            <a:r>
              <a:rPr lang="en-GB" dirty="0"/>
              <a:t> (intention). </a:t>
            </a:r>
            <a:endParaRPr lang="en-NG" dirty="0"/>
          </a:p>
        </p:txBody>
      </p:sp>
    </p:spTree>
    <p:extLst>
      <p:ext uri="{BB962C8B-B14F-4D97-AF65-F5344CB8AC3E}">
        <p14:creationId xmlns:p14="http://schemas.microsoft.com/office/powerpoint/2010/main" val="4023534988"/>
      </p:ext>
    </p:extLst>
  </p:cSld>
  <p:clrMapOvr>
    <a:masterClrMapping/>
  </p:clrMapOvr>
  <mc:AlternateContent xmlns:mc="http://schemas.openxmlformats.org/markup-compatibility/2006" xmlns:p14="http://schemas.microsoft.com/office/powerpoint/2010/main">
    <mc:Choice Requires="p14">
      <p:transition spd="slow" p14:dur="2000" advTm="28544"/>
    </mc:Choice>
    <mc:Fallback xmlns="">
      <p:transition spd="slow" advTm="28544"/>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1FA14-7C2B-7809-CEE9-357D3DB19DDB}"/>
              </a:ext>
            </a:extLst>
          </p:cNvPr>
          <p:cNvSpPr>
            <a:spLocks noGrp="1"/>
          </p:cNvSpPr>
          <p:nvPr>
            <p:ph type="title"/>
          </p:nvPr>
        </p:nvSpPr>
        <p:spPr/>
        <p:txBody>
          <a:bodyPr/>
          <a:lstStyle/>
          <a:p>
            <a:r>
              <a:rPr lang="en-GB" dirty="0">
                <a:latin typeface="+mn-lt"/>
              </a:rPr>
              <a:t>REFERENCES</a:t>
            </a:r>
            <a:endParaRPr lang="en-NG" dirty="0">
              <a:latin typeface="+mn-lt"/>
            </a:endParaRPr>
          </a:p>
        </p:txBody>
      </p:sp>
      <p:sp>
        <p:nvSpPr>
          <p:cNvPr id="3" name="Content Placeholder 2">
            <a:extLst>
              <a:ext uri="{FF2B5EF4-FFF2-40B4-BE49-F238E27FC236}">
                <a16:creationId xmlns:a16="http://schemas.microsoft.com/office/drawing/2014/main" id="{8AFAA89D-3E16-C9A6-5D1B-14E7E48CEDFA}"/>
              </a:ext>
            </a:extLst>
          </p:cNvPr>
          <p:cNvSpPr>
            <a:spLocks noGrp="1"/>
          </p:cNvSpPr>
          <p:nvPr>
            <p:ph idx="1"/>
          </p:nvPr>
        </p:nvSpPr>
        <p:spPr>
          <a:xfrm>
            <a:off x="838199" y="1825624"/>
            <a:ext cx="11128513" cy="4781909"/>
          </a:xfrm>
        </p:spPr>
        <p:txBody>
          <a:bodyPr>
            <a:normAutofit fontScale="62500" lnSpcReduction="20000"/>
          </a:bodyPr>
          <a:lstStyle/>
          <a:p>
            <a:pPr marL="514350" indent="-514350">
              <a:buAutoNum type="arabicPeriod"/>
            </a:pPr>
            <a:r>
              <a:rPr lang="en-GB" sz="3200" dirty="0" err="1"/>
              <a:t>Mas’ud</a:t>
            </a:r>
            <a:r>
              <a:rPr lang="en-GB" sz="3200" dirty="0"/>
              <a:t> I, </a:t>
            </a:r>
            <a:r>
              <a:rPr lang="en-GB" sz="3200" dirty="0" err="1"/>
              <a:t>AbdHalim</a:t>
            </a:r>
            <a:r>
              <a:rPr lang="en-GB" sz="3200" dirty="0"/>
              <a:t> S, </a:t>
            </a:r>
            <a:r>
              <a:rPr lang="en-GB" sz="3200" dirty="0" err="1"/>
              <a:t>Shafi</a:t>
            </a:r>
            <a:r>
              <a:rPr lang="en-GB" sz="3200" dirty="0"/>
              <a:t> SM, Ramli NAA, Awang MZ, Subhan IA. . What is a Ibadah Friendly Hospital. Journal of British Islamic Medical Association. Islam &amp; Health. Vol 7no 3. April 2021. </a:t>
            </a:r>
            <a:r>
              <a:rPr lang="en-GB" sz="3200" dirty="0">
                <a:hlinkClick r:id="rId2"/>
              </a:rPr>
              <a:t>www.jbima.com</a:t>
            </a:r>
            <a:r>
              <a:rPr lang="en-GB" sz="3200" dirty="0"/>
              <a:t>.</a:t>
            </a:r>
          </a:p>
          <a:p>
            <a:pPr marL="514350" indent="-514350">
              <a:buAutoNum type="arabicPeriod"/>
            </a:pPr>
            <a:r>
              <a:rPr lang="en-GB" sz="3200" dirty="0"/>
              <a:t>Salisu Ismail. Ibadah-Friendly hospital: concept and practice. Dutse: </a:t>
            </a:r>
            <a:r>
              <a:rPr lang="en-GB" sz="3200" dirty="0" err="1"/>
              <a:t>Maje</a:t>
            </a:r>
            <a:r>
              <a:rPr lang="en-GB" sz="3200" dirty="0"/>
              <a:t> Arts and General Printing; 2020.</a:t>
            </a:r>
          </a:p>
          <a:p>
            <a:pPr marL="514350" indent="-514350">
              <a:buAutoNum type="arabicPeriod"/>
            </a:pPr>
            <a:r>
              <a:rPr lang="en-GB" sz="3200" dirty="0"/>
              <a:t>Translation of Holy Qur’an by Ibn </a:t>
            </a:r>
            <a:r>
              <a:rPr lang="en-GB" sz="3200" dirty="0" err="1"/>
              <a:t>Katheer</a:t>
            </a:r>
            <a:r>
              <a:rPr lang="en-GB" sz="3200" dirty="0"/>
              <a:t> 51:56.  </a:t>
            </a:r>
          </a:p>
          <a:p>
            <a:pPr marL="514350" indent="-514350">
              <a:buAutoNum type="arabicPeriod"/>
            </a:pPr>
            <a:r>
              <a:rPr lang="en-GB" sz="3200" dirty="0"/>
              <a:t>Hospital </a:t>
            </a:r>
            <a:r>
              <a:rPr lang="en-GB" sz="3200" dirty="0" err="1"/>
              <a:t>Pakar</a:t>
            </a:r>
            <a:r>
              <a:rPr lang="en-GB" sz="3200" dirty="0"/>
              <a:t> Al-Islam. Outline: ibadah-friendly hospitals. Malaysia: 165 Print Solutions </a:t>
            </a:r>
            <a:r>
              <a:rPr lang="en-GB" sz="3200" dirty="0" err="1"/>
              <a:t>Sdn</a:t>
            </a:r>
            <a:r>
              <a:rPr lang="en-GB" sz="3200" dirty="0"/>
              <a:t>. </a:t>
            </a:r>
            <a:r>
              <a:rPr lang="en-GB" sz="3200" dirty="0" err="1"/>
              <a:t>Bhd</a:t>
            </a:r>
            <a:r>
              <a:rPr lang="en-GB" sz="3200" dirty="0"/>
              <a:t>; 2016.    </a:t>
            </a:r>
          </a:p>
          <a:p>
            <a:pPr marL="514350" indent="-514350">
              <a:buAutoNum type="arabicPeriod"/>
            </a:pPr>
            <a:r>
              <a:rPr lang="en-GB" sz="3200" dirty="0"/>
              <a:t>Salisu </a:t>
            </a:r>
            <a:r>
              <a:rPr lang="en-GB" sz="3200" dirty="0" err="1"/>
              <a:t>Isma’il</a:t>
            </a:r>
            <a:r>
              <a:rPr lang="en-GB" sz="3200" dirty="0"/>
              <a:t>, </a:t>
            </a:r>
            <a:r>
              <a:rPr lang="en-GB" sz="3200" dirty="0" err="1"/>
              <a:t>Abdulwahab</a:t>
            </a:r>
            <a:r>
              <a:rPr lang="en-GB" sz="3200" dirty="0"/>
              <a:t> Murtala </a:t>
            </a:r>
            <a:r>
              <a:rPr lang="en-GB" sz="3200" dirty="0" err="1"/>
              <a:t>Akibu</a:t>
            </a:r>
            <a:r>
              <a:rPr lang="en-GB" sz="3200" dirty="0"/>
              <a:t>, Rabiu Abdullahi, Usman Muhammad Alfa, </a:t>
            </a:r>
            <a:r>
              <a:rPr lang="en-GB" sz="3200" dirty="0" err="1"/>
              <a:t>Ummukulsum</a:t>
            </a:r>
            <a:r>
              <a:rPr lang="en-GB" sz="3200" dirty="0"/>
              <a:t> </a:t>
            </a:r>
            <a:r>
              <a:rPr lang="en-GB" sz="3200" dirty="0" err="1"/>
              <a:t>Abdurrazak</a:t>
            </a:r>
            <a:r>
              <a:rPr lang="en-GB" sz="3200" dirty="0"/>
              <a:t>. Are Muslim patients praying consistently while on hospital admission? Abstracts presented during annual general meeting and scientific conference of the Islamic Medical association of Nigeria (IMAN), 9th – 12th September, 2021.  </a:t>
            </a:r>
          </a:p>
          <a:p>
            <a:pPr marL="514350" indent="-514350">
              <a:buAutoNum type="arabicPeriod"/>
            </a:pPr>
            <a:r>
              <a:rPr lang="en-GB" sz="3200" dirty="0"/>
              <a:t>Compilation of Prophetic </a:t>
            </a:r>
            <a:r>
              <a:rPr lang="en-GB" sz="3200" dirty="0" err="1"/>
              <a:t>Ahadith</a:t>
            </a:r>
            <a:r>
              <a:rPr lang="en-GB" sz="3200" dirty="0"/>
              <a:t> by Imam An-Nawawi.      </a:t>
            </a:r>
          </a:p>
          <a:p>
            <a:pPr marL="514350" indent="-514350">
              <a:buAutoNum type="arabicPeriod"/>
            </a:pPr>
            <a:r>
              <a:rPr lang="en-GB" sz="3200" dirty="0"/>
              <a:t>Hafeez Ur Rahman, Aly Mishal, Najib </a:t>
            </a:r>
            <a:r>
              <a:rPr lang="en-GB" sz="3200" dirty="0" err="1"/>
              <a:t>Ul</a:t>
            </a:r>
            <a:r>
              <a:rPr lang="en-GB" sz="3200" dirty="0"/>
              <a:t> Haq, Ishak </a:t>
            </a:r>
            <a:r>
              <a:rPr lang="en-GB" sz="3200" dirty="0" err="1"/>
              <a:t>Mas`ud</a:t>
            </a:r>
            <a:r>
              <a:rPr lang="en-GB" sz="3200" dirty="0"/>
              <a:t>. Muhammad Irfan. Islamic Hospital Guidelines. Pakistan: Peshawar Medical College, Prime foundation &amp; Pakistan Islamic Medical Association; 2017, P 19. ISBN: 978-969-7817-00-9.</a:t>
            </a:r>
          </a:p>
          <a:p>
            <a:pPr marL="514350" indent="-514350">
              <a:buAutoNum type="arabicPeriod"/>
            </a:pPr>
            <a:r>
              <a:rPr lang="en-GB" sz="3200" dirty="0"/>
              <a:t>Compilation of Prophetic </a:t>
            </a:r>
            <a:r>
              <a:rPr lang="en-GB" sz="3200" dirty="0" err="1"/>
              <a:t>Ahadith</a:t>
            </a:r>
            <a:r>
              <a:rPr lang="en-GB" sz="3200" dirty="0"/>
              <a:t> by Imam Bukhari.</a:t>
            </a:r>
          </a:p>
          <a:p>
            <a:endParaRPr lang="en-NG" dirty="0"/>
          </a:p>
        </p:txBody>
      </p:sp>
    </p:spTree>
    <p:extLst>
      <p:ext uri="{BB962C8B-B14F-4D97-AF65-F5344CB8AC3E}">
        <p14:creationId xmlns:p14="http://schemas.microsoft.com/office/powerpoint/2010/main" val="650206567"/>
      </p:ext>
    </p:extLst>
  </p:cSld>
  <p:clrMapOvr>
    <a:masterClrMapping/>
  </p:clrMapOvr>
  <mc:AlternateContent xmlns:mc="http://schemas.openxmlformats.org/markup-compatibility/2006" xmlns:p14="http://schemas.microsoft.com/office/powerpoint/2010/main">
    <mc:Choice Requires="p14">
      <p:transition spd="slow" p14:dur="2000" advTm="1926"/>
    </mc:Choice>
    <mc:Fallback xmlns="">
      <p:transition spd="slow" advTm="1926"/>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1FA14-7C2B-7809-CEE9-357D3DB19DDB}"/>
              </a:ext>
            </a:extLst>
          </p:cNvPr>
          <p:cNvSpPr>
            <a:spLocks noGrp="1"/>
          </p:cNvSpPr>
          <p:nvPr>
            <p:ph type="title"/>
          </p:nvPr>
        </p:nvSpPr>
        <p:spPr/>
        <p:txBody>
          <a:bodyPr/>
          <a:lstStyle/>
          <a:p>
            <a:r>
              <a:rPr lang="en-GB">
                <a:latin typeface="+mn-lt"/>
              </a:rPr>
              <a:t>REFERENCES</a:t>
            </a:r>
            <a:endParaRPr lang="en-NG" dirty="0">
              <a:latin typeface="+mn-lt"/>
            </a:endParaRPr>
          </a:p>
        </p:txBody>
      </p:sp>
      <p:sp>
        <p:nvSpPr>
          <p:cNvPr id="3" name="Content Placeholder 2">
            <a:extLst>
              <a:ext uri="{FF2B5EF4-FFF2-40B4-BE49-F238E27FC236}">
                <a16:creationId xmlns:a16="http://schemas.microsoft.com/office/drawing/2014/main" id="{8AFAA89D-3E16-C9A6-5D1B-14E7E48CEDFA}"/>
              </a:ext>
            </a:extLst>
          </p:cNvPr>
          <p:cNvSpPr>
            <a:spLocks noGrp="1"/>
          </p:cNvSpPr>
          <p:nvPr>
            <p:ph idx="1"/>
          </p:nvPr>
        </p:nvSpPr>
        <p:spPr>
          <a:xfrm>
            <a:off x="838200" y="1825625"/>
            <a:ext cx="11168270" cy="4351338"/>
          </a:xfrm>
        </p:spPr>
        <p:txBody>
          <a:bodyPr>
            <a:normAutofit fontScale="92500"/>
          </a:bodyPr>
          <a:lstStyle/>
          <a:p>
            <a:pPr marL="0" indent="0">
              <a:buNone/>
            </a:pPr>
            <a:r>
              <a:rPr lang="en-GB" dirty="0"/>
              <a:t>8.  Compilation of Prophetic </a:t>
            </a:r>
            <a:r>
              <a:rPr lang="en-GB" dirty="0" err="1"/>
              <a:t>Ahadith</a:t>
            </a:r>
            <a:r>
              <a:rPr lang="en-GB" dirty="0"/>
              <a:t> by Imam Ahmad.    </a:t>
            </a:r>
          </a:p>
          <a:p>
            <a:pPr marL="514350" indent="-514350">
              <a:buAutoNum type="arabicPeriod" startAt="9"/>
            </a:pPr>
            <a:r>
              <a:rPr lang="en-GB" dirty="0"/>
              <a:t>Salisu </a:t>
            </a:r>
            <a:r>
              <a:rPr lang="en-GB" dirty="0" err="1"/>
              <a:t>isma’il</a:t>
            </a:r>
            <a:r>
              <a:rPr lang="en-GB" dirty="0"/>
              <a:t>. Conduct of health care workers: a public concern, a</a:t>
            </a:r>
          </a:p>
          <a:p>
            <a:pPr marL="0" indent="0">
              <a:buNone/>
            </a:pPr>
            <a:r>
              <a:rPr lang="en-GB" dirty="0"/>
              <a:t>       paper presented during annual general meeting and scientific conference of</a:t>
            </a:r>
          </a:p>
          <a:p>
            <a:pPr marL="0" indent="0">
              <a:buNone/>
            </a:pPr>
            <a:r>
              <a:rPr lang="en-GB" dirty="0"/>
              <a:t>       Islamic Medical Association (IMAN) Federal Medical Centre</a:t>
            </a:r>
          </a:p>
          <a:p>
            <a:pPr marL="0" indent="0">
              <a:buNone/>
            </a:pPr>
            <a:r>
              <a:rPr lang="en-GB" dirty="0"/>
              <a:t>       </a:t>
            </a:r>
            <a:r>
              <a:rPr lang="en-GB" dirty="0" err="1"/>
              <a:t>Birnin</a:t>
            </a:r>
            <a:r>
              <a:rPr lang="en-GB" dirty="0"/>
              <a:t> Kebbi branch, 31st October, 2021.     </a:t>
            </a:r>
          </a:p>
          <a:p>
            <a:pPr marL="0" indent="0">
              <a:buNone/>
            </a:pPr>
            <a:r>
              <a:rPr lang="en-GB" dirty="0"/>
              <a:t>10.  Compilation of Prophetic </a:t>
            </a:r>
            <a:r>
              <a:rPr lang="en-GB" dirty="0" err="1"/>
              <a:t>Ahadith</a:t>
            </a:r>
            <a:r>
              <a:rPr lang="en-GB" dirty="0"/>
              <a:t> by Imam Muslim.</a:t>
            </a:r>
          </a:p>
          <a:p>
            <a:pPr marL="0" indent="0">
              <a:buNone/>
            </a:pPr>
            <a:r>
              <a:rPr lang="en-GB" dirty="0"/>
              <a:t>11.  Compilation of Prophetic </a:t>
            </a:r>
            <a:r>
              <a:rPr lang="en-GB" dirty="0" err="1"/>
              <a:t>Ahadith</a:t>
            </a:r>
            <a:r>
              <a:rPr lang="en-GB" dirty="0"/>
              <a:t> by Imam </a:t>
            </a:r>
            <a:r>
              <a:rPr lang="en-GB" dirty="0" err="1"/>
              <a:t>Tirmithi</a:t>
            </a:r>
            <a:r>
              <a:rPr lang="en-GB" dirty="0"/>
              <a:t>.</a:t>
            </a:r>
          </a:p>
          <a:p>
            <a:pPr marL="0" indent="0">
              <a:buNone/>
            </a:pPr>
            <a:r>
              <a:rPr lang="en-GB" dirty="0"/>
              <a:t>12.  Compilation of Prophetic </a:t>
            </a:r>
            <a:r>
              <a:rPr lang="en-GB" dirty="0" err="1"/>
              <a:t>Ahadith</a:t>
            </a:r>
            <a:r>
              <a:rPr lang="en-GB" dirty="0"/>
              <a:t> by Imam Abu Daud.</a:t>
            </a:r>
          </a:p>
          <a:p>
            <a:pPr marL="0" indent="0">
              <a:buNone/>
            </a:pPr>
            <a:r>
              <a:rPr lang="en-GB" dirty="0"/>
              <a:t>13.  Patient Ibadah Leaflet by Aminu Kano Teaching Hospital IMAN Sisters Forum. </a:t>
            </a:r>
          </a:p>
          <a:p>
            <a:endParaRPr lang="en-NG" dirty="0"/>
          </a:p>
        </p:txBody>
      </p:sp>
    </p:spTree>
    <p:extLst>
      <p:ext uri="{BB962C8B-B14F-4D97-AF65-F5344CB8AC3E}">
        <p14:creationId xmlns:p14="http://schemas.microsoft.com/office/powerpoint/2010/main" val="1532742052"/>
      </p:ext>
    </p:extLst>
  </p:cSld>
  <p:clrMapOvr>
    <a:masterClrMapping/>
  </p:clrMapOvr>
  <mc:AlternateContent xmlns:mc="http://schemas.openxmlformats.org/markup-compatibility/2006" xmlns:p14="http://schemas.microsoft.com/office/powerpoint/2010/main">
    <mc:Choice Requires="p14">
      <p:transition spd="slow" p14:dur="2000" advTm="934"/>
    </mc:Choice>
    <mc:Fallback xmlns="">
      <p:transition spd="slow" advTm="934"/>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94A78A-753D-BA03-533D-60CBCD1261F5}"/>
              </a:ext>
            </a:extLst>
          </p:cNvPr>
          <p:cNvSpPr>
            <a:spLocks noGrp="1"/>
          </p:cNvSpPr>
          <p:nvPr>
            <p:ph idx="4294967295"/>
          </p:nvPr>
        </p:nvSpPr>
        <p:spPr>
          <a:xfrm>
            <a:off x="0" y="1825625"/>
            <a:ext cx="10515600" cy="4351338"/>
          </a:xfrm>
        </p:spPr>
        <p:txBody>
          <a:bodyPr>
            <a:normAutofit/>
          </a:bodyPr>
          <a:lstStyle/>
          <a:p>
            <a:pPr marL="0" indent="0" algn="ctr">
              <a:buNone/>
            </a:pPr>
            <a:r>
              <a:rPr lang="en-GB" sz="4400" dirty="0"/>
              <a:t>THANK YOU FOR YOUR ATTENTION, ASSALAMU ALAIKUM WA RAHMATULLAHI WA BARAKATUHU</a:t>
            </a:r>
            <a:endParaRPr lang="en-NG" sz="4400" dirty="0"/>
          </a:p>
        </p:txBody>
      </p:sp>
    </p:spTree>
    <p:extLst>
      <p:ext uri="{BB962C8B-B14F-4D97-AF65-F5344CB8AC3E}">
        <p14:creationId xmlns:p14="http://schemas.microsoft.com/office/powerpoint/2010/main" val="1770691967"/>
      </p:ext>
    </p:extLst>
  </p:cSld>
  <p:clrMapOvr>
    <a:masterClrMapping/>
  </p:clrMapOvr>
  <mc:AlternateContent xmlns:mc="http://schemas.openxmlformats.org/markup-compatibility/2006" xmlns:p14="http://schemas.microsoft.com/office/powerpoint/2010/main">
    <mc:Choice Requires="p14">
      <p:transition spd="slow" p14:dur="2000" advTm="12484"/>
    </mc:Choice>
    <mc:Fallback xmlns="">
      <p:transition spd="slow" advTm="12484"/>
    </mc:Fallback>
  </mc:AlternateContent>
  <p:extLst>
    <p:ext uri="{3A86A75C-4F4B-4683-9AE1-C65F6400EC91}">
      <p14:laserTraceLst xmlns:p14="http://schemas.microsoft.com/office/powerpoint/2010/main">
        <p14:tracePtLst>
          <p14:tracePt t="10339" x="1947863" y="6726238"/>
          <p14:tracePt t="10348" x="2035175" y="6604000"/>
          <p14:tracePt t="10363" x="2112963" y="6508750"/>
          <p14:tracePt t="10380" x="2314575" y="6289675"/>
          <p14:tracePt t="10397" x="2489200" y="6097588"/>
          <p14:tracePt t="10414" x="2654300" y="5922963"/>
          <p14:tracePt t="10430" x="2794000" y="5757863"/>
          <p14:tracePt t="10447" x="2908300" y="5626100"/>
          <p14:tracePt t="10463" x="3003550" y="5495925"/>
          <p14:tracePt t="10480" x="3074988" y="5424488"/>
          <p14:tracePt t="10480" x="3144838" y="5354638"/>
          <p14:tracePt t="10497" x="3292475" y="5214938"/>
          <p14:tracePt t="10513" x="3362325" y="5137150"/>
          <p14:tracePt t="10515" x="3441700" y="5057775"/>
          <p14:tracePt t="10530" x="3529013" y="4970463"/>
          <p14:tracePt t="10547" x="3721100" y="4795838"/>
          <p14:tracePt t="10564" x="3913188" y="4586288"/>
          <p14:tracePt t="10580" x="4095750" y="4351338"/>
          <p14:tracePt t="10597" x="4270375" y="4087813"/>
          <p14:tracePt t="10613" x="4454525" y="3817938"/>
          <p14:tracePt t="10630" x="4654550" y="3521075"/>
          <p14:tracePt t="10646" x="4821238" y="3276600"/>
          <p14:tracePt t="10664" x="5003800" y="3014663"/>
          <p14:tracePt t="10680" x="5073650" y="2909888"/>
          <p14:tracePt t="10681" x="5135563" y="2795588"/>
          <p14:tracePt t="10697" x="5187950" y="2708275"/>
          <p14:tracePt t="10714" x="5275263" y="2533650"/>
          <p14:tracePt t="10730" x="5327650" y="2393950"/>
          <p14:tracePt t="10747" x="5380038" y="2279650"/>
          <p14:tracePt t="10764" x="5422900" y="2192338"/>
          <p14:tracePt t="10780" x="5484813" y="2105025"/>
          <p14:tracePt t="10797" x="5519738" y="2070100"/>
          <p14:tracePt t="10813" x="5537200" y="2027238"/>
          <p14:tracePt t="10830" x="5572125" y="1965325"/>
          <p14:tracePt t="10847" x="5649913" y="1835150"/>
          <p14:tracePt t="10864" x="5694363" y="1738313"/>
          <p14:tracePt t="10864" x="5754688" y="1633538"/>
          <p14:tracePt t="10880" x="5816600" y="1538288"/>
          <p14:tracePt t="10897" x="5921375" y="1292225"/>
          <p14:tracePt t="10913" x="6026150" y="1039813"/>
          <p14:tracePt t="10930" x="6200775" y="663575"/>
          <p14:tracePt t="10947" x="6350000" y="341313"/>
          <p14:tracePt t="10963" x="6454775" y="6985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DF3DA-E423-7F29-8CA8-E7360F6C4F3A}"/>
              </a:ext>
            </a:extLst>
          </p:cNvPr>
          <p:cNvSpPr>
            <a:spLocks noGrp="1"/>
          </p:cNvSpPr>
          <p:nvPr>
            <p:ph type="title"/>
          </p:nvPr>
        </p:nvSpPr>
        <p:spPr/>
        <p:txBody>
          <a:bodyPr/>
          <a:lstStyle/>
          <a:p>
            <a:r>
              <a:rPr lang="en-GB" dirty="0">
                <a:latin typeface="+mn-lt"/>
              </a:rPr>
              <a:t>HISTORY OF THE CONCEPT OF IBADAH-FRIENDLY HOSPITAL (IFH) </a:t>
            </a:r>
            <a:endParaRPr lang="en-NG" dirty="0">
              <a:latin typeface="+mn-lt"/>
            </a:endParaRPr>
          </a:p>
        </p:txBody>
      </p:sp>
      <p:sp>
        <p:nvSpPr>
          <p:cNvPr id="3" name="Content Placeholder 2">
            <a:extLst>
              <a:ext uri="{FF2B5EF4-FFF2-40B4-BE49-F238E27FC236}">
                <a16:creationId xmlns:a16="http://schemas.microsoft.com/office/drawing/2014/main" id="{B8793E11-C7E6-BB27-3E29-547166667F7B}"/>
              </a:ext>
            </a:extLst>
          </p:cNvPr>
          <p:cNvSpPr>
            <a:spLocks noGrp="1"/>
          </p:cNvSpPr>
          <p:nvPr>
            <p:ph idx="1"/>
          </p:nvPr>
        </p:nvSpPr>
        <p:spPr>
          <a:xfrm>
            <a:off x="564543" y="1825625"/>
            <a:ext cx="11211339" cy="4667250"/>
          </a:xfrm>
        </p:spPr>
        <p:txBody>
          <a:bodyPr>
            <a:normAutofit fontScale="92500" lnSpcReduction="10000"/>
          </a:bodyPr>
          <a:lstStyle/>
          <a:p>
            <a:r>
              <a:rPr lang="en-GB" dirty="0"/>
              <a:t>Under the guidance of Prof Ali </a:t>
            </a:r>
            <a:r>
              <a:rPr lang="en-GB" dirty="0" err="1"/>
              <a:t>Mish’al</a:t>
            </a:r>
            <a:r>
              <a:rPr lang="en-GB" dirty="0"/>
              <a:t> (Al </a:t>
            </a:r>
            <a:r>
              <a:rPr lang="en-GB" dirty="0" err="1"/>
              <a:t>marhuum</a:t>
            </a:r>
            <a:r>
              <a:rPr lang="en-GB" dirty="0"/>
              <a:t>) , a renowned Physician and Islamic scholar, The Islamic Hospital of Jordan was built as a charity, non-profit training medical institution, which started operations in 1982.</a:t>
            </a:r>
          </a:p>
          <a:p>
            <a:r>
              <a:rPr lang="en-GB" dirty="0"/>
              <a:t>This hospital combines up-to-date medical facilities with the Islamic elements in the running of the hospital and had set an excellent exemplary model for Muslim hospitals in recent years.</a:t>
            </a:r>
          </a:p>
          <a:p>
            <a:r>
              <a:rPr lang="en-GB" dirty="0"/>
              <a:t>The development of the Ibadah Friendly Hospital and the Shariah Compliant Hospital stemmed from the Islamic Hospital of Jordan.</a:t>
            </a:r>
          </a:p>
          <a:p>
            <a:r>
              <a:rPr lang="en-GB" dirty="0"/>
              <a:t>Dr Ishak </a:t>
            </a:r>
            <a:r>
              <a:rPr lang="en-GB" dirty="0" err="1"/>
              <a:t>Mas’ud</a:t>
            </a:r>
            <a:r>
              <a:rPr lang="en-GB" dirty="0"/>
              <a:t> of Malaysia and his team developed this concept further and made the concept popular through various presentations all over the world.</a:t>
            </a:r>
          </a:p>
          <a:p>
            <a:r>
              <a:rPr lang="en-GB" dirty="0"/>
              <a:t>Nigeria embraced the concept since 2016 when we hosted the FIMA conference in Abuja. </a:t>
            </a:r>
            <a:endParaRPr lang="en-NG" dirty="0"/>
          </a:p>
        </p:txBody>
      </p:sp>
    </p:spTree>
    <p:extLst>
      <p:ext uri="{BB962C8B-B14F-4D97-AF65-F5344CB8AC3E}">
        <p14:creationId xmlns:p14="http://schemas.microsoft.com/office/powerpoint/2010/main" val="3848995844"/>
      </p:ext>
    </p:extLst>
  </p:cSld>
  <p:clrMapOvr>
    <a:masterClrMapping/>
  </p:clrMapOvr>
  <mc:AlternateContent xmlns:mc="http://schemas.openxmlformats.org/markup-compatibility/2006" xmlns:p14="http://schemas.microsoft.com/office/powerpoint/2010/main">
    <mc:Choice Requires="p14">
      <p:transition spd="slow" p14:dur="2000" advTm="92108"/>
    </mc:Choice>
    <mc:Fallback xmlns="">
      <p:transition spd="slow" advTm="92108"/>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521</TotalTime>
  <Words>4646</Words>
  <Application>Microsoft Office PowerPoint</Application>
  <PresentationFormat>Widescreen</PresentationFormat>
  <Paragraphs>385</Paragraphs>
  <Slides>83</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83</vt:i4>
      </vt:variant>
    </vt:vector>
  </HeadingPairs>
  <TitlesOfParts>
    <vt:vector size="89" baseType="lpstr">
      <vt:lpstr>Algerian</vt:lpstr>
      <vt:lpstr>Arial</vt:lpstr>
      <vt:lpstr>Calibri</vt:lpstr>
      <vt:lpstr>Calibri Light</vt:lpstr>
      <vt:lpstr>Times New Roman</vt:lpstr>
      <vt:lpstr>Office Theme</vt:lpstr>
      <vt:lpstr>Ibaadah Friendly Hospital Services, A Call To Action</vt:lpstr>
      <vt:lpstr>CONTENT</vt:lpstr>
      <vt:lpstr>INTRODUCTION</vt:lpstr>
      <vt:lpstr>CONCEPT OF IBADAH-FRIENDLY HOSPITAL (IFH)</vt:lpstr>
      <vt:lpstr>Goals of Ibadah-Friendly Hospital (IFH)</vt:lpstr>
      <vt:lpstr>Why the need for Ibadah-Friendly Hospitals (IFH)?</vt:lpstr>
      <vt:lpstr>Why the need for Ibadah-Friendly Hospitals (IFH)?</vt:lpstr>
      <vt:lpstr>Relevant Questions regarding IFH</vt:lpstr>
      <vt:lpstr>HISTORY OF THE CONCEPT OF IBADAH-FRIENDLY HOSPITAL (IFH) </vt:lpstr>
      <vt:lpstr>IFH Worldwide Program</vt:lpstr>
      <vt:lpstr>The Islamic Hospital of Jordan in Amaan.</vt:lpstr>
      <vt:lpstr>Al Islam Hospital, Kuala Lumpur, Malaysia.</vt:lpstr>
      <vt:lpstr> IMPLEMENTATION OF IFH</vt:lpstr>
      <vt:lpstr>Maqaasidu Shari’ah (Purpose Of Shariah)</vt:lpstr>
      <vt:lpstr>Maqaasidu Shari’ah (The purpose of Shari’ah)</vt:lpstr>
      <vt:lpstr>Maqaasidu Shari’ah (The purpose of Shari’ah)</vt:lpstr>
      <vt:lpstr>Maqaasidu Shari’ah (The purpose of Shari’ah)</vt:lpstr>
      <vt:lpstr>The Concept of Rukhsah and Dharurah</vt:lpstr>
      <vt:lpstr>The Concept Of Rukhsah And Dharurah</vt:lpstr>
      <vt:lpstr>The Concept Of Rukhsah And Dharurah</vt:lpstr>
      <vt:lpstr>The Concept of Rukhsah and Dharurah</vt:lpstr>
      <vt:lpstr>Obligations Of The Hospital Administration</vt:lpstr>
      <vt:lpstr>Obligations of the hospital administration</vt:lpstr>
      <vt:lpstr>STANDARD OPERATING PROCEDURES-NURSES:</vt:lpstr>
      <vt:lpstr>STANDARD OPERATING PROCEDURES-DOCTORS</vt:lpstr>
      <vt:lpstr>STANDARD OPERATING PROCEDURES-PHARMACISTS</vt:lpstr>
      <vt:lpstr>STANDARD OPERATING PROCEDURES-LABORATORY SCIENTIST</vt:lpstr>
      <vt:lpstr>STANDARD OPERATING PROCEDURES-PATIENT CARE ASSISTANTS</vt:lpstr>
      <vt:lpstr>SOPs BEFORE SURGERIES AND OTHER PROCEDURES</vt:lpstr>
      <vt:lpstr> SOPs IN THE MATERNITY WARDS:  </vt:lpstr>
      <vt:lpstr> SOPs FOR THE TERMINALLY ILL &amp; END OF LIFE CARE:  </vt:lpstr>
      <vt:lpstr>        PRACTICAL APPLICATION OF IBADAH FRIENDLY HOSPITAL CONCEPT</vt:lpstr>
      <vt:lpstr>PowerPoint Presentation</vt:lpstr>
      <vt:lpstr>INDONESIA</vt:lpstr>
      <vt:lpstr>PowerPoint Presentation</vt:lpstr>
      <vt:lpstr>Ibadah Healthcare Services </vt:lpstr>
      <vt:lpstr>Ibadah Healthcare Services </vt:lpstr>
      <vt:lpstr>PowerPoint Presentation</vt:lpstr>
      <vt:lpstr>PowerPoint Presentation</vt:lpstr>
      <vt:lpstr>Mandatory Training for staff</vt:lpstr>
      <vt:lpstr>Mandatory Training for staff</vt:lpstr>
      <vt:lpstr>PowerPoint Presentation</vt:lpstr>
      <vt:lpstr>NURSES HANDOVER NOTES</vt:lpstr>
      <vt:lpstr>PowerPoint Presentation</vt:lpstr>
      <vt:lpstr>PowerPoint Presentation</vt:lpstr>
      <vt:lpstr>PowerPoint Presentation</vt:lpstr>
      <vt:lpstr>PowerPoint Presentation</vt:lpstr>
      <vt:lpstr>Assisting a patient to perform ablution</vt:lpstr>
      <vt:lpstr>PowerPoint Presentation</vt:lpstr>
      <vt:lpstr>PowerPoint Presentation</vt:lpstr>
      <vt:lpstr>PowerPoint Presentation</vt:lpstr>
      <vt:lpstr>PowerPoint Presentation</vt:lpstr>
      <vt:lpstr>PowerPoint Presentation</vt:lpstr>
      <vt:lpstr>PowerPoint Presentation</vt:lpstr>
      <vt:lpstr>THE NIGERIAN EXPERIENCE</vt:lpstr>
      <vt:lpstr>IFH – Nigerian Experience</vt:lpstr>
      <vt:lpstr>Nigerian experience </vt:lpstr>
      <vt:lpstr>Achievements recorded so far on the implementation of IFH in Nigeria.</vt:lpstr>
      <vt:lpstr>School of Nursing Curriculum Development -1</vt:lpstr>
      <vt:lpstr> School of Nursing Curriculum Development -2</vt:lpstr>
      <vt:lpstr>IMAN IBADAH FRIENDLY HOSPITAL PACK (PROTOTYPE)</vt:lpstr>
      <vt:lpstr>Federal Medical Centre (FMC) Gusau-Report  by a Nurse)</vt:lpstr>
      <vt:lpstr>PowerPoint Presentation</vt:lpstr>
      <vt:lpstr>IFH – Khalifa Sheikh Isyaka Rabiu Paediatrics hospital, Zoo road Kano- Report by a Nurse</vt:lpstr>
      <vt:lpstr>PowerPoint Presentation</vt:lpstr>
      <vt:lpstr>Training on IFH and distribution of prayer pack to IFH ward liaison’s officers at AKTH Kano</vt:lpstr>
      <vt:lpstr>Demonstrating how to assist patient to perform Tayammum in Jigawa</vt:lpstr>
      <vt:lpstr>PowerPoint Presentation</vt:lpstr>
      <vt:lpstr>Modification of Nurses uniform in some hospital and college of Nursing </vt:lpstr>
      <vt:lpstr>Patient Ziyarah Team FTH Katsina</vt:lpstr>
      <vt:lpstr>PowerPoint Presentation</vt:lpstr>
      <vt:lpstr>Publications on IFH concept and practice by IMAN and IMAN Members</vt:lpstr>
      <vt:lpstr>PowerPoint Presentation</vt:lpstr>
      <vt:lpstr>How to Commence Ibadah Friendly Hospital Services</vt:lpstr>
      <vt:lpstr>Prayer position for sick person</vt:lpstr>
      <vt:lpstr>PowerPoint Presentation</vt:lpstr>
      <vt:lpstr>PowerPoint Presentation</vt:lpstr>
      <vt:lpstr>PowerPoint Presentation</vt:lpstr>
      <vt:lpstr>SUMMARY &amp; CONCLUSION</vt:lpstr>
      <vt:lpstr>SUMMARY &amp; CONCLUSION</vt:lpstr>
      <vt:lpstr>REFERENCES</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hajaratu umar</dc:creator>
  <cp:lastModifiedBy>hajaratu umar</cp:lastModifiedBy>
  <cp:revision>22</cp:revision>
  <dcterms:created xsi:type="dcterms:W3CDTF">2023-10-12T10:15:20Z</dcterms:created>
  <dcterms:modified xsi:type="dcterms:W3CDTF">2023-10-14T11:06:57Z</dcterms:modified>
</cp:coreProperties>
</file>