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7" r:id="rId1"/>
  </p:sldMasterIdLst>
  <p:notesMasterIdLst>
    <p:notesMasterId r:id="rId49"/>
  </p:notesMasterIdLst>
  <p:sldIdLst>
    <p:sldId id="256" r:id="rId2"/>
    <p:sldId id="257" r:id="rId3"/>
    <p:sldId id="262" r:id="rId4"/>
    <p:sldId id="260" r:id="rId5"/>
    <p:sldId id="261" r:id="rId6"/>
    <p:sldId id="263" r:id="rId7"/>
    <p:sldId id="286" r:id="rId8"/>
    <p:sldId id="358" r:id="rId9"/>
    <p:sldId id="312" r:id="rId10"/>
    <p:sldId id="313" r:id="rId11"/>
    <p:sldId id="369" r:id="rId12"/>
    <p:sldId id="370" r:id="rId13"/>
    <p:sldId id="265" r:id="rId14"/>
    <p:sldId id="331" r:id="rId15"/>
    <p:sldId id="266" r:id="rId16"/>
    <p:sldId id="267" r:id="rId17"/>
    <p:sldId id="268" r:id="rId18"/>
    <p:sldId id="269" r:id="rId19"/>
    <p:sldId id="270" r:id="rId20"/>
    <p:sldId id="273" r:id="rId21"/>
    <p:sldId id="271" r:id="rId22"/>
    <p:sldId id="368" r:id="rId23"/>
    <p:sldId id="272" r:id="rId24"/>
    <p:sldId id="287" r:id="rId25"/>
    <p:sldId id="274" r:id="rId26"/>
    <p:sldId id="275" r:id="rId27"/>
    <p:sldId id="291" r:id="rId28"/>
    <p:sldId id="359" r:id="rId29"/>
    <p:sldId id="360" r:id="rId30"/>
    <p:sldId id="361" r:id="rId31"/>
    <p:sldId id="362" r:id="rId32"/>
    <p:sldId id="363" r:id="rId33"/>
    <p:sldId id="276" r:id="rId34"/>
    <p:sldId id="278" r:id="rId35"/>
    <p:sldId id="364" r:id="rId36"/>
    <p:sldId id="277" r:id="rId37"/>
    <p:sldId id="280" r:id="rId38"/>
    <p:sldId id="281" r:id="rId39"/>
    <p:sldId id="288" r:id="rId40"/>
    <p:sldId id="365" r:id="rId41"/>
    <p:sldId id="285" r:id="rId42"/>
    <p:sldId id="366" r:id="rId43"/>
    <p:sldId id="282" r:id="rId44"/>
    <p:sldId id="283" r:id="rId45"/>
    <p:sldId id="367" r:id="rId46"/>
    <p:sldId id="284" r:id="rId47"/>
    <p:sldId id="289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AF56F-2418-41B1-81AA-98FD2B8B0467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3474E-82E2-452F-81C1-4AF20FB82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Sun should</a:t>
            </a:r>
            <a:r>
              <a:rPr lang="en-GB" baseline="0" dirty="0"/>
              <a:t> not set twice on a woman in labour.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3898-56B3-4210-95C0-F917E81546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1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Sun should</a:t>
            </a:r>
            <a:r>
              <a:rPr lang="en-GB" baseline="0" dirty="0"/>
              <a:t> not set twice on a woman in labour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3898-56B3-4210-95C0-F917E81546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7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F47685-C8FB-4B41-B542-92F24D036C20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407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9B404F-6BBF-49B7-B975-1C939F3FD383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40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AF7F9D-EAF2-4332-92FD-039E8B2C21D0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377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E87ED57-F373-4224-9C58-06543A8A1BEA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83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58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5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88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78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966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96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01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3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3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0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5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9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8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9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9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2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332D7-090C-4371-88B4-A620E7157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52401"/>
            <a:ext cx="8610600" cy="2743199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ISLAMIC MEDICAL ASSOCIATION OF NIGERIA (IMA-NIGERIA)/ </a:t>
            </a:r>
            <a:br>
              <a:rPr lang="en-US" sz="3600" b="1" dirty="0"/>
            </a:br>
            <a:r>
              <a:rPr lang="en-GB" sz="3600" b="1" dirty="0"/>
              <a:t>FEDERATION OF ISLAMIC MEDICAL ASSOCIATION (FIMA) </a:t>
            </a:r>
            <a:br>
              <a:rPr lang="en-GB" sz="3600" b="1" dirty="0"/>
            </a:br>
            <a:r>
              <a:rPr lang="en-GB" sz="3600" b="1" dirty="0"/>
              <a:t>SAVE DIGNITY PROJECT REPORT</a:t>
            </a:r>
            <a:endParaRPr lang="en-US" sz="3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165D-4346-4728-91D2-E3D8D5E2C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276600"/>
            <a:ext cx="7467600" cy="3429000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DR. IB SULE </a:t>
            </a:r>
          </a:p>
          <a:p>
            <a:r>
              <a:rPr lang="en-US" sz="2400" b="1" dirty="0"/>
              <a:t>DR. H.UMAR SULAYMAN</a:t>
            </a:r>
          </a:p>
          <a:p>
            <a:r>
              <a:rPr lang="en-US" sz="2400" b="1" dirty="0"/>
              <a:t>DR.S.ISMAIL</a:t>
            </a:r>
          </a:p>
          <a:p>
            <a:r>
              <a:rPr lang="en-US" sz="2400" b="1" dirty="0"/>
              <a:t>MAT. N. BALARABE</a:t>
            </a:r>
          </a:p>
          <a:p>
            <a:r>
              <a:rPr lang="en-US" sz="2800" dirty="0"/>
              <a:t>PRESENTED TO JAIZ CHARITY AND DEVELOPMENT FOUNDATION</a:t>
            </a:r>
          </a:p>
          <a:p>
            <a:r>
              <a:rPr lang="en-US" sz="2800" dirty="0"/>
              <a:t>14</a:t>
            </a:r>
            <a:r>
              <a:rPr lang="en-US" sz="2800" baseline="30000" dirty="0"/>
              <a:t>TH</a:t>
            </a:r>
            <a:r>
              <a:rPr lang="en-US" sz="2800" dirty="0"/>
              <a:t> SHAWWAL 1439AH/28</a:t>
            </a:r>
            <a:r>
              <a:rPr lang="en-US" sz="2800" baseline="30000" dirty="0"/>
              <a:t>TH</a:t>
            </a:r>
            <a:r>
              <a:rPr lang="en-US" sz="2800" dirty="0"/>
              <a:t> JUN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B4CDE-62E2-4017-9198-69DEDB62D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858" y="2743200"/>
            <a:ext cx="22330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70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76200"/>
            <a:ext cx="8686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19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3460-B00E-478E-A575-C408FC61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152400"/>
            <a:ext cx="7162800" cy="1371600"/>
          </a:xfrm>
        </p:spPr>
        <p:txBody>
          <a:bodyPr/>
          <a:lstStyle/>
          <a:p>
            <a:r>
              <a:rPr lang="en-GB" dirty="0"/>
              <a:t>PREDISPOSING FACTORS TO OBSTETRIC FISTULA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7A8A6-5E4D-46B2-9C44-23530322D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752600"/>
            <a:ext cx="8001000" cy="4953000"/>
          </a:xfrm>
        </p:spPr>
        <p:txBody>
          <a:bodyPr/>
          <a:lstStyle/>
          <a:p>
            <a:r>
              <a:rPr lang="en-GB" sz="2800" dirty="0"/>
              <a:t>Early Marriage, Pregnancy &amp; Childbirth</a:t>
            </a:r>
          </a:p>
          <a:p>
            <a:r>
              <a:rPr lang="en-GB" sz="2800" dirty="0"/>
              <a:t>Illiteracy And Ignorance</a:t>
            </a:r>
          </a:p>
          <a:p>
            <a:r>
              <a:rPr lang="en-GB" sz="2800" dirty="0"/>
              <a:t>Poverty</a:t>
            </a:r>
          </a:p>
          <a:p>
            <a:r>
              <a:rPr lang="en-GB" sz="2800" dirty="0"/>
              <a:t>Poor Health-seeking Behaviour</a:t>
            </a:r>
          </a:p>
          <a:p>
            <a:r>
              <a:rPr lang="en-GB" sz="2800" dirty="0"/>
              <a:t>Delays In Using Health Facility</a:t>
            </a:r>
          </a:p>
          <a:p>
            <a:r>
              <a:rPr lang="en-GB" sz="2800" dirty="0"/>
              <a:t>Delays In Reaching Health Facility</a:t>
            </a:r>
          </a:p>
          <a:p>
            <a:r>
              <a:rPr lang="en-GB" sz="2800" dirty="0"/>
              <a:t>Poor Health Infrastructure (For Caesarean Delivery When Needed)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372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4A8E8A-2F3B-4230-8624-A0BF4A842BB3}" type="slidenum">
              <a:rPr lang="en-US" altLang="en-US">
                <a:solidFill>
                  <a:srgbClr val="FFFFFF"/>
                </a:solidFill>
              </a:rPr>
              <a:pPr eaLnBrk="1" hangingPunct="1"/>
              <a:t>12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457200" y="79109"/>
            <a:ext cx="8686800" cy="133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WHY WOMEN DIE/HAVE MORBIDITIES IN PREGNANCY &amp; CHILDBIRTH: THE THREE DELAYS</a:t>
            </a:r>
          </a:p>
        </p:txBody>
      </p:sp>
      <p:sp>
        <p:nvSpPr>
          <p:cNvPr id="36868" name="Freeform 3"/>
          <p:cNvSpPr>
            <a:spLocks/>
          </p:cNvSpPr>
          <p:nvPr/>
        </p:nvSpPr>
        <p:spPr bwMode="auto">
          <a:xfrm>
            <a:off x="7156450" y="2236788"/>
            <a:ext cx="117475" cy="158750"/>
          </a:xfrm>
          <a:custGeom>
            <a:avLst/>
            <a:gdLst>
              <a:gd name="T0" fmla="*/ 2147483647 w 149"/>
              <a:gd name="T1" fmla="*/ 0 h 198"/>
              <a:gd name="T2" fmla="*/ 2147483647 w 149"/>
              <a:gd name="T3" fmla="*/ 2147483647 h 198"/>
              <a:gd name="T4" fmla="*/ 2147483647 w 149"/>
              <a:gd name="T5" fmla="*/ 2147483647 h 198"/>
              <a:gd name="T6" fmla="*/ 2147483647 w 149"/>
              <a:gd name="T7" fmla="*/ 2147483647 h 198"/>
              <a:gd name="T8" fmla="*/ 2147483647 w 149"/>
              <a:gd name="T9" fmla="*/ 2147483647 h 198"/>
              <a:gd name="T10" fmla="*/ 2147483647 w 149"/>
              <a:gd name="T11" fmla="*/ 2147483647 h 198"/>
              <a:gd name="T12" fmla="*/ 2147483647 w 149"/>
              <a:gd name="T13" fmla="*/ 2147483647 h 198"/>
              <a:gd name="T14" fmla="*/ 2147483647 w 149"/>
              <a:gd name="T15" fmla="*/ 2147483647 h 198"/>
              <a:gd name="T16" fmla="*/ 0 w 149"/>
              <a:gd name="T17" fmla="*/ 2147483647 h 198"/>
              <a:gd name="T18" fmla="*/ 0 w 149"/>
              <a:gd name="T19" fmla="*/ 2147483647 h 198"/>
              <a:gd name="T20" fmla="*/ 0 w 149"/>
              <a:gd name="T21" fmla="*/ 2147483647 h 198"/>
              <a:gd name="T22" fmla="*/ 0 w 149"/>
              <a:gd name="T23" fmla="*/ 2147483647 h 198"/>
              <a:gd name="T24" fmla="*/ 0 w 149"/>
              <a:gd name="T25" fmla="*/ 2147483647 h 198"/>
              <a:gd name="T26" fmla="*/ 2147483647 w 149"/>
              <a:gd name="T27" fmla="*/ 2147483647 h 198"/>
              <a:gd name="T28" fmla="*/ 2147483647 w 149"/>
              <a:gd name="T29" fmla="*/ 2147483647 h 198"/>
              <a:gd name="T30" fmla="*/ 2147483647 w 149"/>
              <a:gd name="T31" fmla="*/ 2147483647 h 198"/>
              <a:gd name="T32" fmla="*/ 2147483647 w 149"/>
              <a:gd name="T33" fmla="*/ 2147483647 h 198"/>
              <a:gd name="T34" fmla="*/ 2147483647 w 149"/>
              <a:gd name="T35" fmla="*/ 2147483647 h 198"/>
              <a:gd name="T36" fmla="*/ 2147483647 w 149"/>
              <a:gd name="T37" fmla="*/ 2147483647 h 198"/>
              <a:gd name="T38" fmla="*/ 2147483647 w 149"/>
              <a:gd name="T39" fmla="*/ 2147483647 h 198"/>
              <a:gd name="T40" fmla="*/ 2147483647 w 149"/>
              <a:gd name="T41" fmla="*/ 2147483647 h 198"/>
              <a:gd name="T42" fmla="*/ 2147483647 w 149"/>
              <a:gd name="T43" fmla="*/ 2147483647 h 198"/>
              <a:gd name="T44" fmla="*/ 2147483647 w 149"/>
              <a:gd name="T45" fmla="*/ 2147483647 h 198"/>
              <a:gd name="T46" fmla="*/ 2147483647 w 149"/>
              <a:gd name="T47" fmla="*/ 2147483647 h 198"/>
              <a:gd name="T48" fmla="*/ 2147483647 w 149"/>
              <a:gd name="T49" fmla="*/ 2147483647 h 198"/>
              <a:gd name="T50" fmla="*/ 2147483647 w 149"/>
              <a:gd name="T51" fmla="*/ 2147483647 h 198"/>
              <a:gd name="T52" fmla="*/ 2147483647 w 149"/>
              <a:gd name="T53" fmla="*/ 2147483647 h 198"/>
              <a:gd name="T54" fmla="*/ 2147483647 w 149"/>
              <a:gd name="T55" fmla="*/ 2147483647 h 198"/>
              <a:gd name="T56" fmla="*/ 2147483647 w 149"/>
              <a:gd name="T57" fmla="*/ 2147483647 h 198"/>
              <a:gd name="T58" fmla="*/ 2147483647 w 149"/>
              <a:gd name="T59" fmla="*/ 2147483647 h 198"/>
              <a:gd name="T60" fmla="*/ 2147483647 w 149"/>
              <a:gd name="T61" fmla="*/ 2147483647 h 198"/>
              <a:gd name="T62" fmla="*/ 2147483647 w 149"/>
              <a:gd name="T63" fmla="*/ 2147483647 h 198"/>
              <a:gd name="T64" fmla="*/ 2147483647 w 149"/>
              <a:gd name="T65" fmla="*/ 0 h 1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9"/>
              <a:gd name="T100" fmla="*/ 0 h 198"/>
              <a:gd name="T101" fmla="*/ 149 w 149"/>
              <a:gd name="T102" fmla="*/ 198 h 19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9" h="198">
                <a:moveTo>
                  <a:pt x="77" y="0"/>
                </a:moveTo>
                <a:lnTo>
                  <a:pt x="60" y="2"/>
                </a:lnTo>
                <a:lnTo>
                  <a:pt x="45" y="7"/>
                </a:lnTo>
                <a:lnTo>
                  <a:pt x="33" y="15"/>
                </a:lnTo>
                <a:lnTo>
                  <a:pt x="21" y="26"/>
                </a:lnTo>
                <a:lnTo>
                  <a:pt x="12" y="40"/>
                </a:lnTo>
                <a:lnTo>
                  <a:pt x="6" y="55"/>
                </a:lnTo>
                <a:lnTo>
                  <a:pt x="2" y="73"/>
                </a:lnTo>
                <a:lnTo>
                  <a:pt x="0" y="91"/>
                </a:lnTo>
                <a:lnTo>
                  <a:pt x="0" y="124"/>
                </a:lnTo>
                <a:lnTo>
                  <a:pt x="0" y="152"/>
                </a:lnTo>
                <a:lnTo>
                  <a:pt x="0" y="176"/>
                </a:lnTo>
                <a:lnTo>
                  <a:pt x="0" y="198"/>
                </a:lnTo>
                <a:lnTo>
                  <a:pt x="33" y="198"/>
                </a:lnTo>
                <a:lnTo>
                  <a:pt x="53" y="198"/>
                </a:lnTo>
                <a:lnTo>
                  <a:pt x="66" y="198"/>
                </a:lnTo>
                <a:lnTo>
                  <a:pt x="76" y="198"/>
                </a:lnTo>
                <a:lnTo>
                  <a:pt x="86" y="198"/>
                </a:lnTo>
                <a:lnTo>
                  <a:pt x="98" y="198"/>
                </a:lnTo>
                <a:lnTo>
                  <a:pt x="118" y="198"/>
                </a:lnTo>
                <a:lnTo>
                  <a:pt x="149" y="198"/>
                </a:lnTo>
                <a:lnTo>
                  <a:pt x="149" y="166"/>
                </a:lnTo>
                <a:lnTo>
                  <a:pt x="149" y="137"/>
                </a:lnTo>
                <a:lnTo>
                  <a:pt x="149" y="111"/>
                </a:lnTo>
                <a:lnTo>
                  <a:pt x="149" y="88"/>
                </a:lnTo>
                <a:lnTo>
                  <a:pt x="148" y="76"/>
                </a:lnTo>
                <a:lnTo>
                  <a:pt x="145" y="62"/>
                </a:lnTo>
                <a:lnTo>
                  <a:pt x="140" y="47"/>
                </a:lnTo>
                <a:lnTo>
                  <a:pt x="133" y="33"/>
                </a:lnTo>
                <a:lnTo>
                  <a:pt x="122" y="20"/>
                </a:lnTo>
                <a:lnTo>
                  <a:pt x="110" y="9"/>
                </a:lnTo>
                <a:lnTo>
                  <a:pt x="95" y="2"/>
                </a:lnTo>
                <a:lnTo>
                  <a:pt x="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69" name="Freeform 4"/>
          <p:cNvSpPr>
            <a:spLocks/>
          </p:cNvSpPr>
          <p:nvPr/>
        </p:nvSpPr>
        <p:spPr bwMode="auto">
          <a:xfrm>
            <a:off x="7454900" y="2362200"/>
            <a:ext cx="266700" cy="79375"/>
          </a:xfrm>
          <a:custGeom>
            <a:avLst/>
            <a:gdLst>
              <a:gd name="T0" fmla="*/ 2147483647 w 122"/>
              <a:gd name="T1" fmla="*/ 2147483647 h 35"/>
              <a:gd name="T2" fmla="*/ 2147483647 w 122"/>
              <a:gd name="T3" fmla="*/ 2147483647 h 35"/>
              <a:gd name="T4" fmla="*/ 2147483647 w 122"/>
              <a:gd name="T5" fmla="*/ 2147483647 h 35"/>
              <a:gd name="T6" fmla="*/ 2147483647 w 122"/>
              <a:gd name="T7" fmla="*/ 2147483647 h 35"/>
              <a:gd name="T8" fmla="*/ 2147483647 w 122"/>
              <a:gd name="T9" fmla="*/ 2147483647 h 35"/>
              <a:gd name="T10" fmla="*/ 2147483647 w 122"/>
              <a:gd name="T11" fmla="*/ 2147483647 h 35"/>
              <a:gd name="T12" fmla="*/ 2147483647 w 122"/>
              <a:gd name="T13" fmla="*/ 2147483647 h 35"/>
              <a:gd name="T14" fmla="*/ 2147483647 w 122"/>
              <a:gd name="T15" fmla="*/ 2147483647 h 35"/>
              <a:gd name="T16" fmla="*/ 2147483647 w 122"/>
              <a:gd name="T17" fmla="*/ 0 h 35"/>
              <a:gd name="T18" fmla="*/ 2147483647 w 122"/>
              <a:gd name="T19" fmla="*/ 2147483647 h 35"/>
              <a:gd name="T20" fmla="*/ 0 w 122"/>
              <a:gd name="T21" fmla="*/ 2147483647 h 35"/>
              <a:gd name="T22" fmla="*/ 2147483647 w 122"/>
              <a:gd name="T23" fmla="*/ 2147483647 h 35"/>
              <a:gd name="T24" fmla="*/ 2147483647 w 122"/>
              <a:gd name="T25" fmla="*/ 2147483647 h 35"/>
              <a:gd name="T26" fmla="*/ 2147483647 w 122"/>
              <a:gd name="T27" fmla="*/ 2147483647 h 35"/>
              <a:gd name="T28" fmla="*/ 2147483647 w 122"/>
              <a:gd name="T29" fmla="*/ 2147483647 h 35"/>
              <a:gd name="T30" fmla="*/ 2147483647 w 122"/>
              <a:gd name="T31" fmla="*/ 2147483647 h 35"/>
              <a:gd name="T32" fmla="*/ 2147483647 w 122"/>
              <a:gd name="T33" fmla="*/ 2147483647 h 35"/>
              <a:gd name="T34" fmla="*/ 2147483647 w 122"/>
              <a:gd name="T35" fmla="*/ 2147483647 h 35"/>
              <a:gd name="T36" fmla="*/ 2147483647 w 122"/>
              <a:gd name="T37" fmla="*/ 2147483647 h 35"/>
              <a:gd name="T38" fmla="*/ 2147483647 w 122"/>
              <a:gd name="T39" fmla="*/ 2147483647 h 35"/>
              <a:gd name="T40" fmla="*/ 2147483647 w 122"/>
              <a:gd name="T41" fmla="*/ 2147483647 h 35"/>
              <a:gd name="T42" fmla="*/ 2147483647 w 122"/>
              <a:gd name="T43" fmla="*/ 2147483647 h 35"/>
              <a:gd name="T44" fmla="*/ 2147483647 w 122"/>
              <a:gd name="T45" fmla="*/ 2147483647 h 35"/>
              <a:gd name="T46" fmla="*/ 2147483647 w 122"/>
              <a:gd name="T47" fmla="*/ 2147483647 h 35"/>
              <a:gd name="T48" fmla="*/ 2147483647 w 122"/>
              <a:gd name="T49" fmla="*/ 2147483647 h 35"/>
              <a:gd name="T50" fmla="*/ 2147483647 w 122"/>
              <a:gd name="T51" fmla="*/ 2147483647 h 35"/>
              <a:gd name="T52" fmla="*/ 2147483647 w 122"/>
              <a:gd name="T53" fmla="*/ 2147483647 h 35"/>
              <a:gd name="T54" fmla="*/ 2147483647 w 122"/>
              <a:gd name="T55" fmla="*/ 2147483647 h 35"/>
              <a:gd name="T56" fmla="*/ 2147483647 w 122"/>
              <a:gd name="T57" fmla="*/ 2147483647 h 35"/>
              <a:gd name="T58" fmla="*/ 2147483647 w 122"/>
              <a:gd name="T59" fmla="*/ 2147483647 h 35"/>
              <a:gd name="T60" fmla="*/ 2147483647 w 122"/>
              <a:gd name="T61" fmla="*/ 2147483647 h 35"/>
              <a:gd name="T62" fmla="*/ 2147483647 w 122"/>
              <a:gd name="T63" fmla="*/ 2147483647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22"/>
              <a:gd name="T97" fmla="*/ 0 h 35"/>
              <a:gd name="T98" fmla="*/ 122 w 122"/>
              <a:gd name="T99" fmla="*/ 35 h 3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22" h="35">
                <a:moveTo>
                  <a:pt x="49" y="5"/>
                </a:moveTo>
                <a:lnTo>
                  <a:pt x="61" y="7"/>
                </a:lnTo>
                <a:lnTo>
                  <a:pt x="71" y="8"/>
                </a:lnTo>
                <a:lnTo>
                  <a:pt x="80" y="11"/>
                </a:lnTo>
                <a:lnTo>
                  <a:pt x="89" y="14"/>
                </a:lnTo>
                <a:lnTo>
                  <a:pt x="99" y="18"/>
                </a:lnTo>
                <a:lnTo>
                  <a:pt x="105" y="22"/>
                </a:lnTo>
                <a:lnTo>
                  <a:pt x="112" y="27"/>
                </a:lnTo>
                <a:lnTo>
                  <a:pt x="118" y="32"/>
                </a:lnTo>
                <a:lnTo>
                  <a:pt x="119" y="32"/>
                </a:lnTo>
                <a:lnTo>
                  <a:pt x="119" y="31"/>
                </a:lnTo>
                <a:lnTo>
                  <a:pt x="120" y="29"/>
                </a:lnTo>
                <a:lnTo>
                  <a:pt x="122" y="27"/>
                </a:lnTo>
                <a:lnTo>
                  <a:pt x="111" y="18"/>
                </a:lnTo>
                <a:lnTo>
                  <a:pt x="97" y="11"/>
                </a:lnTo>
                <a:lnTo>
                  <a:pt x="81" y="5"/>
                </a:lnTo>
                <a:lnTo>
                  <a:pt x="64" y="2"/>
                </a:lnTo>
                <a:lnTo>
                  <a:pt x="47" y="0"/>
                </a:lnTo>
                <a:lnTo>
                  <a:pt x="30" y="1"/>
                </a:lnTo>
                <a:lnTo>
                  <a:pt x="13" y="3"/>
                </a:lnTo>
                <a:lnTo>
                  <a:pt x="0" y="9"/>
                </a:lnTo>
                <a:lnTo>
                  <a:pt x="0" y="10"/>
                </a:lnTo>
                <a:lnTo>
                  <a:pt x="1" y="11"/>
                </a:lnTo>
                <a:lnTo>
                  <a:pt x="2" y="11"/>
                </a:lnTo>
                <a:lnTo>
                  <a:pt x="2" y="12"/>
                </a:lnTo>
                <a:lnTo>
                  <a:pt x="6" y="10"/>
                </a:lnTo>
                <a:lnTo>
                  <a:pt x="12" y="9"/>
                </a:lnTo>
                <a:lnTo>
                  <a:pt x="17" y="8"/>
                </a:lnTo>
                <a:lnTo>
                  <a:pt x="23" y="7"/>
                </a:lnTo>
                <a:lnTo>
                  <a:pt x="27" y="7"/>
                </a:lnTo>
                <a:lnTo>
                  <a:pt x="33" y="5"/>
                </a:lnTo>
                <a:lnTo>
                  <a:pt x="39" y="5"/>
                </a:lnTo>
                <a:lnTo>
                  <a:pt x="44" y="5"/>
                </a:lnTo>
                <a:lnTo>
                  <a:pt x="43" y="7"/>
                </a:lnTo>
                <a:lnTo>
                  <a:pt x="42" y="9"/>
                </a:lnTo>
                <a:lnTo>
                  <a:pt x="41" y="11"/>
                </a:lnTo>
                <a:lnTo>
                  <a:pt x="41" y="12"/>
                </a:lnTo>
                <a:lnTo>
                  <a:pt x="38" y="14"/>
                </a:lnTo>
                <a:lnTo>
                  <a:pt x="34" y="15"/>
                </a:lnTo>
                <a:lnTo>
                  <a:pt x="32" y="17"/>
                </a:lnTo>
                <a:lnTo>
                  <a:pt x="30" y="18"/>
                </a:lnTo>
                <a:lnTo>
                  <a:pt x="30" y="20"/>
                </a:lnTo>
                <a:lnTo>
                  <a:pt x="30" y="24"/>
                </a:lnTo>
                <a:lnTo>
                  <a:pt x="31" y="29"/>
                </a:lnTo>
                <a:lnTo>
                  <a:pt x="33" y="32"/>
                </a:lnTo>
                <a:lnTo>
                  <a:pt x="34" y="33"/>
                </a:lnTo>
                <a:lnTo>
                  <a:pt x="35" y="33"/>
                </a:lnTo>
                <a:lnTo>
                  <a:pt x="36" y="34"/>
                </a:lnTo>
                <a:lnTo>
                  <a:pt x="38" y="35"/>
                </a:lnTo>
                <a:lnTo>
                  <a:pt x="42" y="34"/>
                </a:lnTo>
                <a:lnTo>
                  <a:pt x="46" y="32"/>
                </a:lnTo>
                <a:lnTo>
                  <a:pt x="47" y="30"/>
                </a:lnTo>
                <a:lnTo>
                  <a:pt x="49" y="26"/>
                </a:lnTo>
                <a:lnTo>
                  <a:pt x="49" y="24"/>
                </a:lnTo>
                <a:lnTo>
                  <a:pt x="49" y="20"/>
                </a:lnTo>
                <a:lnTo>
                  <a:pt x="48" y="16"/>
                </a:lnTo>
                <a:lnTo>
                  <a:pt x="44" y="12"/>
                </a:lnTo>
                <a:lnTo>
                  <a:pt x="44" y="11"/>
                </a:lnTo>
                <a:lnTo>
                  <a:pt x="46" y="9"/>
                </a:lnTo>
                <a:lnTo>
                  <a:pt x="48" y="7"/>
                </a:lnTo>
                <a:lnTo>
                  <a:pt x="49" y="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0" name="Freeform 5"/>
          <p:cNvSpPr>
            <a:spLocks/>
          </p:cNvSpPr>
          <p:nvPr/>
        </p:nvSpPr>
        <p:spPr bwMode="auto">
          <a:xfrm>
            <a:off x="7519988" y="2432050"/>
            <a:ext cx="17462" cy="22225"/>
          </a:xfrm>
          <a:custGeom>
            <a:avLst/>
            <a:gdLst>
              <a:gd name="T0" fmla="*/ 2147483647 w 7"/>
              <a:gd name="T1" fmla="*/ 0 h 9"/>
              <a:gd name="T2" fmla="*/ 2147483647 w 7"/>
              <a:gd name="T3" fmla="*/ 2147483647 h 9"/>
              <a:gd name="T4" fmla="*/ 2147483647 w 7"/>
              <a:gd name="T5" fmla="*/ 2147483647 h 9"/>
              <a:gd name="T6" fmla="*/ 2147483647 w 7"/>
              <a:gd name="T7" fmla="*/ 2147483647 h 9"/>
              <a:gd name="T8" fmla="*/ 2147483647 w 7"/>
              <a:gd name="T9" fmla="*/ 2147483647 h 9"/>
              <a:gd name="T10" fmla="*/ 2147483647 w 7"/>
              <a:gd name="T11" fmla="*/ 2147483647 h 9"/>
              <a:gd name="T12" fmla="*/ 2147483647 w 7"/>
              <a:gd name="T13" fmla="*/ 2147483647 h 9"/>
              <a:gd name="T14" fmla="*/ 2147483647 w 7"/>
              <a:gd name="T15" fmla="*/ 2147483647 h 9"/>
              <a:gd name="T16" fmla="*/ 2147483647 w 7"/>
              <a:gd name="T17" fmla="*/ 2147483647 h 9"/>
              <a:gd name="T18" fmla="*/ 2147483647 w 7"/>
              <a:gd name="T19" fmla="*/ 2147483647 h 9"/>
              <a:gd name="T20" fmla="*/ 2147483647 w 7"/>
              <a:gd name="T21" fmla="*/ 2147483647 h 9"/>
              <a:gd name="T22" fmla="*/ 2147483647 w 7"/>
              <a:gd name="T23" fmla="*/ 2147483647 h 9"/>
              <a:gd name="T24" fmla="*/ 2147483647 w 7"/>
              <a:gd name="T25" fmla="*/ 2147483647 h 9"/>
              <a:gd name="T26" fmla="*/ 2147483647 w 7"/>
              <a:gd name="T27" fmla="*/ 2147483647 h 9"/>
              <a:gd name="T28" fmla="*/ 2147483647 w 7"/>
              <a:gd name="T29" fmla="*/ 2147483647 h 9"/>
              <a:gd name="T30" fmla="*/ 2147483647 w 7"/>
              <a:gd name="T31" fmla="*/ 2147483647 h 9"/>
              <a:gd name="T32" fmla="*/ 0 w 7"/>
              <a:gd name="T33" fmla="*/ 2147483647 h 9"/>
              <a:gd name="T34" fmla="*/ 0 w 7"/>
              <a:gd name="T35" fmla="*/ 2147483647 h 9"/>
              <a:gd name="T36" fmla="*/ 0 w 7"/>
              <a:gd name="T37" fmla="*/ 2147483647 h 9"/>
              <a:gd name="T38" fmla="*/ 2147483647 w 7"/>
              <a:gd name="T39" fmla="*/ 0 h 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"/>
              <a:gd name="T61" fmla="*/ 0 h 9"/>
              <a:gd name="T62" fmla="*/ 7 w 7"/>
              <a:gd name="T63" fmla="*/ 9 h 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" h="9">
                <a:moveTo>
                  <a:pt x="2" y="0"/>
                </a:moveTo>
                <a:lnTo>
                  <a:pt x="3" y="1"/>
                </a:lnTo>
                <a:lnTo>
                  <a:pt x="4" y="1"/>
                </a:lnTo>
                <a:lnTo>
                  <a:pt x="5" y="2"/>
                </a:lnTo>
                <a:lnTo>
                  <a:pt x="7" y="3"/>
                </a:lnTo>
                <a:lnTo>
                  <a:pt x="7" y="5"/>
                </a:lnTo>
                <a:lnTo>
                  <a:pt x="7" y="6"/>
                </a:lnTo>
                <a:lnTo>
                  <a:pt x="5" y="7"/>
                </a:lnTo>
                <a:lnTo>
                  <a:pt x="3" y="7"/>
                </a:lnTo>
                <a:lnTo>
                  <a:pt x="3" y="9"/>
                </a:lnTo>
                <a:lnTo>
                  <a:pt x="2" y="9"/>
                </a:lnTo>
                <a:lnTo>
                  <a:pt x="2" y="7"/>
                </a:lnTo>
                <a:lnTo>
                  <a:pt x="0" y="6"/>
                </a:lnTo>
                <a:lnTo>
                  <a:pt x="0" y="5"/>
                </a:lnTo>
                <a:lnTo>
                  <a:pt x="0" y="2"/>
                </a:lnTo>
                <a:lnTo>
                  <a:pt x="2" y="0"/>
                </a:lnTo>
                <a:close/>
              </a:path>
            </a:pathLst>
          </a:custGeom>
          <a:solidFill>
            <a:srgbClr val="7A11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6871" name="Group 6"/>
          <p:cNvGrpSpPr>
            <a:grpSpLocks/>
          </p:cNvGrpSpPr>
          <p:nvPr/>
        </p:nvGrpSpPr>
        <p:grpSpPr bwMode="auto">
          <a:xfrm flipH="1">
            <a:off x="152400" y="3429000"/>
            <a:ext cx="2819400" cy="1752600"/>
            <a:chOff x="-279" y="1891"/>
            <a:chExt cx="2804" cy="1859"/>
          </a:xfrm>
        </p:grpSpPr>
        <p:sp>
          <p:nvSpPr>
            <p:cNvPr id="36923" name="Freeform 7"/>
            <p:cNvSpPr>
              <a:spLocks/>
            </p:cNvSpPr>
            <p:nvPr/>
          </p:nvSpPr>
          <p:spPr bwMode="auto">
            <a:xfrm>
              <a:off x="-279" y="1891"/>
              <a:ext cx="2804" cy="1859"/>
            </a:xfrm>
            <a:custGeom>
              <a:avLst/>
              <a:gdLst>
                <a:gd name="T0" fmla="*/ 0 w 5609"/>
                <a:gd name="T1" fmla="*/ 1 h 3718"/>
                <a:gd name="T2" fmla="*/ 0 w 5609"/>
                <a:gd name="T3" fmla="*/ 1 h 3718"/>
                <a:gd name="T4" fmla="*/ 0 w 5609"/>
                <a:gd name="T5" fmla="*/ 1 h 3718"/>
                <a:gd name="T6" fmla="*/ 1 w 5609"/>
                <a:gd name="T7" fmla="*/ 1 h 3718"/>
                <a:gd name="T8" fmla="*/ 1 w 5609"/>
                <a:gd name="T9" fmla="*/ 1 h 3718"/>
                <a:gd name="T10" fmla="*/ 1 w 5609"/>
                <a:gd name="T11" fmla="*/ 1 h 3718"/>
                <a:gd name="T12" fmla="*/ 1 w 5609"/>
                <a:gd name="T13" fmla="*/ 1 h 3718"/>
                <a:gd name="T14" fmla="*/ 1 w 5609"/>
                <a:gd name="T15" fmla="*/ 1 h 3718"/>
                <a:gd name="T16" fmla="*/ 1 w 5609"/>
                <a:gd name="T17" fmla="*/ 1 h 3718"/>
                <a:gd name="T18" fmla="*/ 1 w 5609"/>
                <a:gd name="T19" fmla="*/ 1 h 3718"/>
                <a:gd name="T20" fmla="*/ 1 w 5609"/>
                <a:gd name="T21" fmla="*/ 1 h 3718"/>
                <a:gd name="T22" fmla="*/ 1 w 5609"/>
                <a:gd name="T23" fmla="*/ 1 h 3718"/>
                <a:gd name="T24" fmla="*/ 1 w 5609"/>
                <a:gd name="T25" fmla="*/ 1 h 3718"/>
                <a:gd name="T26" fmla="*/ 1 w 5609"/>
                <a:gd name="T27" fmla="*/ 1 h 3718"/>
                <a:gd name="T28" fmla="*/ 1 w 5609"/>
                <a:gd name="T29" fmla="*/ 1 h 3718"/>
                <a:gd name="T30" fmla="*/ 1 w 5609"/>
                <a:gd name="T31" fmla="*/ 1 h 3718"/>
                <a:gd name="T32" fmla="*/ 1 w 5609"/>
                <a:gd name="T33" fmla="*/ 1 h 3718"/>
                <a:gd name="T34" fmla="*/ 1 w 5609"/>
                <a:gd name="T35" fmla="*/ 1 h 3718"/>
                <a:gd name="T36" fmla="*/ 1 w 5609"/>
                <a:gd name="T37" fmla="*/ 1 h 3718"/>
                <a:gd name="T38" fmla="*/ 1 w 5609"/>
                <a:gd name="T39" fmla="*/ 1 h 3718"/>
                <a:gd name="T40" fmla="*/ 1 w 5609"/>
                <a:gd name="T41" fmla="*/ 1 h 3718"/>
                <a:gd name="T42" fmla="*/ 1 w 5609"/>
                <a:gd name="T43" fmla="*/ 1 h 3718"/>
                <a:gd name="T44" fmla="*/ 1 w 5609"/>
                <a:gd name="T45" fmla="*/ 1 h 3718"/>
                <a:gd name="T46" fmla="*/ 1 w 5609"/>
                <a:gd name="T47" fmla="*/ 1 h 3718"/>
                <a:gd name="T48" fmla="*/ 1 w 5609"/>
                <a:gd name="T49" fmla="*/ 1 h 3718"/>
                <a:gd name="T50" fmla="*/ 1 w 5609"/>
                <a:gd name="T51" fmla="*/ 1 h 3718"/>
                <a:gd name="T52" fmla="*/ 0 w 5609"/>
                <a:gd name="T53" fmla="*/ 1 h 3718"/>
                <a:gd name="T54" fmla="*/ 0 w 5609"/>
                <a:gd name="T55" fmla="*/ 1 h 3718"/>
                <a:gd name="T56" fmla="*/ 0 w 5609"/>
                <a:gd name="T57" fmla="*/ 1 h 3718"/>
                <a:gd name="T58" fmla="*/ 0 w 5609"/>
                <a:gd name="T59" fmla="*/ 1 h 3718"/>
                <a:gd name="T60" fmla="*/ 0 w 5609"/>
                <a:gd name="T61" fmla="*/ 1 h 3718"/>
                <a:gd name="T62" fmla="*/ 0 w 5609"/>
                <a:gd name="T63" fmla="*/ 1 h 3718"/>
                <a:gd name="T64" fmla="*/ 0 w 5609"/>
                <a:gd name="T65" fmla="*/ 1 h 3718"/>
                <a:gd name="T66" fmla="*/ 0 w 5609"/>
                <a:gd name="T67" fmla="*/ 1 h 3718"/>
                <a:gd name="T68" fmla="*/ 0 w 5609"/>
                <a:gd name="T69" fmla="*/ 1 h 3718"/>
                <a:gd name="T70" fmla="*/ 0 w 5609"/>
                <a:gd name="T71" fmla="*/ 1 h 3718"/>
                <a:gd name="T72" fmla="*/ 0 w 5609"/>
                <a:gd name="T73" fmla="*/ 1 h 3718"/>
                <a:gd name="T74" fmla="*/ 0 w 5609"/>
                <a:gd name="T75" fmla="*/ 1 h 3718"/>
                <a:gd name="T76" fmla="*/ 0 w 5609"/>
                <a:gd name="T77" fmla="*/ 1 h 3718"/>
                <a:gd name="T78" fmla="*/ 0 w 5609"/>
                <a:gd name="T79" fmla="*/ 1 h 3718"/>
                <a:gd name="T80" fmla="*/ 0 w 5609"/>
                <a:gd name="T81" fmla="*/ 1 h 3718"/>
                <a:gd name="T82" fmla="*/ 0 w 5609"/>
                <a:gd name="T83" fmla="*/ 1 h 3718"/>
                <a:gd name="T84" fmla="*/ 0 w 5609"/>
                <a:gd name="T85" fmla="*/ 1 h 3718"/>
                <a:gd name="T86" fmla="*/ 0 w 5609"/>
                <a:gd name="T87" fmla="*/ 1 h 3718"/>
                <a:gd name="T88" fmla="*/ 0 w 5609"/>
                <a:gd name="T89" fmla="*/ 1 h 3718"/>
                <a:gd name="T90" fmla="*/ 0 w 5609"/>
                <a:gd name="T91" fmla="*/ 1 h 3718"/>
                <a:gd name="T92" fmla="*/ 0 w 5609"/>
                <a:gd name="T93" fmla="*/ 1 h 3718"/>
                <a:gd name="T94" fmla="*/ 0 w 5609"/>
                <a:gd name="T95" fmla="*/ 1 h 3718"/>
                <a:gd name="T96" fmla="*/ 0 w 5609"/>
                <a:gd name="T97" fmla="*/ 1 h 3718"/>
                <a:gd name="T98" fmla="*/ 0 w 5609"/>
                <a:gd name="T99" fmla="*/ 1 h 3718"/>
                <a:gd name="T100" fmla="*/ 0 w 5609"/>
                <a:gd name="T101" fmla="*/ 1 h 3718"/>
                <a:gd name="T102" fmla="*/ 0 w 5609"/>
                <a:gd name="T103" fmla="*/ 1 h 3718"/>
                <a:gd name="T104" fmla="*/ 0 w 5609"/>
                <a:gd name="T105" fmla="*/ 1 h 3718"/>
                <a:gd name="T106" fmla="*/ 0 w 5609"/>
                <a:gd name="T107" fmla="*/ 1 h 3718"/>
                <a:gd name="T108" fmla="*/ 0 w 5609"/>
                <a:gd name="T109" fmla="*/ 1 h 3718"/>
                <a:gd name="T110" fmla="*/ 0 w 5609"/>
                <a:gd name="T111" fmla="*/ 1 h 3718"/>
                <a:gd name="T112" fmla="*/ 0 w 5609"/>
                <a:gd name="T113" fmla="*/ 1 h 3718"/>
                <a:gd name="T114" fmla="*/ 0 w 5609"/>
                <a:gd name="T115" fmla="*/ 1 h 3718"/>
                <a:gd name="T116" fmla="*/ 0 w 5609"/>
                <a:gd name="T117" fmla="*/ 1 h 3718"/>
                <a:gd name="T118" fmla="*/ 0 w 5609"/>
                <a:gd name="T119" fmla="*/ 1 h 37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609"/>
                <a:gd name="T181" fmla="*/ 0 h 3718"/>
                <a:gd name="T182" fmla="*/ 5609 w 5609"/>
                <a:gd name="T183" fmla="*/ 3718 h 371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609" h="3718">
                  <a:moveTo>
                    <a:pt x="3443" y="0"/>
                  </a:moveTo>
                  <a:lnTo>
                    <a:pt x="3455" y="4"/>
                  </a:lnTo>
                  <a:lnTo>
                    <a:pt x="3466" y="10"/>
                  </a:lnTo>
                  <a:lnTo>
                    <a:pt x="3480" y="11"/>
                  </a:lnTo>
                  <a:lnTo>
                    <a:pt x="3497" y="15"/>
                  </a:lnTo>
                  <a:lnTo>
                    <a:pt x="3510" y="19"/>
                  </a:lnTo>
                  <a:lnTo>
                    <a:pt x="3527" y="25"/>
                  </a:lnTo>
                  <a:lnTo>
                    <a:pt x="3542" y="32"/>
                  </a:lnTo>
                  <a:lnTo>
                    <a:pt x="3559" y="48"/>
                  </a:lnTo>
                  <a:lnTo>
                    <a:pt x="3563" y="48"/>
                  </a:lnTo>
                  <a:lnTo>
                    <a:pt x="3571" y="48"/>
                  </a:lnTo>
                  <a:lnTo>
                    <a:pt x="3582" y="32"/>
                  </a:lnTo>
                  <a:lnTo>
                    <a:pt x="3597" y="23"/>
                  </a:lnTo>
                  <a:lnTo>
                    <a:pt x="3613" y="17"/>
                  </a:lnTo>
                  <a:lnTo>
                    <a:pt x="3630" y="19"/>
                  </a:lnTo>
                  <a:lnTo>
                    <a:pt x="3647" y="21"/>
                  </a:lnTo>
                  <a:lnTo>
                    <a:pt x="3668" y="27"/>
                  </a:lnTo>
                  <a:lnTo>
                    <a:pt x="3677" y="30"/>
                  </a:lnTo>
                  <a:lnTo>
                    <a:pt x="3687" y="36"/>
                  </a:lnTo>
                  <a:lnTo>
                    <a:pt x="3698" y="42"/>
                  </a:lnTo>
                  <a:lnTo>
                    <a:pt x="3710" y="48"/>
                  </a:lnTo>
                  <a:lnTo>
                    <a:pt x="3725" y="36"/>
                  </a:lnTo>
                  <a:lnTo>
                    <a:pt x="3742" y="27"/>
                  </a:lnTo>
                  <a:lnTo>
                    <a:pt x="3759" y="15"/>
                  </a:lnTo>
                  <a:lnTo>
                    <a:pt x="3776" y="8"/>
                  </a:lnTo>
                  <a:lnTo>
                    <a:pt x="3791" y="2"/>
                  </a:lnTo>
                  <a:lnTo>
                    <a:pt x="3810" y="2"/>
                  </a:lnTo>
                  <a:lnTo>
                    <a:pt x="3820" y="4"/>
                  </a:lnTo>
                  <a:lnTo>
                    <a:pt x="3829" y="10"/>
                  </a:lnTo>
                  <a:lnTo>
                    <a:pt x="3841" y="17"/>
                  </a:lnTo>
                  <a:lnTo>
                    <a:pt x="3854" y="29"/>
                  </a:lnTo>
                  <a:lnTo>
                    <a:pt x="3869" y="32"/>
                  </a:lnTo>
                  <a:lnTo>
                    <a:pt x="3884" y="38"/>
                  </a:lnTo>
                  <a:lnTo>
                    <a:pt x="3896" y="48"/>
                  </a:lnTo>
                  <a:lnTo>
                    <a:pt x="3909" y="59"/>
                  </a:lnTo>
                  <a:lnTo>
                    <a:pt x="3919" y="68"/>
                  </a:lnTo>
                  <a:lnTo>
                    <a:pt x="3930" y="80"/>
                  </a:lnTo>
                  <a:lnTo>
                    <a:pt x="3940" y="91"/>
                  </a:lnTo>
                  <a:lnTo>
                    <a:pt x="3951" y="103"/>
                  </a:lnTo>
                  <a:lnTo>
                    <a:pt x="3961" y="110"/>
                  </a:lnTo>
                  <a:lnTo>
                    <a:pt x="3970" y="120"/>
                  </a:lnTo>
                  <a:lnTo>
                    <a:pt x="3981" y="125"/>
                  </a:lnTo>
                  <a:lnTo>
                    <a:pt x="3995" y="133"/>
                  </a:lnTo>
                  <a:lnTo>
                    <a:pt x="4006" y="133"/>
                  </a:lnTo>
                  <a:lnTo>
                    <a:pt x="4021" y="133"/>
                  </a:lnTo>
                  <a:lnTo>
                    <a:pt x="4038" y="127"/>
                  </a:lnTo>
                  <a:lnTo>
                    <a:pt x="4058" y="120"/>
                  </a:lnTo>
                  <a:lnTo>
                    <a:pt x="4067" y="124"/>
                  </a:lnTo>
                  <a:lnTo>
                    <a:pt x="4075" y="129"/>
                  </a:lnTo>
                  <a:lnTo>
                    <a:pt x="4080" y="137"/>
                  </a:lnTo>
                  <a:lnTo>
                    <a:pt x="4088" y="146"/>
                  </a:lnTo>
                  <a:lnTo>
                    <a:pt x="4096" y="162"/>
                  </a:lnTo>
                  <a:lnTo>
                    <a:pt x="4101" y="181"/>
                  </a:lnTo>
                  <a:lnTo>
                    <a:pt x="4107" y="196"/>
                  </a:lnTo>
                  <a:lnTo>
                    <a:pt x="4116" y="209"/>
                  </a:lnTo>
                  <a:lnTo>
                    <a:pt x="4122" y="213"/>
                  </a:lnTo>
                  <a:lnTo>
                    <a:pt x="4132" y="217"/>
                  </a:lnTo>
                  <a:lnTo>
                    <a:pt x="4143" y="219"/>
                  </a:lnTo>
                  <a:lnTo>
                    <a:pt x="4158" y="221"/>
                  </a:lnTo>
                  <a:lnTo>
                    <a:pt x="4173" y="224"/>
                  </a:lnTo>
                  <a:lnTo>
                    <a:pt x="4192" y="236"/>
                  </a:lnTo>
                  <a:lnTo>
                    <a:pt x="4210" y="247"/>
                  </a:lnTo>
                  <a:lnTo>
                    <a:pt x="4227" y="262"/>
                  </a:lnTo>
                  <a:lnTo>
                    <a:pt x="4236" y="278"/>
                  </a:lnTo>
                  <a:lnTo>
                    <a:pt x="4242" y="295"/>
                  </a:lnTo>
                  <a:lnTo>
                    <a:pt x="4236" y="314"/>
                  </a:lnTo>
                  <a:lnTo>
                    <a:pt x="4223" y="333"/>
                  </a:lnTo>
                  <a:lnTo>
                    <a:pt x="4234" y="335"/>
                  </a:lnTo>
                  <a:lnTo>
                    <a:pt x="4246" y="338"/>
                  </a:lnTo>
                  <a:lnTo>
                    <a:pt x="4259" y="340"/>
                  </a:lnTo>
                  <a:lnTo>
                    <a:pt x="4274" y="346"/>
                  </a:lnTo>
                  <a:lnTo>
                    <a:pt x="4286" y="350"/>
                  </a:lnTo>
                  <a:lnTo>
                    <a:pt x="4299" y="355"/>
                  </a:lnTo>
                  <a:lnTo>
                    <a:pt x="4312" y="361"/>
                  </a:lnTo>
                  <a:lnTo>
                    <a:pt x="4326" y="369"/>
                  </a:lnTo>
                  <a:lnTo>
                    <a:pt x="4335" y="374"/>
                  </a:lnTo>
                  <a:lnTo>
                    <a:pt x="4345" y="382"/>
                  </a:lnTo>
                  <a:lnTo>
                    <a:pt x="4350" y="390"/>
                  </a:lnTo>
                  <a:lnTo>
                    <a:pt x="4358" y="401"/>
                  </a:lnTo>
                  <a:lnTo>
                    <a:pt x="4362" y="412"/>
                  </a:lnTo>
                  <a:lnTo>
                    <a:pt x="4364" y="424"/>
                  </a:lnTo>
                  <a:lnTo>
                    <a:pt x="4362" y="437"/>
                  </a:lnTo>
                  <a:lnTo>
                    <a:pt x="4358" y="454"/>
                  </a:lnTo>
                  <a:lnTo>
                    <a:pt x="4373" y="458"/>
                  </a:lnTo>
                  <a:lnTo>
                    <a:pt x="4386" y="464"/>
                  </a:lnTo>
                  <a:lnTo>
                    <a:pt x="4398" y="471"/>
                  </a:lnTo>
                  <a:lnTo>
                    <a:pt x="4409" y="481"/>
                  </a:lnTo>
                  <a:lnTo>
                    <a:pt x="4415" y="490"/>
                  </a:lnTo>
                  <a:lnTo>
                    <a:pt x="4423" y="502"/>
                  </a:lnTo>
                  <a:lnTo>
                    <a:pt x="4426" y="513"/>
                  </a:lnTo>
                  <a:lnTo>
                    <a:pt x="4430" y="525"/>
                  </a:lnTo>
                  <a:lnTo>
                    <a:pt x="4428" y="536"/>
                  </a:lnTo>
                  <a:lnTo>
                    <a:pt x="4428" y="547"/>
                  </a:lnTo>
                  <a:lnTo>
                    <a:pt x="4424" y="559"/>
                  </a:lnTo>
                  <a:lnTo>
                    <a:pt x="4423" y="572"/>
                  </a:lnTo>
                  <a:lnTo>
                    <a:pt x="4417" y="582"/>
                  </a:lnTo>
                  <a:lnTo>
                    <a:pt x="4411" y="593"/>
                  </a:lnTo>
                  <a:lnTo>
                    <a:pt x="4402" y="604"/>
                  </a:lnTo>
                  <a:lnTo>
                    <a:pt x="4394" y="616"/>
                  </a:lnTo>
                  <a:lnTo>
                    <a:pt x="4402" y="622"/>
                  </a:lnTo>
                  <a:lnTo>
                    <a:pt x="4413" y="627"/>
                  </a:lnTo>
                  <a:lnTo>
                    <a:pt x="4424" y="631"/>
                  </a:lnTo>
                  <a:lnTo>
                    <a:pt x="4438" y="635"/>
                  </a:lnTo>
                  <a:lnTo>
                    <a:pt x="4449" y="637"/>
                  </a:lnTo>
                  <a:lnTo>
                    <a:pt x="4464" y="641"/>
                  </a:lnTo>
                  <a:lnTo>
                    <a:pt x="4478" y="642"/>
                  </a:lnTo>
                  <a:lnTo>
                    <a:pt x="4493" y="646"/>
                  </a:lnTo>
                  <a:lnTo>
                    <a:pt x="4504" y="648"/>
                  </a:lnTo>
                  <a:lnTo>
                    <a:pt x="4518" y="652"/>
                  </a:lnTo>
                  <a:lnTo>
                    <a:pt x="4529" y="658"/>
                  </a:lnTo>
                  <a:lnTo>
                    <a:pt x="4540" y="665"/>
                  </a:lnTo>
                  <a:lnTo>
                    <a:pt x="4548" y="671"/>
                  </a:lnTo>
                  <a:lnTo>
                    <a:pt x="4556" y="682"/>
                  </a:lnTo>
                  <a:lnTo>
                    <a:pt x="4561" y="696"/>
                  </a:lnTo>
                  <a:lnTo>
                    <a:pt x="4567" y="713"/>
                  </a:lnTo>
                  <a:lnTo>
                    <a:pt x="4554" y="717"/>
                  </a:lnTo>
                  <a:lnTo>
                    <a:pt x="4542" y="722"/>
                  </a:lnTo>
                  <a:lnTo>
                    <a:pt x="4533" y="730"/>
                  </a:lnTo>
                  <a:lnTo>
                    <a:pt x="4527" y="739"/>
                  </a:lnTo>
                  <a:lnTo>
                    <a:pt x="4518" y="749"/>
                  </a:lnTo>
                  <a:lnTo>
                    <a:pt x="4510" y="758"/>
                  </a:lnTo>
                  <a:lnTo>
                    <a:pt x="4499" y="766"/>
                  </a:lnTo>
                  <a:lnTo>
                    <a:pt x="4489" y="774"/>
                  </a:lnTo>
                  <a:lnTo>
                    <a:pt x="4502" y="770"/>
                  </a:lnTo>
                  <a:lnTo>
                    <a:pt x="4516" y="770"/>
                  </a:lnTo>
                  <a:lnTo>
                    <a:pt x="4527" y="774"/>
                  </a:lnTo>
                  <a:lnTo>
                    <a:pt x="4540" y="779"/>
                  </a:lnTo>
                  <a:lnTo>
                    <a:pt x="4552" y="785"/>
                  </a:lnTo>
                  <a:lnTo>
                    <a:pt x="4565" y="791"/>
                  </a:lnTo>
                  <a:lnTo>
                    <a:pt x="4578" y="796"/>
                  </a:lnTo>
                  <a:lnTo>
                    <a:pt x="4594" y="804"/>
                  </a:lnTo>
                  <a:lnTo>
                    <a:pt x="4582" y="810"/>
                  </a:lnTo>
                  <a:lnTo>
                    <a:pt x="4573" y="821"/>
                  </a:lnTo>
                  <a:lnTo>
                    <a:pt x="4563" y="833"/>
                  </a:lnTo>
                  <a:lnTo>
                    <a:pt x="4554" y="846"/>
                  </a:lnTo>
                  <a:lnTo>
                    <a:pt x="4544" y="857"/>
                  </a:lnTo>
                  <a:lnTo>
                    <a:pt x="4537" y="872"/>
                  </a:lnTo>
                  <a:lnTo>
                    <a:pt x="4531" y="884"/>
                  </a:lnTo>
                  <a:lnTo>
                    <a:pt x="4527" y="899"/>
                  </a:lnTo>
                  <a:lnTo>
                    <a:pt x="4521" y="909"/>
                  </a:lnTo>
                  <a:lnTo>
                    <a:pt x="4521" y="920"/>
                  </a:lnTo>
                  <a:lnTo>
                    <a:pt x="4521" y="928"/>
                  </a:lnTo>
                  <a:lnTo>
                    <a:pt x="4527" y="935"/>
                  </a:lnTo>
                  <a:lnTo>
                    <a:pt x="4533" y="939"/>
                  </a:lnTo>
                  <a:lnTo>
                    <a:pt x="4544" y="941"/>
                  </a:lnTo>
                  <a:lnTo>
                    <a:pt x="4558" y="939"/>
                  </a:lnTo>
                  <a:lnTo>
                    <a:pt x="4577" y="937"/>
                  </a:lnTo>
                  <a:lnTo>
                    <a:pt x="4588" y="937"/>
                  </a:lnTo>
                  <a:lnTo>
                    <a:pt x="4599" y="937"/>
                  </a:lnTo>
                  <a:lnTo>
                    <a:pt x="4611" y="937"/>
                  </a:lnTo>
                  <a:lnTo>
                    <a:pt x="4622" y="939"/>
                  </a:lnTo>
                  <a:lnTo>
                    <a:pt x="4634" y="939"/>
                  </a:lnTo>
                  <a:lnTo>
                    <a:pt x="4645" y="943"/>
                  </a:lnTo>
                  <a:lnTo>
                    <a:pt x="4656" y="945"/>
                  </a:lnTo>
                  <a:lnTo>
                    <a:pt x="4668" y="950"/>
                  </a:lnTo>
                  <a:lnTo>
                    <a:pt x="4679" y="952"/>
                  </a:lnTo>
                  <a:lnTo>
                    <a:pt x="4691" y="956"/>
                  </a:lnTo>
                  <a:lnTo>
                    <a:pt x="4702" y="962"/>
                  </a:lnTo>
                  <a:lnTo>
                    <a:pt x="4713" y="968"/>
                  </a:lnTo>
                  <a:lnTo>
                    <a:pt x="4725" y="973"/>
                  </a:lnTo>
                  <a:lnTo>
                    <a:pt x="4736" y="981"/>
                  </a:lnTo>
                  <a:lnTo>
                    <a:pt x="4748" y="988"/>
                  </a:lnTo>
                  <a:lnTo>
                    <a:pt x="4759" y="998"/>
                  </a:lnTo>
                  <a:lnTo>
                    <a:pt x="4746" y="1000"/>
                  </a:lnTo>
                  <a:lnTo>
                    <a:pt x="4732" y="1006"/>
                  </a:lnTo>
                  <a:lnTo>
                    <a:pt x="4719" y="1011"/>
                  </a:lnTo>
                  <a:lnTo>
                    <a:pt x="4708" y="1017"/>
                  </a:lnTo>
                  <a:lnTo>
                    <a:pt x="4694" y="1023"/>
                  </a:lnTo>
                  <a:lnTo>
                    <a:pt x="4683" y="1028"/>
                  </a:lnTo>
                  <a:lnTo>
                    <a:pt x="4670" y="1034"/>
                  </a:lnTo>
                  <a:lnTo>
                    <a:pt x="4658" y="1042"/>
                  </a:lnTo>
                  <a:lnTo>
                    <a:pt x="4656" y="1055"/>
                  </a:lnTo>
                  <a:lnTo>
                    <a:pt x="4660" y="1068"/>
                  </a:lnTo>
                  <a:lnTo>
                    <a:pt x="4662" y="1080"/>
                  </a:lnTo>
                  <a:lnTo>
                    <a:pt x="4666" y="1093"/>
                  </a:lnTo>
                  <a:lnTo>
                    <a:pt x="4677" y="1087"/>
                  </a:lnTo>
                  <a:lnTo>
                    <a:pt x="4691" y="1085"/>
                  </a:lnTo>
                  <a:lnTo>
                    <a:pt x="4704" y="1085"/>
                  </a:lnTo>
                  <a:lnTo>
                    <a:pt x="4717" y="1089"/>
                  </a:lnTo>
                  <a:lnTo>
                    <a:pt x="4727" y="1091"/>
                  </a:lnTo>
                  <a:lnTo>
                    <a:pt x="4738" y="1099"/>
                  </a:lnTo>
                  <a:lnTo>
                    <a:pt x="4746" y="1104"/>
                  </a:lnTo>
                  <a:lnTo>
                    <a:pt x="4753" y="1116"/>
                  </a:lnTo>
                  <a:lnTo>
                    <a:pt x="4757" y="1125"/>
                  </a:lnTo>
                  <a:lnTo>
                    <a:pt x="4759" y="1137"/>
                  </a:lnTo>
                  <a:lnTo>
                    <a:pt x="4759" y="1148"/>
                  </a:lnTo>
                  <a:lnTo>
                    <a:pt x="4759" y="1161"/>
                  </a:lnTo>
                  <a:lnTo>
                    <a:pt x="4753" y="1173"/>
                  </a:lnTo>
                  <a:lnTo>
                    <a:pt x="4748" y="1188"/>
                  </a:lnTo>
                  <a:lnTo>
                    <a:pt x="4738" y="1199"/>
                  </a:lnTo>
                  <a:lnTo>
                    <a:pt x="4727" y="1215"/>
                  </a:lnTo>
                  <a:lnTo>
                    <a:pt x="4727" y="1217"/>
                  </a:lnTo>
                  <a:lnTo>
                    <a:pt x="4727" y="1220"/>
                  </a:lnTo>
                  <a:lnTo>
                    <a:pt x="4717" y="1218"/>
                  </a:lnTo>
                  <a:lnTo>
                    <a:pt x="4715" y="1217"/>
                  </a:lnTo>
                  <a:lnTo>
                    <a:pt x="4708" y="1226"/>
                  </a:lnTo>
                  <a:lnTo>
                    <a:pt x="4704" y="1236"/>
                  </a:lnTo>
                  <a:lnTo>
                    <a:pt x="4702" y="1243"/>
                  </a:lnTo>
                  <a:lnTo>
                    <a:pt x="4706" y="1251"/>
                  </a:lnTo>
                  <a:lnTo>
                    <a:pt x="4713" y="1260"/>
                  </a:lnTo>
                  <a:lnTo>
                    <a:pt x="4727" y="1270"/>
                  </a:lnTo>
                  <a:lnTo>
                    <a:pt x="4740" y="1275"/>
                  </a:lnTo>
                  <a:lnTo>
                    <a:pt x="4753" y="1283"/>
                  </a:lnTo>
                  <a:lnTo>
                    <a:pt x="4761" y="1291"/>
                  </a:lnTo>
                  <a:lnTo>
                    <a:pt x="4763" y="1304"/>
                  </a:lnTo>
                  <a:lnTo>
                    <a:pt x="4757" y="1323"/>
                  </a:lnTo>
                  <a:lnTo>
                    <a:pt x="4753" y="1342"/>
                  </a:lnTo>
                  <a:lnTo>
                    <a:pt x="4751" y="1357"/>
                  </a:lnTo>
                  <a:lnTo>
                    <a:pt x="4755" y="1372"/>
                  </a:lnTo>
                  <a:lnTo>
                    <a:pt x="4761" y="1382"/>
                  </a:lnTo>
                  <a:lnTo>
                    <a:pt x="4772" y="1388"/>
                  </a:lnTo>
                  <a:lnTo>
                    <a:pt x="4780" y="1386"/>
                  </a:lnTo>
                  <a:lnTo>
                    <a:pt x="4791" y="1386"/>
                  </a:lnTo>
                  <a:lnTo>
                    <a:pt x="4803" y="1384"/>
                  </a:lnTo>
                  <a:lnTo>
                    <a:pt x="4818" y="1380"/>
                  </a:lnTo>
                  <a:lnTo>
                    <a:pt x="4818" y="1391"/>
                  </a:lnTo>
                  <a:lnTo>
                    <a:pt x="4818" y="1403"/>
                  </a:lnTo>
                  <a:lnTo>
                    <a:pt x="4812" y="1414"/>
                  </a:lnTo>
                  <a:lnTo>
                    <a:pt x="4809" y="1428"/>
                  </a:lnTo>
                  <a:lnTo>
                    <a:pt x="4799" y="1437"/>
                  </a:lnTo>
                  <a:lnTo>
                    <a:pt x="4791" y="1448"/>
                  </a:lnTo>
                  <a:lnTo>
                    <a:pt x="4780" y="1458"/>
                  </a:lnTo>
                  <a:lnTo>
                    <a:pt x="4770" y="1467"/>
                  </a:lnTo>
                  <a:lnTo>
                    <a:pt x="4757" y="1475"/>
                  </a:lnTo>
                  <a:lnTo>
                    <a:pt x="4744" y="1483"/>
                  </a:lnTo>
                  <a:lnTo>
                    <a:pt x="4731" y="1488"/>
                  </a:lnTo>
                  <a:lnTo>
                    <a:pt x="4719" y="1496"/>
                  </a:lnTo>
                  <a:lnTo>
                    <a:pt x="4706" y="1502"/>
                  </a:lnTo>
                  <a:lnTo>
                    <a:pt x="4693" y="1507"/>
                  </a:lnTo>
                  <a:lnTo>
                    <a:pt x="4681" y="1511"/>
                  </a:lnTo>
                  <a:lnTo>
                    <a:pt x="4672" y="1517"/>
                  </a:lnTo>
                  <a:lnTo>
                    <a:pt x="4672" y="1521"/>
                  </a:lnTo>
                  <a:lnTo>
                    <a:pt x="4689" y="1524"/>
                  </a:lnTo>
                  <a:lnTo>
                    <a:pt x="4710" y="1526"/>
                  </a:lnTo>
                  <a:lnTo>
                    <a:pt x="4719" y="1526"/>
                  </a:lnTo>
                  <a:lnTo>
                    <a:pt x="4731" y="1526"/>
                  </a:lnTo>
                  <a:lnTo>
                    <a:pt x="4738" y="1526"/>
                  </a:lnTo>
                  <a:lnTo>
                    <a:pt x="4748" y="1526"/>
                  </a:lnTo>
                  <a:lnTo>
                    <a:pt x="4757" y="1528"/>
                  </a:lnTo>
                  <a:lnTo>
                    <a:pt x="4763" y="1536"/>
                  </a:lnTo>
                  <a:lnTo>
                    <a:pt x="4761" y="1542"/>
                  </a:lnTo>
                  <a:lnTo>
                    <a:pt x="4759" y="1551"/>
                  </a:lnTo>
                  <a:lnTo>
                    <a:pt x="4751" y="1562"/>
                  </a:lnTo>
                  <a:lnTo>
                    <a:pt x="4744" y="1578"/>
                  </a:lnTo>
                  <a:lnTo>
                    <a:pt x="4732" y="1589"/>
                  </a:lnTo>
                  <a:lnTo>
                    <a:pt x="4723" y="1602"/>
                  </a:lnTo>
                  <a:lnTo>
                    <a:pt x="4710" y="1612"/>
                  </a:lnTo>
                  <a:lnTo>
                    <a:pt x="4698" y="1625"/>
                  </a:lnTo>
                  <a:lnTo>
                    <a:pt x="4746" y="1646"/>
                  </a:lnTo>
                  <a:lnTo>
                    <a:pt x="4795" y="1669"/>
                  </a:lnTo>
                  <a:lnTo>
                    <a:pt x="4843" y="1692"/>
                  </a:lnTo>
                  <a:lnTo>
                    <a:pt x="4894" y="1715"/>
                  </a:lnTo>
                  <a:lnTo>
                    <a:pt x="4944" y="1737"/>
                  </a:lnTo>
                  <a:lnTo>
                    <a:pt x="4993" y="1762"/>
                  </a:lnTo>
                  <a:lnTo>
                    <a:pt x="5042" y="1787"/>
                  </a:lnTo>
                  <a:lnTo>
                    <a:pt x="5094" y="1815"/>
                  </a:lnTo>
                  <a:lnTo>
                    <a:pt x="5141" y="1840"/>
                  </a:lnTo>
                  <a:lnTo>
                    <a:pt x="5189" y="1869"/>
                  </a:lnTo>
                  <a:lnTo>
                    <a:pt x="5234" y="1897"/>
                  </a:lnTo>
                  <a:lnTo>
                    <a:pt x="5282" y="1927"/>
                  </a:lnTo>
                  <a:lnTo>
                    <a:pt x="5328" y="1958"/>
                  </a:lnTo>
                  <a:lnTo>
                    <a:pt x="5373" y="1992"/>
                  </a:lnTo>
                  <a:lnTo>
                    <a:pt x="5413" y="2026"/>
                  </a:lnTo>
                  <a:lnTo>
                    <a:pt x="5457" y="2064"/>
                  </a:lnTo>
                  <a:lnTo>
                    <a:pt x="5451" y="2078"/>
                  </a:lnTo>
                  <a:lnTo>
                    <a:pt x="5445" y="2093"/>
                  </a:lnTo>
                  <a:lnTo>
                    <a:pt x="5438" y="2106"/>
                  </a:lnTo>
                  <a:lnTo>
                    <a:pt x="5430" y="2121"/>
                  </a:lnTo>
                  <a:lnTo>
                    <a:pt x="5421" y="2135"/>
                  </a:lnTo>
                  <a:lnTo>
                    <a:pt x="5415" y="2148"/>
                  </a:lnTo>
                  <a:lnTo>
                    <a:pt x="5406" y="2161"/>
                  </a:lnTo>
                  <a:lnTo>
                    <a:pt x="5402" y="2175"/>
                  </a:lnTo>
                  <a:lnTo>
                    <a:pt x="5392" y="2186"/>
                  </a:lnTo>
                  <a:lnTo>
                    <a:pt x="5385" y="2199"/>
                  </a:lnTo>
                  <a:lnTo>
                    <a:pt x="5381" y="2213"/>
                  </a:lnTo>
                  <a:lnTo>
                    <a:pt x="5377" y="2228"/>
                  </a:lnTo>
                  <a:lnTo>
                    <a:pt x="5375" y="2243"/>
                  </a:lnTo>
                  <a:lnTo>
                    <a:pt x="5375" y="2260"/>
                  </a:lnTo>
                  <a:lnTo>
                    <a:pt x="5375" y="2277"/>
                  </a:lnTo>
                  <a:lnTo>
                    <a:pt x="5383" y="2298"/>
                  </a:lnTo>
                  <a:lnTo>
                    <a:pt x="5383" y="2306"/>
                  </a:lnTo>
                  <a:lnTo>
                    <a:pt x="5383" y="2317"/>
                  </a:lnTo>
                  <a:lnTo>
                    <a:pt x="5383" y="2327"/>
                  </a:lnTo>
                  <a:lnTo>
                    <a:pt x="5385" y="2338"/>
                  </a:lnTo>
                  <a:lnTo>
                    <a:pt x="5383" y="2349"/>
                  </a:lnTo>
                  <a:lnTo>
                    <a:pt x="5383" y="2361"/>
                  </a:lnTo>
                  <a:lnTo>
                    <a:pt x="5383" y="2372"/>
                  </a:lnTo>
                  <a:lnTo>
                    <a:pt x="5383" y="2384"/>
                  </a:lnTo>
                  <a:lnTo>
                    <a:pt x="5383" y="2403"/>
                  </a:lnTo>
                  <a:lnTo>
                    <a:pt x="5387" y="2424"/>
                  </a:lnTo>
                  <a:lnTo>
                    <a:pt x="5394" y="2439"/>
                  </a:lnTo>
                  <a:lnTo>
                    <a:pt x="5409" y="2454"/>
                  </a:lnTo>
                  <a:lnTo>
                    <a:pt x="5404" y="2469"/>
                  </a:lnTo>
                  <a:lnTo>
                    <a:pt x="5411" y="2482"/>
                  </a:lnTo>
                  <a:lnTo>
                    <a:pt x="5419" y="2486"/>
                  </a:lnTo>
                  <a:lnTo>
                    <a:pt x="5428" y="2492"/>
                  </a:lnTo>
                  <a:lnTo>
                    <a:pt x="5436" y="2498"/>
                  </a:lnTo>
                  <a:lnTo>
                    <a:pt x="5447" y="2503"/>
                  </a:lnTo>
                  <a:lnTo>
                    <a:pt x="5459" y="2507"/>
                  </a:lnTo>
                  <a:lnTo>
                    <a:pt x="5470" y="2511"/>
                  </a:lnTo>
                  <a:lnTo>
                    <a:pt x="5482" y="2515"/>
                  </a:lnTo>
                  <a:lnTo>
                    <a:pt x="5495" y="2520"/>
                  </a:lnTo>
                  <a:lnTo>
                    <a:pt x="5504" y="2524"/>
                  </a:lnTo>
                  <a:lnTo>
                    <a:pt x="5516" y="2530"/>
                  </a:lnTo>
                  <a:lnTo>
                    <a:pt x="5525" y="2536"/>
                  </a:lnTo>
                  <a:lnTo>
                    <a:pt x="5535" y="2541"/>
                  </a:lnTo>
                  <a:lnTo>
                    <a:pt x="5546" y="2551"/>
                  </a:lnTo>
                  <a:lnTo>
                    <a:pt x="5558" y="2564"/>
                  </a:lnTo>
                  <a:lnTo>
                    <a:pt x="5563" y="2576"/>
                  </a:lnTo>
                  <a:lnTo>
                    <a:pt x="5567" y="2593"/>
                  </a:lnTo>
                  <a:lnTo>
                    <a:pt x="5567" y="2606"/>
                  </a:lnTo>
                  <a:lnTo>
                    <a:pt x="5569" y="2621"/>
                  </a:lnTo>
                  <a:lnTo>
                    <a:pt x="5567" y="2638"/>
                  </a:lnTo>
                  <a:lnTo>
                    <a:pt x="5565" y="2655"/>
                  </a:lnTo>
                  <a:lnTo>
                    <a:pt x="5561" y="2671"/>
                  </a:lnTo>
                  <a:lnTo>
                    <a:pt x="5558" y="2688"/>
                  </a:lnTo>
                  <a:lnTo>
                    <a:pt x="5556" y="2703"/>
                  </a:lnTo>
                  <a:lnTo>
                    <a:pt x="5558" y="2720"/>
                  </a:lnTo>
                  <a:lnTo>
                    <a:pt x="5558" y="2735"/>
                  </a:lnTo>
                  <a:lnTo>
                    <a:pt x="5563" y="2750"/>
                  </a:lnTo>
                  <a:lnTo>
                    <a:pt x="5569" y="2766"/>
                  </a:lnTo>
                  <a:lnTo>
                    <a:pt x="5582" y="2781"/>
                  </a:lnTo>
                  <a:lnTo>
                    <a:pt x="5582" y="2792"/>
                  </a:lnTo>
                  <a:lnTo>
                    <a:pt x="5586" y="2806"/>
                  </a:lnTo>
                  <a:lnTo>
                    <a:pt x="5590" y="2819"/>
                  </a:lnTo>
                  <a:lnTo>
                    <a:pt x="5596" y="2834"/>
                  </a:lnTo>
                  <a:lnTo>
                    <a:pt x="5598" y="2846"/>
                  </a:lnTo>
                  <a:lnTo>
                    <a:pt x="5601" y="2859"/>
                  </a:lnTo>
                  <a:lnTo>
                    <a:pt x="5605" y="2872"/>
                  </a:lnTo>
                  <a:lnTo>
                    <a:pt x="5609" y="2887"/>
                  </a:lnTo>
                  <a:lnTo>
                    <a:pt x="5609" y="2899"/>
                  </a:lnTo>
                  <a:lnTo>
                    <a:pt x="5609" y="2912"/>
                  </a:lnTo>
                  <a:lnTo>
                    <a:pt x="5607" y="2923"/>
                  </a:lnTo>
                  <a:lnTo>
                    <a:pt x="5605" y="2937"/>
                  </a:lnTo>
                  <a:lnTo>
                    <a:pt x="5598" y="2948"/>
                  </a:lnTo>
                  <a:lnTo>
                    <a:pt x="5592" y="2961"/>
                  </a:lnTo>
                  <a:lnTo>
                    <a:pt x="5582" y="2975"/>
                  </a:lnTo>
                  <a:lnTo>
                    <a:pt x="5573" y="2988"/>
                  </a:lnTo>
                  <a:lnTo>
                    <a:pt x="5580" y="3009"/>
                  </a:lnTo>
                  <a:lnTo>
                    <a:pt x="5586" y="3028"/>
                  </a:lnTo>
                  <a:lnTo>
                    <a:pt x="5586" y="3045"/>
                  </a:lnTo>
                  <a:lnTo>
                    <a:pt x="5584" y="3064"/>
                  </a:lnTo>
                  <a:lnTo>
                    <a:pt x="5577" y="3079"/>
                  </a:lnTo>
                  <a:lnTo>
                    <a:pt x="5569" y="3093"/>
                  </a:lnTo>
                  <a:lnTo>
                    <a:pt x="5558" y="3106"/>
                  </a:lnTo>
                  <a:lnTo>
                    <a:pt x="5546" y="3117"/>
                  </a:lnTo>
                  <a:lnTo>
                    <a:pt x="5529" y="3125"/>
                  </a:lnTo>
                  <a:lnTo>
                    <a:pt x="5512" y="3133"/>
                  </a:lnTo>
                  <a:lnTo>
                    <a:pt x="5493" y="3136"/>
                  </a:lnTo>
                  <a:lnTo>
                    <a:pt x="5474" y="3142"/>
                  </a:lnTo>
                  <a:lnTo>
                    <a:pt x="5455" y="3144"/>
                  </a:lnTo>
                  <a:lnTo>
                    <a:pt x="5434" y="3146"/>
                  </a:lnTo>
                  <a:lnTo>
                    <a:pt x="5413" y="3146"/>
                  </a:lnTo>
                  <a:lnTo>
                    <a:pt x="5396" y="3146"/>
                  </a:lnTo>
                  <a:lnTo>
                    <a:pt x="5276" y="3171"/>
                  </a:lnTo>
                  <a:lnTo>
                    <a:pt x="5155" y="3201"/>
                  </a:lnTo>
                  <a:lnTo>
                    <a:pt x="5035" y="3228"/>
                  </a:lnTo>
                  <a:lnTo>
                    <a:pt x="4915" y="3258"/>
                  </a:lnTo>
                  <a:lnTo>
                    <a:pt x="4795" y="3290"/>
                  </a:lnTo>
                  <a:lnTo>
                    <a:pt x="4675" y="3325"/>
                  </a:lnTo>
                  <a:lnTo>
                    <a:pt x="4558" y="3355"/>
                  </a:lnTo>
                  <a:lnTo>
                    <a:pt x="4442" y="3395"/>
                  </a:lnTo>
                  <a:lnTo>
                    <a:pt x="4322" y="3429"/>
                  </a:lnTo>
                  <a:lnTo>
                    <a:pt x="4206" y="3469"/>
                  </a:lnTo>
                  <a:lnTo>
                    <a:pt x="4090" y="3509"/>
                  </a:lnTo>
                  <a:lnTo>
                    <a:pt x="3976" y="3549"/>
                  </a:lnTo>
                  <a:lnTo>
                    <a:pt x="3862" y="3593"/>
                  </a:lnTo>
                  <a:lnTo>
                    <a:pt x="3748" y="3636"/>
                  </a:lnTo>
                  <a:lnTo>
                    <a:pt x="3634" y="3684"/>
                  </a:lnTo>
                  <a:lnTo>
                    <a:pt x="3525" y="3718"/>
                  </a:lnTo>
                  <a:lnTo>
                    <a:pt x="3508" y="3718"/>
                  </a:lnTo>
                  <a:lnTo>
                    <a:pt x="3489" y="3718"/>
                  </a:lnTo>
                  <a:lnTo>
                    <a:pt x="3468" y="3718"/>
                  </a:lnTo>
                  <a:lnTo>
                    <a:pt x="3451" y="3718"/>
                  </a:lnTo>
                  <a:lnTo>
                    <a:pt x="3424" y="3718"/>
                  </a:lnTo>
                  <a:lnTo>
                    <a:pt x="3400" y="3718"/>
                  </a:lnTo>
                  <a:lnTo>
                    <a:pt x="3373" y="3718"/>
                  </a:lnTo>
                  <a:lnTo>
                    <a:pt x="3348" y="3718"/>
                  </a:lnTo>
                  <a:lnTo>
                    <a:pt x="3324" y="3718"/>
                  </a:lnTo>
                  <a:lnTo>
                    <a:pt x="3299" y="3718"/>
                  </a:lnTo>
                  <a:lnTo>
                    <a:pt x="3274" y="3716"/>
                  </a:lnTo>
                  <a:lnTo>
                    <a:pt x="3251" y="3712"/>
                  </a:lnTo>
                  <a:lnTo>
                    <a:pt x="3227" y="3705"/>
                  </a:lnTo>
                  <a:lnTo>
                    <a:pt x="3202" y="3699"/>
                  </a:lnTo>
                  <a:lnTo>
                    <a:pt x="3179" y="3689"/>
                  </a:lnTo>
                  <a:lnTo>
                    <a:pt x="3156" y="3686"/>
                  </a:lnTo>
                  <a:lnTo>
                    <a:pt x="3133" y="3678"/>
                  </a:lnTo>
                  <a:lnTo>
                    <a:pt x="3111" y="3672"/>
                  </a:lnTo>
                  <a:lnTo>
                    <a:pt x="3090" y="3667"/>
                  </a:lnTo>
                  <a:lnTo>
                    <a:pt x="3069" y="3661"/>
                  </a:lnTo>
                  <a:lnTo>
                    <a:pt x="3059" y="3650"/>
                  </a:lnTo>
                  <a:lnTo>
                    <a:pt x="3050" y="3642"/>
                  </a:lnTo>
                  <a:lnTo>
                    <a:pt x="3037" y="3636"/>
                  </a:lnTo>
                  <a:lnTo>
                    <a:pt x="3025" y="3634"/>
                  </a:lnTo>
                  <a:lnTo>
                    <a:pt x="3010" y="3632"/>
                  </a:lnTo>
                  <a:lnTo>
                    <a:pt x="2995" y="3632"/>
                  </a:lnTo>
                  <a:lnTo>
                    <a:pt x="2979" y="3632"/>
                  </a:lnTo>
                  <a:lnTo>
                    <a:pt x="2964" y="3632"/>
                  </a:lnTo>
                  <a:lnTo>
                    <a:pt x="2947" y="3632"/>
                  </a:lnTo>
                  <a:lnTo>
                    <a:pt x="2934" y="3632"/>
                  </a:lnTo>
                  <a:lnTo>
                    <a:pt x="2921" y="3631"/>
                  </a:lnTo>
                  <a:lnTo>
                    <a:pt x="2909" y="3631"/>
                  </a:lnTo>
                  <a:lnTo>
                    <a:pt x="2898" y="3627"/>
                  </a:lnTo>
                  <a:lnTo>
                    <a:pt x="2888" y="3623"/>
                  </a:lnTo>
                  <a:lnTo>
                    <a:pt x="2882" y="3617"/>
                  </a:lnTo>
                  <a:lnTo>
                    <a:pt x="2879" y="3610"/>
                  </a:lnTo>
                  <a:lnTo>
                    <a:pt x="2892" y="3600"/>
                  </a:lnTo>
                  <a:lnTo>
                    <a:pt x="2902" y="3593"/>
                  </a:lnTo>
                  <a:lnTo>
                    <a:pt x="2903" y="3587"/>
                  </a:lnTo>
                  <a:lnTo>
                    <a:pt x="2898" y="3583"/>
                  </a:lnTo>
                  <a:lnTo>
                    <a:pt x="2890" y="3583"/>
                  </a:lnTo>
                  <a:lnTo>
                    <a:pt x="2879" y="3587"/>
                  </a:lnTo>
                  <a:lnTo>
                    <a:pt x="2867" y="3591"/>
                  </a:lnTo>
                  <a:lnTo>
                    <a:pt x="2850" y="3593"/>
                  </a:lnTo>
                  <a:lnTo>
                    <a:pt x="2835" y="3596"/>
                  </a:lnTo>
                  <a:lnTo>
                    <a:pt x="2820" y="3600"/>
                  </a:lnTo>
                  <a:lnTo>
                    <a:pt x="2805" y="3602"/>
                  </a:lnTo>
                  <a:lnTo>
                    <a:pt x="2787" y="3606"/>
                  </a:lnTo>
                  <a:lnTo>
                    <a:pt x="2776" y="3610"/>
                  </a:lnTo>
                  <a:lnTo>
                    <a:pt x="2765" y="3610"/>
                  </a:lnTo>
                  <a:lnTo>
                    <a:pt x="2757" y="3613"/>
                  </a:lnTo>
                  <a:lnTo>
                    <a:pt x="2744" y="3617"/>
                  </a:lnTo>
                  <a:lnTo>
                    <a:pt x="2734" y="3619"/>
                  </a:lnTo>
                  <a:lnTo>
                    <a:pt x="2734" y="3610"/>
                  </a:lnTo>
                  <a:lnTo>
                    <a:pt x="2734" y="3602"/>
                  </a:lnTo>
                  <a:lnTo>
                    <a:pt x="2728" y="3600"/>
                  </a:lnTo>
                  <a:lnTo>
                    <a:pt x="2725" y="3600"/>
                  </a:lnTo>
                  <a:lnTo>
                    <a:pt x="2713" y="3598"/>
                  </a:lnTo>
                  <a:lnTo>
                    <a:pt x="2704" y="3600"/>
                  </a:lnTo>
                  <a:lnTo>
                    <a:pt x="2692" y="3602"/>
                  </a:lnTo>
                  <a:lnTo>
                    <a:pt x="2683" y="3608"/>
                  </a:lnTo>
                  <a:lnTo>
                    <a:pt x="2670" y="3610"/>
                  </a:lnTo>
                  <a:lnTo>
                    <a:pt x="2656" y="3610"/>
                  </a:lnTo>
                  <a:lnTo>
                    <a:pt x="2645" y="3610"/>
                  </a:lnTo>
                  <a:lnTo>
                    <a:pt x="2637" y="3610"/>
                  </a:lnTo>
                  <a:lnTo>
                    <a:pt x="2628" y="3608"/>
                  </a:lnTo>
                  <a:lnTo>
                    <a:pt x="2624" y="3600"/>
                  </a:lnTo>
                  <a:lnTo>
                    <a:pt x="2620" y="3593"/>
                  </a:lnTo>
                  <a:lnTo>
                    <a:pt x="2622" y="3583"/>
                  </a:lnTo>
                  <a:lnTo>
                    <a:pt x="2605" y="3589"/>
                  </a:lnTo>
                  <a:lnTo>
                    <a:pt x="2588" y="3593"/>
                  </a:lnTo>
                  <a:lnTo>
                    <a:pt x="2571" y="3596"/>
                  </a:lnTo>
                  <a:lnTo>
                    <a:pt x="2554" y="3600"/>
                  </a:lnTo>
                  <a:lnTo>
                    <a:pt x="2536" y="3600"/>
                  </a:lnTo>
                  <a:lnTo>
                    <a:pt x="2519" y="3602"/>
                  </a:lnTo>
                  <a:lnTo>
                    <a:pt x="2502" y="3606"/>
                  </a:lnTo>
                  <a:lnTo>
                    <a:pt x="2485" y="3608"/>
                  </a:lnTo>
                  <a:lnTo>
                    <a:pt x="2466" y="3608"/>
                  </a:lnTo>
                  <a:lnTo>
                    <a:pt x="2449" y="3608"/>
                  </a:lnTo>
                  <a:lnTo>
                    <a:pt x="2432" y="3608"/>
                  </a:lnTo>
                  <a:lnTo>
                    <a:pt x="2415" y="3608"/>
                  </a:lnTo>
                  <a:lnTo>
                    <a:pt x="2398" y="3608"/>
                  </a:lnTo>
                  <a:lnTo>
                    <a:pt x="2381" y="3610"/>
                  </a:lnTo>
                  <a:lnTo>
                    <a:pt x="2363" y="3610"/>
                  </a:lnTo>
                  <a:lnTo>
                    <a:pt x="2348" y="3613"/>
                  </a:lnTo>
                  <a:lnTo>
                    <a:pt x="2335" y="3619"/>
                  </a:lnTo>
                  <a:lnTo>
                    <a:pt x="2322" y="3625"/>
                  </a:lnTo>
                  <a:lnTo>
                    <a:pt x="2308" y="3627"/>
                  </a:lnTo>
                  <a:lnTo>
                    <a:pt x="2295" y="3627"/>
                  </a:lnTo>
                  <a:lnTo>
                    <a:pt x="2282" y="3619"/>
                  </a:lnTo>
                  <a:lnTo>
                    <a:pt x="2268" y="3617"/>
                  </a:lnTo>
                  <a:lnTo>
                    <a:pt x="2255" y="3610"/>
                  </a:lnTo>
                  <a:lnTo>
                    <a:pt x="2244" y="3606"/>
                  </a:lnTo>
                  <a:lnTo>
                    <a:pt x="2228" y="3596"/>
                  </a:lnTo>
                  <a:lnTo>
                    <a:pt x="2213" y="3591"/>
                  </a:lnTo>
                  <a:lnTo>
                    <a:pt x="2198" y="3583"/>
                  </a:lnTo>
                  <a:lnTo>
                    <a:pt x="2183" y="3579"/>
                  </a:lnTo>
                  <a:lnTo>
                    <a:pt x="2166" y="3574"/>
                  </a:lnTo>
                  <a:lnTo>
                    <a:pt x="2149" y="3574"/>
                  </a:lnTo>
                  <a:lnTo>
                    <a:pt x="2131" y="3574"/>
                  </a:lnTo>
                  <a:lnTo>
                    <a:pt x="2116" y="3581"/>
                  </a:lnTo>
                  <a:lnTo>
                    <a:pt x="2093" y="3566"/>
                  </a:lnTo>
                  <a:lnTo>
                    <a:pt x="2071" y="3556"/>
                  </a:lnTo>
                  <a:lnTo>
                    <a:pt x="2048" y="3553"/>
                  </a:lnTo>
                  <a:lnTo>
                    <a:pt x="2025" y="3555"/>
                  </a:lnTo>
                  <a:lnTo>
                    <a:pt x="1998" y="3556"/>
                  </a:lnTo>
                  <a:lnTo>
                    <a:pt x="1976" y="3562"/>
                  </a:lnTo>
                  <a:lnTo>
                    <a:pt x="1949" y="3566"/>
                  </a:lnTo>
                  <a:lnTo>
                    <a:pt x="1926" y="3574"/>
                  </a:lnTo>
                  <a:lnTo>
                    <a:pt x="1900" y="3579"/>
                  </a:lnTo>
                  <a:lnTo>
                    <a:pt x="1875" y="3583"/>
                  </a:lnTo>
                  <a:lnTo>
                    <a:pt x="1852" y="3589"/>
                  </a:lnTo>
                  <a:lnTo>
                    <a:pt x="1829" y="3591"/>
                  </a:lnTo>
                  <a:lnTo>
                    <a:pt x="1806" y="3587"/>
                  </a:lnTo>
                  <a:lnTo>
                    <a:pt x="1787" y="3581"/>
                  </a:lnTo>
                  <a:lnTo>
                    <a:pt x="1768" y="3572"/>
                  </a:lnTo>
                  <a:lnTo>
                    <a:pt x="1751" y="3556"/>
                  </a:lnTo>
                  <a:lnTo>
                    <a:pt x="1746" y="3547"/>
                  </a:lnTo>
                  <a:lnTo>
                    <a:pt x="1736" y="3547"/>
                  </a:lnTo>
                  <a:lnTo>
                    <a:pt x="1723" y="3547"/>
                  </a:lnTo>
                  <a:lnTo>
                    <a:pt x="1715" y="3547"/>
                  </a:lnTo>
                  <a:lnTo>
                    <a:pt x="1698" y="3532"/>
                  </a:lnTo>
                  <a:lnTo>
                    <a:pt x="1679" y="3522"/>
                  </a:lnTo>
                  <a:lnTo>
                    <a:pt x="1668" y="3518"/>
                  </a:lnTo>
                  <a:lnTo>
                    <a:pt x="1656" y="3513"/>
                  </a:lnTo>
                  <a:lnTo>
                    <a:pt x="1645" y="3511"/>
                  </a:lnTo>
                  <a:lnTo>
                    <a:pt x="1633" y="3509"/>
                  </a:lnTo>
                  <a:lnTo>
                    <a:pt x="1620" y="3503"/>
                  </a:lnTo>
                  <a:lnTo>
                    <a:pt x="1607" y="3499"/>
                  </a:lnTo>
                  <a:lnTo>
                    <a:pt x="1595" y="3496"/>
                  </a:lnTo>
                  <a:lnTo>
                    <a:pt x="1584" y="3492"/>
                  </a:lnTo>
                  <a:lnTo>
                    <a:pt x="1571" y="3484"/>
                  </a:lnTo>
                  <a:lnTo>
                    <a:pt x="1559" y="3477"/>
                  </a:lnTo>
                  <a:lnTo>
                    <a:pt x="1548" y="3469"/>
                  </a:lnTo>
                  <a:lnTo>
                    <a:pt x="1540" y="3465"/>
                  </a:lnTo>
                  <a:lnTo>
                    <a:pt x="1527" y="3458"/>
                  </a:lnTo>
                  <a:lnTo>
                    <a:pt x="1514" y="3452"/>
                  </a:lnTo>
                  <a:lnTo>
                    <a:pt x="1502" y="3450"/>
                  </a:lnTo>
                  <a:lnTo>
                    <a:pt x="1491" y="3450"/>
                  </a:lnTo>
                  <a:lnTo>
                    <a:pt x="1477" y="3450"/>
                  </a:lnTo>
                  <a:lnTo>
                    <a:pt x="1466" y="3450"/>
                  </a:lnTo>
                  <a:lnTo>
                    <a:pt x="1455" y="3450"/>
                  </a:lnTo>
                  <a:lnTo>
                    <a:pt x="1447" y="3450"/>
                  </a:lnTo>
                  <a:lnTo>
                    <a:pt x="1430" y="3442"/>
                  </a:lnTo>
                  <a:lnTo>
                    <a:pt x="1420" y="3433"/>
                  </a:lnTo>
                  <a:lnTo>
                    <a:pt x="1415" y="3423"/>
                  </a:lnTo>
                  <a:lnTo>
                    <a:pt x="1415" y="3412"/>
                  </a:lnTo>
                  <a:lnTo>
                    <a:pt x="1417" y="3397"/>
                  </a:lnTo>
                  <a:lnTo>
                    <a:pt x="1422" y="3380"/>
                  </a:lnTo>
                  <a:lnTo>
                    <a:pt x="1418" y="3368"/>
                  </a:lnTo>
                  <a:lnTo>
                    <a:pt x="1415" y="3355"/>
                  </a:lnTo>
                  <a:lnTo>
                    <a:pt x="1407" y="3347"/>
                  </a:lnTo>
                  <a:lnTo>
                    <a:pt x="1399" y="3344"/>
                  </a:lnTo>
                  <a:lnTo>
                    <a:pt x="1388" y="3338"/>
                  </a:lnTo>
                  <a:lnTo>
                    <a:pt x="1379" y="3336"/>
                  </a:lnTo>
                  <a:lnTo>
                    <a:pt x="1367" y="3336"/>
                  </a:lnTo>
                  <a:lnTo>
                    <a:pt x="1356" y="3336"/>
                  </a:lnTo>
                  <a:lnTo>
                    <a:pt x="1341" y="3336"/>
                  </a:lnTo>
                  <a:lnTo>
                    <a:pt x="1329" y="3334"/>
                  </a:lnTo>
                  <a:lnTo>
                    <a:pt x="1316" y="3330"/>
                  </a:lnTo>
                  <a:lnTo>
                    <a:pt x="1304" y="3330"/>
                  </a:lnTo>
                  <a:lnTo>
                    <a:pt x="1291" y="3326"/>
                  </a:lnTo>
                  <a:lnTo>
                    <a:pt x="1282" y="3321"/>
                  </a:lnTo>
                  <a:lnTo>
                    <a:pt x="1272" y="3317"/>
                  </a:lnTo>
                  <a:lnTo>
                    <a:pt x="1266" y="3309"/>
                  </a:lnTo>
                  <a:lnTo>
                    <a:pt x="1255" y="3315"/>
                  </a:lnTo>
                  <a:lnTo>
                    <a:pt x="1245" y="3319"/>
                  </a:lnTo>
                  <a:lnTo>
                    <a:pt x="1238" y="3321"/>
                  </a:lnTo>
                  <a:lnTo>
                    <a:pt x="1232" y="3321"/>
                  </a:lnTo>
                  <a:lnTo>
                    <a:pt x="1217" y="3315"/>
                  </a:lnTo>
                  <a:lnTo>
                    <a:pt x="1202" y="3302"/>
                  </a:lnTo>
                  <a:lnTo>
                    <a:pt x="1179" y="3298"/>
                  </a:lnTo>
                  <a:lnTo>
                    <a:pt x="1158" y="3292"/>
                  </a:lnTo>
                  <a:lnTo>
                    <a:pt x="1137" y="3290"/>
                  </a:lnTo>
                  <a:lnTo>
                    <a:pt x="1118" y="3285"/>
                  </a:lnTo>
                  <a:lnTo>
                    <a:pt x="1097" y="3281"/>
                  </a:lnTo>
                  <a:lnTo>
                    <a:pt x="1078" y="3275"/>
                  </a:lnTo>
                  <a:lnTo>
                    <a:pt x="1059" y="3273"/>
                  </a:lnTo>
                  <a:lnTo>
                    <a:pt x="1040" y="3271"/>
                  </a:lnTo>
                  <a:lnTo>
                    <a:pt x="1019" y="3266"/>
                  </a:lnTo>
                  <a:lnTo>
                    <a:pt x="998" y="3260"/>
                  </a:lnTo>
                  <a:lnTo>
                    <a:pt x="977" y="3256"/>
                  </a:lnTo>
                  <a:lnTo>
                    <a:pt x="958" y="3254"/>
                  </a:lnTo>
                  <a:lnTo>
                    <a:pt x="937" y="3248"/>
                  </a:lnTo>
                  <a:lnTo>
                    <a:pt x="917" y="3247"/>
                  </a:lnTo>
                  <a:lnTo>
                    <a:pt x="896" y="3245"/>
                  </a:lnTo>
                  <a:lnTo>
                    <a:pt x="877" y="3241"/>
                  </a:lnTo>
                  <a:lnTo>
                    <a:pt x="867" y="3229"/>
                  </a:lnTo>
                  <a:lnTo>
                    <a:pt x="856" y="3220"/>
                  </a:lnTo>
                  <a:lnTo>
                    <a:pt x="840" y="3212"/>
                  </a:lnTo>
                  <a:lnTo>
                    <a:pt x="827" y="3205"/>
                  </a:lnTo>
                  <a:lnTo>
                    <a:pt x="810" y="3193"/>
                  </a:lnTo>
                  <a:lnTo>
                    <a:pt x="799" y="3186"/>
                  </a:lnTo>
                  <a:lnTo>
                    <a:pt x="791" y="3174"/>
                  </a:lnTo>
                  <a:lnTo>
                    <a:pt x="789" y="3159"/>
                  </a:lnTo>
                  <a:lnTo>
                    <a:pt x="772" y="3161"/>
                  </a:lnTo>
                  <a:lnTo>
                    <a:pt x="755" y="3167"/>
                  </a:lnTo>
                  <a:lnTo>
                    <a:pt x="738" y="3167"/>
                  </a:lnTo>
                  <a:lnTo>
                    <a:pt x="723" y="3169"/>
                  </a:lnTo>
                  <a:lnTo>
                    <a:pt x="705" y="3169"/>
                  </a:lnTo>
                  <a:lnTo>
                    <a:pt x="688" y="3169"/>
                  </a:lnTo>
                  <a:lnTo>
                    <a:pt x="671" y="3169"/>
                  </a:lnTo>
                  <a:lnTo>
                    <a:pt x="654" y="3169"/>
                  </a:lnTo>
                  <a:lnTo>
                    <a:pt x="635" y="3167"/>
                  </a:lnTo>
                  <a:lnTo>
                    <a:pt x="618" y="3167"/>
                  </a:lnTo>
                  <a:lnTo>
                    <a:pt x="601" y="3167"/>
                  </a:lnTo>
                  <a:lnTo>
                    <a:pt x="584" y="3169"/>
                  </a:lnTo>
                  <a:lnTo>
                    <a:pt x="565" y="3169"/>
                  </a:lnTo>
                  <a:lnTo>
                    <a:pt x="546" y="3171"/>
                  </a:lnTo>
                  <a:lnTo>
                    <a:pt x="527" y="3176"/>
                  </a:lnTo>
                  <a:lnTo>
                    <a:pt x="510" y="3180"/>
                  </a:lnTo>
                  <a:lnTo>
                    <a:pt x="496" y="3178"/>
                  </a:lnTo>
                  <a:lnTo>
                    <a:pt x="485" y="3178"/>
                  </a:lnTo>
                  <a:lnTo>
                    <a:pt x="474" y="3176"/>
                  </a:lnTo>
                  <a:lnTo>
                    <a:pt x="462" y="3176"/>
                  </a:lnTo>
                  <a:lnTo>
                    <a:pt x="451" y="3169"/>
                  </a:lnTo>
                  <a:lnTo>
                    <a:pt x="439" y="3167"/>
                  </a:lnTo>
                  <a:lnTo>
                    <a:pt x="430" y="3161"/>
                  </a:lnTo>
                  <a:lnTo>
                    <a:pt x="424" y="3159"/>
                  </a:lnTo>
                  <a:lnTo>
                    <a:pt x="411" y="3146"/>
                  </a:lnTo>
                  <a:lnTo>
                    <a:pt x="411" y="3134"/>
                  </a:lnTo>
                  <a:lnTo>
                    <a:pt x="415" y="3127"/>
                  </a:lnTo>
                  <a:lnTo>
                    <a:pt x="422" y="3123"/>
                  </a:lnTo>
                  <a:lnTo>
                    <a:pt x="432" y="3115"/>
                  </a:lnTo>
                  <a:lnTo>
                    <a:pt x="449" y="3114"/>
                  </a:lnTo>
                  <a:lnTo>
                    <a:pt x="437" y="3110"/>
                  </a:lnTo>
                  <a:lnTo>
                    <a:pt x="426" y="3110"/>
                  </a:lnTo>
                  <a:lnTo>
                    <a:pt x="415" y="3108"/>
                  </a:lnTo>
                  <a:lnTo>
                    <a:pt x="405" y="3106"/>
                  </a:lnTo>
                  <a:lnTo>
                    <a:pt x="384" y="3098"/>
                  </a:lnTo>
                  <a:lnTo>
                    <a:pt x="371" y="3087"/>
                  </a:lnTo>
                  <a:lnTo>
                    <a:pt x="375" y="3072"/>
                  </a:lnTo>
                  <a:lnTo>
                    <a:pt x="375" y="3062"/>
                  </a:lnTo>
                  <a:lnTo>
                    <a:pt x="371" y="3055"/>
                  </a:lnTo>
                  <a:lnTo>
                    <a:pt x="365" y="3053"/>
                  </a:lnTo>
                  <a:lnTo>
                    <a:pt x="354" y="3045"/>
                  </a:lnTo>
                  <a:lnTo>
                    <a:pt x="342" y="3043"/>
                  </a:lnTo>
                  <a:lnTo>
                    <a:pt x="327" y="3043"/>
                  </a:lnTo>
                  <a:lnTo>
                    <a:pt x="314" y="3043"/>
                  </a:lnTo>
                  <a:lnTo>
                    <a:pt x="297" y="3039"/>
                  </a:lnTo>
                  <a:lnTo>
                    <a:pt x="280" y="3037"/>
                  </a:lnTo>
                  <a:lnTo>
                    <a:pt x="262" y="3036"/>
                  </a:lnTo>
                  <a:lnTo>
                    <a:pt x="249" y="3036"/>
                  </a:lnTo>
                  <a:lnTo>
                    <a:pt x="234" y="3030"/>
                  </a:lnTo>
                  <a:lnTo>
                    <a:pt x="223" y="3026"/>
                  </a:lnTo>
                  <a:lnTo>
                    <a:pt x="213" y="3020"/>
                  </a:lnTo>
                  <a:lnTo>
                    <a:pt x="209" y="3017"/>
                  </a:lnTo>
                  <a:lnTo>
                    <a:pt x="196" y="3013"/>
                  </a:lnTo>
                  <a:lnTo>
                    <a:pt x="183" y="3013"/>
                  </a:lnTo>
                  <a:lnTo>
                    <a:pt x="171" y="3011"/>
                  </a:lnTo>
                  <a:lnTo>
                    <a:pt x="162" y="3011"/>
                  </a:lnTo>
                  <a:lnTo>
                    <a:pt x="141" y="3003"/>
                  </a:lnTo>
                  <a:lnTo>
                    <a:pt x="126" y="2996"/>
                  </a:lnTo>
                  <a:lnTo>
                    <a:pt x="108" y="2982"/>
                  </a:lnTo>
                  <a:lnTo>
                    <a:pt x="99" y="2973"/>
                  </a:lnTo>
                  <a:lnTo>
                    <a:pt x="88" y="2956"/>
                  </a:lnTo>
                  <a:lnTo>
                    <a:pt x="84" y="2937"/>
                  </a:lnTo>
                  <a:lnTo>
                    <a:pt x="70" y="2935"/>
                  </a:lnTo>
                  <a:lnTo>
                    <a:pt x="63" y="2931"/>
                  </a:lnTo>
                  <a:lnTo>
                    <a:pt x="55" y="2922"/>
                  </a:lnTo>
                  <a:lnTo>
                    <a:pt x="51" y="2912"/>
                  </a:lnTo>
                  <a:lnTo>
                    <a:pt x="44" y="2903"/>
                  </a:lnTo>
                  <a:lnTo>
                    <a:pt x="38" y="2891"/>
                  </a:lnTo>
                  <a:lnTo>
                    <a:pt x="29" y="2884"/>
                  </a:lnTo>
                  <a:lnTo>
                    <a:pt x="15" y="2884"/>
                  </a:lnTo>
                  <a:lnTo>
                    <a:pt x="4" y="2868"/>
                  </a:lnTo>
                  <a:lnTo>
                    <a:pt x="0" y="2857"/>
                  </a:lnTo>
                  <a:lnTo>
                    <a:pt x="0" y="2849"/>
                  </a:lnTo>
                  <a:lnTo>
                    <a:pt x="4" y="2844"/>
                  </a:lnTo>
                  <a:lnTo>
                    <a:pt x="17" y="2836"/>
                  </a:lnTo>
                  <a:lnTo>
                    <a:pt x="36" y="2836"/>
                  </a:lnTo>
                  <a:lnTo>
                    <a:pt x="55" y="2832"/>
                  </a:lnTo>
                  <a:lnTo>
                    <a:pt x="69" y="2830"/>
                  </a:lnTo>
                  <a:lnTo>
                    <a:pt x="70" y="2825"/>
                  </a:lnTo>
                  <a:lnTo>
                    <a:pt x="70" y="2819"/>
                  </a:lnTo>
                  <a:lnTo>
                    <a:pt x="67" y="2811"/>
                  </a:lnTo>
                  <a:lnTo>
                    <a:pt x="59" y="2802"/>
                  </a:lnTo>
                  <a:lnTo>
                    <a:pt x="69" y="2788"/>
                  </a:lnTo>
                  <a:lnTo>
                    <a:pt x="82" y="2785"/>
                  </a:lnTo>
                  <a:lnTo>
                    <a:pt x="93" y="2777"/>
                  </a:lnTo>
                  <a:lnTo>
                    <a:pt x="101" y="2768"/>
                  </a:lnTo>
                  <a:lnTo>
                    <a:pt x="141" y="2739"/>
                  </a:lnTo>
                  <a:lnTo>
                    <a:pt x="185" y="2714"/>
                  </a:lnTo>
                  <a:lnTo>
                    <a:pt x="228" y="2690"/>
                  </a:lnTo>
                  <a:lnTo>
                    <a:pt x="276" y="2667"/>
                  </a:lnTo>
                  <a:lnTo>
                    <a:pt x="321" y="2644"/>
                  </a:lnTo>
                  <a:lnTo>
                    <a:pt x="369" y="2625"/>
                  </a:lnTo>
                  <a:lnTo>
                    <a:pt x="416" y="2606"/>
                  </a:lnTo>
                  <a:lnTo>
                    <a:pt x="468" y="2589"/>
                  </a:lnTo>
                  <a:lnTo>
                    <a:pt x="517" y="2570"/>
                  </a:lnTo>
                  <a:lnTo>
                    <a:pt x="567" y="2553"/>
                  </a:lnTo>
                  <a:lnTo>
                    <a:pt x="618" y="2538"/>
                  </a:lnTo>
                  <a:lnTo>
                    <a:pt x="669" y="2524"/>
                  </a:lnTo>
                  <a:lnTo>
                    <a:pt x="721" y="2509"/>
                  </a:lnTo>
                  <a:lnTo>
                    <a:pt x="772" y="2496"/>
                  </a:lnTo>
                  <a:lnTo>
                    <a:pt x="823" y="2484"/>
                  </a:lnTo>
                  <a:lnTo>
                    <a:pt x="875" y="2473"/>
                  </a:lnTo>
                  <a:lnTo>
                    <a:pt x="892" y="2469"/>
                  </a:lnTo>
                  <a:lnTo>
                    <a:pt x="911" y="2467"/>
                  </a:lnTo>
                  <a:lnTo>
                    <a:pt x="928" y="2465"/>
                  </a:lnTo>
                  <a:lnTo>
                    <a:pt x="949" y="2463"/>
                  </a:lnTo>
                  <a:lnTo>
                    <a:pt x="968" y="2460"/>
                  </a:lnTo>
                  <a:lnTo>
                    <a:pt x="987" y="2458"/>
                  </a:lnTo>
                  <a:lnTo>
                    <a:pt x="1004" y="2454"/>
                  </a:lnTo>
                  <a:lnTo>
                    <a:pt x="1023" y="2450"/>
                  </a:lnTo>
                  <a:lnTo>
                    <a:pt x="1036" y="2441"/>
                  </a:lnTo>
                  <a:lnTo>
                    <a:pt x="1050" y="2433"/>
                  </a:lnTo>
                  <a:lnTo>
                    <a:pt x="1061" y="2422"/>
                  </a:lnTo>
                  <a:lnTo>
                    <a:pt x="1071" y="2410"/>
                  </a:lnTo>
                  <a:lnTo>
                    <a:pt x="1074" y="2393"/>
                  </a:lnTo>
                  <a:lnTo>
                    <a:pt x="1078" y="2376"/>
                  </a:lnTo>
                  <a:lnTo>
                    <a:pt x="1076" y="2355"/>
                  </a:lnTo>
                  <a:lnTo>
                    <a:pt x="1071" y="2332"/>
                  </a:lnTo>
                  <a:lnTo>
                    <a:pt x="1065" y="2313"/>
                  </a:lnTo>
                  <a:lnTo>
                    <a:pt x="1063" y="2294"/>
                  </a:lnTo>
                  <a:lnTo>
                    <a:pt x="1061" y="2275"/>
                  </a:lnTo>
                  <a:lnTo>
                    <a:pt x="1059" y="2258"/>
                  </a:lnTo>
                  <a:lnTo>
                    <a:pt x="1057" y="2237"/>
                  </a:lnTo>
                  <a:lnTo>
                    <a:pt x="1055" y="2218"/>
                  </a:lnTo>
                  <a:lnTo>
                    <a:pt x="1053" y="2197"/>
                  </a:lnTo>
                  <a:lnTo>
                    <a:pt x="1053" y="2180"/>
                  </a:lnTo>
                  <a:lnTo>
                    <a:pt x="1050" y="2159"/>
                  </a:lnTo>
                  <a:lnTo>
                    <a:pt x="1048" y="2140"/>
                  </a:lnTo>
                  <a:lnTo>
                    <a:pt x="1046" y="2121"/>
                  </a:lnTo>
                  <a:lnTo>
                    <a:pt x="1044" y="2104"/>
                  </a:lnTo>
                  <a:lnTo>
                    <a:pt x="1040" y="2085"/>
                  </a:lnTo>
                  <a:lnTo>
                    <a:pt x="1036" y="2070"/>
                  </a:lnTo>
                  <a:lnTo>
                    <a:pt x="1031" y="2053"/>
                  </a:lnTo>
                  <a:lnTo>
                    <a:pt x="1027" y="2041"/>
                  </a:lnTo>
                  <a:lnTo>
                    <a:pt x="1012" y="2040"/>
                  </a:lnTo>
                  <a:lnTo>
                    <a:pt x="996" y="2038"/>
                  </a:lnTo>
                  <a:lnTo>
                    <a:pt x="981" y="2036"/>
                  </a:lnTo>
                  <a:lnTo>
                    <a:pt x="968" y="2036"/>
                  </a:lnTo>
                  <a:lnTo>
                    <a:pt x="953" y="2032"/>
                  </a:lnTo>
                  <a:lnTo>
                    <a:pt x="939" y="2030"/>
                  </a:lnTo>
                  <a:lnTo>
                    <a:pt x="928" y="2026"/>
                  </a:lnTo>
                  <a:lnTo>
                    <a:pt x="918" y="2024"/>
                  </a:lnTo>
                  <a:lnTo>
                    <a:pt x="907" y="2019"/>
                  </a:lnTo>
                  <a:lnTo>
                    <a:pt x="898" y="2013"/>
                  </a:lnTo>
                  <a:lnTo>
                    <a:pt x="892" y="2003"/>
                  </a:lnTo>
                  <a:lnTo>
                    <a:pt x="888" y="1996"/>
                  </a:lnTo>
                  <a:lnTo>
                    <a:pt x="882" y="1983"/>
                  </a:lnTo>
                  <a:lnTo>
                    <a:pt x="884" y="1971"/>
                  </a:lnTo>
                  <a:lnTo>
                    <a:pt x="884" y="1956"/>
                  </a:lnTo>
                  <a:lnTo>
                    <a:pt x="892" y="1941"/>
                  </a:lnTo>
                  <a:lnTo>
                    <a:pt x="894" y="1907"/>
                  </a:lnTo>
                  <a:lnTo>
                    <a:pt x="898" y="1876"/>
                  </a:lnTo>
                  <a:lnTo>
                    <a:pt x="899" y="1844"/>
                  </a:lnTo>
                  <a:lnTo>
                    <a:pt x="903" y="1813"/>
                  </a:lnTo>
                  <a:lnTo>
                    <a:pt x="905" y="1779"/>
                  </a:lnTo>
                  <a:lnTo>
                    <a:pt x="907" y="1749"/>
                  </a:lnTo>
                  <a:lnTo>
                    <a:pt x="909" y="1716"/>
                  </a:lnTo>
                  <a:lnTo>
                    <a:pt x="913" y="1686"/>
                  </a:lnTo>
                  <a:lnTo>
                    <a:pt x="913" y="1654"/>
                  </a:lnTo>
                  <a:lnTo>
                    <a:pt x="917" y="1623"/>
                  </a:lnTo>
                  <a:lnTo>
                    <a:pt x="918" y="1591"/>
                  </a:lnTo>
                  <a:lnTo>
                    <a:pt x="924" y="1561"/>
                  </a:lnTo>
                  <a:lnTo>
                    <a:pt x="928" y="1528"/>
                  </a:lnTo>
                  <a:lnTo>
                    <a:pt x="934" y="1498"/>
                  </a:lnTo>
                  <a:lnTo>
                    <a:pt x="939" y="1466"/>
                  </a:lnTo>
                  <a:lnTo>
                    <a:pt x="949" y="1437"/>
                  </a:lnTo>
                  <a:lnTo>
                    <a:pt x="981" y="1409"/>
                  </a:lnTo>
                  <a:lnTo>
                    <a:pt x="1014" y="1382"/>
                  </a:lnTo>
                  <a:lnTo>
                    <a:pt x="1044" y="1351"/>
                  </a:lnTo>
                  <a:lnTo>
                    <a:pt x="1076" y="1323"/>
                  </a:lnTo>
                  <a:lnTo>
                    <a:pt x="1105" y="1291"/>
                  </a:lnTo>
                  <a:lnTo>
                    <a:pt x="1133" y="1260"/>
                  </a:lnTo>
                  <a:lnTo>
                    <a:pt x="1162" y="1230"/>
                  </a:lnTo>
                  <a:lnTo>
                    <a:pt x="1190" y="1199"/>
                  </a:lnTo>
                  <a:lnTo>
                    <a:pt x="1217" y="1165"/>
                  </a:lnTo>
                  <a:lnTo>
                    <a:pt x="1244" y="1135"/>
                  </a:lnTo>
                  <a:lnTo>
                    <a:pt x="1272" y="1102"/>
                  </a:lnTo>
                  <a:lnTo>
                    <a:pt x="1301" y="1072"/>
                  </a:lnTo>
                  <a:lnTo>
                    <a:pt x="1327" y="1042"/>
                  </a:lnTo>
                  <a:lnTo>
                    <a:pt x="1356" y="1013"/>
                  </a:lnTo>
                  <a:lnTo>
                    <a:pt x="1386" y="985"/>
                  </a:lnTo>
                  <a:lnTo>
                    <a:pt x="1418" y="960"/>
                  </a:lnTo>
                  <a:lnTo>
                    <a:pt x="1477" y="956"/>
                  </a:lnTo>
                  <a:lnTo>
                    <a:pt x="1538" y="952"/>
                  </a:lnTo>
                  <a:lnTo>
                    <a:pt x="1597" y="949"/>
                  </a:lnTo>
                  <a:lnTo>
                    <a:pt x="1658" y="947"/>
                  </a:lnTo>
                  <a:lnTo>
                    <a:pt x="1715" y="941"/>
                  </a:lnTo>
                  <a:lnTo>
                    <a:pt x="1776" y="939"/>
                  </a:lnTo>
                  <a:lnTo>
                    <a:pt x="1837" y="933"/>
                  </a:lnTo>
                  <a:lnTo>
                    <a:pt x="1898" y="931"/>
                  </a:lnTo>
                  <a:lnTo>
                    <a:pt x="1957" y="926"/>
                  </a:lnTo>
                  <a:lnTo>
                    <a:pt x="2017" y="922"/>
                  </a:lnTo>
                  <a:lnTo>
                    <a:pt x="2076" y="916"/>
                  </a:lnTo>
                  <a:lnTo>
                    <a:pt x="2137" y="912"/>
                  </a:lnTo>
                  <a:lnTo>
                    <a:pt x="2196" y="907"/>
                  </a:lnTo>
                  <a:lnTo>
                    <a:pt x="2257" y="903"/>
                  </a:lnTo>
                  <a:lnTo>
                    <a:pt x="2316" y="897"/>
                  </a:lnTo>
                  <a:lnTo>
                    <a:pt x="2377" y="893"/>
                  </a:lnTo>
                  <a:lnTo>
                    <a:pt x="2381" y="890"/>
                  </a:lnTo>
                  <a:lnTo>
                    <a:pt x="2386" y="886"/>
                  </a:lnTo>
                  <a:lnTo>
                    <a:pt x="2369" y="872"/>
                  </a:lnTo>
                  <a:lnTo>
                    <a:pt x="2356" y="861"/>
                  </a:lnTo>
                  <a:lnTo>
                    <a:pt x="2344" y="846"/>
                  </a:lnTo>
                  <a:lnTo>
                    <a:pt x="2339" y="833"/>
                  </a:lnTo>
                  <a:lnTo>
                    <a:pt x="2331" y="815"/>
                  </a:lnTo>
                  <a:lnTo>
                    <a:pt x="2331" y="798"/>
                  </a:lnTo>
                  <a:lnTo>
                    <a:pt x="2331" y="789"/>
                  </a:lnTo>
                  <a:lnTo>
                    <a:pt x="2337" y="779"/>
                  </a:lnTo>
                  <a:lnTo>
                    <a:pt x="2341" y="768"/>
                  </a:lnTo>
                  <a:lnTo>
                    <a:pt x="2348" y="758"/>
                  </a:lnTo>
                  <a:lnTo>
                    <a:pt x="2362" y="690"/>
                  </a:lnTo>
                  <a:lnTo>
                    <a:pt x="2386" y="629"/>
                  </a:lnTo>
                  <a:lnTo>
                    <a:pt x="2419" y="574"/>
                  </a:lnTo>
                  <a:lnTo>
                    <a:pt x="2462" y="528"/>
                  </a:lnTo>
                  <a:lnTo>
                    <a:pt x="2510" y="489"/>
                  </a:lnTo>
                  <a:lnTo>
                    <a:pt x="2565" y="456"/>
                  </a:lnTo>
                  <a:lnTo>
                    <a:pt x="2624" y="431"/>
                  </a:lnTo>
                  <a:lnTo>
                    <a:pt x="2689" y="414"/>
                  </a:lnTo>
                  <a:lnTo>
                    <a:pt x="2751" y="403"/>
                  </a:lnTo>
                  <a:lnTo>
                    <a:pt x="2818" y="399"/>
                  </a:lnTo>
                  <a:lnTo>
                    <a:pt x="2882" y="403"/>
                  </a:lnTo>
                  <a:lnTo>
                    <a:pt x="2947" y="416"/>
                  </a:lnTo>
                  <a:lnTo>
                    <a:pt x="3008" y="435"/>
                  </a:lnTo>
                  <a:lnTo>
                    <a:pt x="3065" y="464"/>
                  </a:lnTo>
                  <a:lnTo>
                    <a:pt x="3118" y="500"/>
                  </a:lnTo>
                  <a:lnTo>
                    <a:pt x="3166" y="546"/>
                  </a:lnTo>
                  <a:lnTo>
                    <a:pt x="3170" y="527"/>
                  </a:lnTo>
                  <a:lnTo>
                    <a:pt x="3164" y="508"/>
                  </a:lnTo>
                  <a:lnTo>
                    <a:pt x="3156" y="496"/>
                  </a:lnTo>
                  <a:lnTo>
                    <a:pt x="3151" y="485"/>
                  </a:lnTo>
                  <a:lnTo>
                    <a:pt x="3143" y="473"/>
                  </a:lnTo>
                  <a:lnTo>
                    <a:pt x="3137" y="464"/>
                  </a:lnTo>
                  <a:lnTo>
                    <a:pt x="3130" y="452"/>
                  </a:lnTo>
                  <a:lnTo>
                    <a:pt x="3126" y="441"/>
                  </a:lnTo>
                  <a:lnTo>
                    <a:pt x="3124" y="431"/>
                  </a:lnTo>
                  <a:lnTo>
                    <a:pt x="3126" y="426"/>
                  </a:lnTo>
                  <a:lnTo>
                    <a:pt x="3130" y="416"/>
                  </a:lnTo>
                  <a:lnTo>
                    <a:pt x="3141" y="412"/>
                  </a:lnTo>
                  <a:lnTo>
                    <a:pt x="3154" y="407"/>
                  </a:lnTo>
                  <a:lnTo>
                    <a:pt x="3177" y="407"/>
                  </a:lnTo>
                  <a:lnTo>
                    <a:pt x="3187" y="399"/>
                  </a:lnTo>
                  <a:lnTo>
                    <a:pt x="3196" y="393"/>
                  </a:lnTo>
                  <a:lnTo>
                    <a:pt x="3202" y="388"/>
                  </a:lnTo>
                  <a:lnTo>
                    <a:pt x="3208" y="382"/>
                  </a:lnTo>
                  <a:lnTo>
                    <a:pt x="3210" y="369"/>
                  </a:lnTo>
                  <a:lnTo>
                    <a:pt x="3206" y="357"/>
                  </a:lnTo>
                  <a:lnTo>
                    <a:pt x="3194" y="346"/>
                  </a:lnTo>
                  <a:lnTo>
                    <a:pt x="3181" y="335"/>
                  </a:lnTo>
                  <a:lnTo>
                    <a:pt x="3164" y="325"/>
                  </a:lnTo>
                  <a:lnTo>
                    <a:pt x="3151" y="319"/>
                  </a:lnTo>
                  <a:lnTo>
                    <a:pt x="3154" y="310"/>
                  </a:lnTo>
                  <a:lnTo>
                    <a:pt x="3162" y="302"/>
                  </a:lnTo>
                  <a:lnTo>
                    <a:pt x="3171" y="291"/>
                  </a:lnTo>
                  <a:lnTo>
                    <a:pt x="3185" y="279"/>
                  </a:lnTo>
                  <a:lnTo>
                    <a:pt x="3196" y="264"/>
                  </a:lnTo>
                  <a:lnTo>
                    <a:pt x="3213" y="251"/>
                  </a:lnTo>
                  <a:lnTo>
                    <a:pt x="3229" y="238"/>
                  </a:lnTo>
                  <a:lnTo>
                    <a:pt x="3246" y="224"/>
                  </a:lnTo>
                  <a:lnTo>
                    <a:pt x="3259" y="207"/>
                  </a:lnTo>
                  <a:lnTo>
                    <a:pt x="3272" y="192"/>
                  </a:lnTo>
                  <a:lnTo>
                    <a:pt x="3284" y="177"/>
                  </a:lnTo>
                  <a:lnTo>
                    <a:pt x="3295" y="163"/>
                  </a:lnTo>
                  <a:lnTo>
                    <a:pt x="3301" y="148"/>
                  </a:lnTo>
                  <a:lnTo>
                    <a:pt x="3305" y="135"/>
                  </a:lnTo>
                  <a:lnTo>
                    <a:pt x="3305" y="124"/>
                  </a:lnTo>
                  <a:lnTo>
                    <a:pt x="3303" y="112"/>
                  </a:lnTo>
                  <a:lnTo>
                    <a:pt x="3312" y="110"/>
                  </a:lnTo>
                  <a:lnTo>
                    <a:pt x="3324" y="110"/>
                  </a:lnTo>
                  <a:lnTo>
                    <a:pt x="3335" y="110"/>
                  </a:lnTo>
                  <a:lnTo>
                    <a:pt x="3346" y="110"/>
                  </a:lnTo>
                  <a:lnTo>
                    <a:pt x="3356" y="108"/>
                  </a:lnTo>
                  <a:lnTo>
                    <a:pt x="3365" y="108"/>
                  </a:lnTo>
                  <a:lnTo>
                    <a:pt x="3375" y="106"/>
                  </a:lnTo>
                  <a:lnTo>
                    <a:pt x="3386" y="106"/>
                  </a:lnTo>
                  <a:lnTo>
                    <a:pt x="3400" y="101"/>
                  </a:lnTo>
                  <a:lnTo>
                    <a:pt x="3409" y="89"/>
                  </a:lnTo>
                  <a:lnTo>
                    <a:pt x="3409" y="82"/>
                  </a:lnTo>
                  <a:lnTo>
                    <a:pt x="3409" y="72"/>
                  </a:lnTo>
                  <a:lnTo>
                    <a:pt x="3407" y="61"/>
                  </a:lnTo>
                  <a:lnTo>
                    <a:pt x="3403" y="51"/>
                  </a:lnTo>
                  <a:lnTo>
                    <a:pt x="3413" y="34"/>
                  </a:lnTo>
                  <a:lnTo>
                    <a:pt x="3422" y="23"/>
                  </a:lnTo>
                  <a:lnTo>
                    <a:pt x="3432" y="11"/>
                  </a:lnTo>
                  <a:lnTo>
                    <a:pt x="34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24" name="Freeform 8"/>
            <p:cNvSpPr>
              <a:spLocks/>
            </p:cNvSpPr>
            <p:nvPr/>
          </p:nvSpPr>
          <p:spPr bwMode="auto">
            <a:xfrm>
              <a:off x="1584" y="1923"/>
              <a:ext cx="52" cy="35"/>
            </a:xfrm>
            <a:custGeom>
              <a:avLst/>
              <a:gdLst>
                <a:gd name="T0" fmla="*/ 1 w 104"/>
                <a:gd name="T1" fmla="*/ 0 h 68"/>
                <a:gd name="T2" fmla="*/ 1 w 104"/>
                <a:gd name="T3" fmla="*/ 1 h 68"/>
                <a:gd name="T4" fmla="*/ 1 w 104"/>
                <a:gd name="T5" fmla="*/ 1 h 68"/>
                <a:gd name="T6" fmla="*/ 1 w 104"/>
                <a:gd name="T7" fmla="*/ 1 h 68"/>
                <a:gd name="T8" fmla="*/ 1 w 104"/>
                <a:gd name="T9" fmla="*/ 1 h 68"/>
                <a:gd name="T10" fmla="*/ 1 w 104"/>
                <a:gd name="T11" fmla="*/ 1 h 68"/>
                <a:gd name="T12" fmla="*/ 1 w 104"/>
                <a:gd name="T13" fmla="*/ 1 h 68"/>
                <a:gd name="T14" fmla="*/ 1 w 104"/>
                <a:gd name="T15" fmla="*/ 1 h 68"/>
                <a:gd name="T16" fmla="*/ 1 w 104"/>
                <a:gd name="T17" fmla="*/ 1 h 68"/>
                <a:gd name="T18" fmla="*/ 1 w 104"/>
                <a:gd name="T19" fmla="*/ 1 h 68"/>
                <a:gd name="T20" fmla="*/ 1 w 104"/>
                <a:gd name="T21" fmla="*/ 1 h 68"/>
                <a:gd name="T22" fmla="*/ 1 w 104"/>
                <a:gd name="T23" fmla="*/ 1 h 68"/>
                <a:gd name="T24" fmla="*/ 0 w 104"/>
                <a:gd name="T25" fmla="*/ 1 h 68"/>
                <a:gd name="T26" fmla="*/ 1 w 104"/>
                <a:gd name="T27" fmla="*/ 1 h 68"/>
                <a:gd name="T28" fmla="*/ 1 w 104"/>
                <a:gd name="T29" fmla="*/ 1 h 68"/>
                <a:gd name="T30" fmla="*/ 1 w 104"/>
                <a:gd name="T31" fmla="*/ 1 h 68"/>
                <a:gd name="T32" fmla="*/ 1 w 104"/>
                <a:gd name="T33" fmla="*/ 1 h 68"/>
                <a:gd name="T34" fmla="*/ 1 w 104"/>
                <a:gd name="T35" fmla="*/ 1 h 68"/>
                <a:gd name="T36" fmla="*/ 1 w 104"/>
                <a:gd name="T37" fmla="*/ 0 h 68"/>
                <a:gd name="T38" fmla="*/ 1 w 104"/>
                <a:gd name="T39" fmla="*/ 0 h 6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4"/>
                <a:gd name="T61" fmla="*/ 0 h 68"/>
                <a:gd name="T62" fmla="*/ 104 w 104"/>
                <a:gd name="T63" fmla="*/ 68 h 6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4" h="68">
                  <a:moveTo>
                    <a:pt x="87" y="0"/>
                  </a:moveTo>
                  <a:lnTo>
                    <a:pt x="100" y="7"/>
                  </a:lnTo>
                  <a:lnTo>
                    <a:pt x="104" y="21"/>
                  </a:lnTo>
                  <a:lnTo>
                    <a:pt x="100" y="26"/>
                  </a:lnTo>
                  <a:lnTo>
                    <a:pt x="95" y="36"/>
                  </a:lnTo>
                  <a:lnTo>
                    <a:pt x="83" y="41"/>
                  </a:lnTo>
                  <a:lnTo>
                    <a:pt x="74" y="51"/>
                  </a:lnTo>
                  <a:lnTo>
                    <a:pt x="62" y="55"/>
                  </a:lnTo>
                  <a:lnTo>
                    <a:pt x="53" y="59"/>
                  </a:lnTo>
                  <a:lnTo>
                    <a:pt x="42" y="60"/>
                  </a:lnTo>
                  <a:lnTo>
                    <a:pt x="32" y="64"/>
                  </a:lnTo>
                  <a:lnTo>
                    <a:pt x="13" y="68"/>
                  </a:lnTo>
                  <a:lnTo>
                    <a:pt x="0" y="68"/>
                  </a:lnTo>
                  <a:lnTo>
                    <a:pt x="19" y="49"/>
                  </a:lnTo>
                  <a:lnTo>
                    <a:pt x="40" y="32"/>
                  </a:lnTo>
                  <a:lnTo>
                    <a:pt x="51" y="22"/>
                  </a:lnTo>
                  <a:lnTo>
                    <a:pt x="62" y="15"/>
                  </a:lnTo>
                  <a:lnTo>
                    <a:pt x="74" y="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25" name="Freeform 9"/>
            <p:cNvSpPr>
              <a:spLocks/>
            </p:cNvSpPr>
            <p:nvPr/>
          </p:nvSpPr>
          <p:spPr bwMode="auto">
            <a:xfrm>
              <a:off x="1466" y="1940"/>
              <a:ext cx="67" cy="50"/>
            </a:xfrm>
            <a:custGeom>
              <a:avLst/>
              <a:gdLst>
                <a:gd name="T0" fmla="*/ 1 w 133"/>
                <a:gd name="T1" fmla="*/ 0 h 99"/>
                <a:gd name="T2" fmla="*/ 1 w 133"/>
                <a:gd name="T3" fmla="*/ 1 h 99"/>
                <a:gd name="T4" fmla="*/ 1 w 133"/>
                <a:gd name="T5" fmla="*/ 1 h 99"/>
                <a:gd name="T6" fmla="*/ 1 w 133"/>
                <a:gd name="T7" fmla="*/ 1 h 99"/>
                <a:gd name="T8" fmla="*/ 1 w 133"/>
                <a:gd name="T9" fmla="*/ 1 h 99"/>
                <a:gd name="T10" fmla="*/ 1 w 133"/>
                <a:gd name="T11" fmla="*/ 1 h 99"/>
                <a:gd name="T12" fmla="*/ 1 w 133"/>
                <a:gd name="T13" fmla="*/ 1 h 99"/>
                <a:gd name="T14" fmla="*/ 1 w 133"/>
                <a:gd name="T15" fmla="*/ 1 h 99"/>
                <a:gd name="T16" fmla="*/ 1 w 133"/>
                <a:gd name="T17" fmla="*/ 1 h 99"/>
                <a:gd name="T18" fmla="*/ 1 w 133"/>
                <a:gd name="T19" fmla="*/ 1 h 99"/>
                <a:gd name="T20" fmla="*/ 1 w 133"/>
                <a:gd name="T21" fmla="*/ 1 h 99"/>
                <a:gd name="T22" fmla="*/ 1 w 133"/>
                <a:gd name="T23" fmla="*/ 1 h 99"/>
                <a:gd name="T24" fmla="*/ 1 w 133"/>
                <a:gd name="T25" fmla="*/ 1 h 99"/>
                <a:gd name="T26" fmla="*/ 1 w 133"/>
                <a:gd name="T27" fmla="*/ 1 h 99"/>
                <a:gd name="T28" fmla="*/ 1 w 133"/>
                <a:gd name="T29" fmla="*/ 1 h 99"/>
                <a:gd name="T30" fmla="*/ 1 w 133"/>
                <a:gd name="T31" fmla="*/ 1 h 99"/>
                <a:gd name="T32" fmla="*/ 1 w 133"/>
                <a:gd name="T33" fmla="*/ 1 h 99"/>
                <a:gd name="T34" fmla="*/ 1 w 133"/>
                <a:gd name="T35" fmla="*/ 1 h 99"/>
                <a:gd name="T36" fmla="*/ 1 w 133"/>
                <a:gd name="T37" fmla="*/ 1 h 99"/>
                <a:gd name="T38" fmla="*/ 1 w 133"/>
                <a:gd name="T39" fmla="*/ 1 h 99"/>
                <a:gd name="T40" fmla="*/ 1 w 133"/>
                <a:gd name="T41" fmla="*/ 1 h 99"/>
                <a:gd name="T42" fmla="*/ 1 w 133"/>
                <a:gd name="T43" fmla="*/ 1 h 99"/>
                <a:gd name="T44" fmla="*/ 0 w 133"/>
                <a:gd name="T45" fmla="*/ 1 h 99"/>
                <a:gd name="T46" fmla="*/ 0 w 133"/>
                <a:gd name="T47" fmla="*/ 1 h 99"/>
                <a:gd name="T48" fmla="*/ 1 w 133"/>
                <a:gd name="T49" fmla="*/ 1 h 99"/>
                <a:gd name="T50" fmla="*/ 1 w 133"/>
                <a:gd name="T51" fmla="*/ 1 h 99"/>
                <a:gd name="T52" fmla="*/ 1 w 133"/>
                <a:gd name="T53" fmla="*/ 1 h 99"/>
                <a:gd name="T54" fmla="*/ 1 w 133"/>
                <a:gd name="T55" fmla="*/ 1 h 99"/>
                <a:gd name="T56" fmla="*/ 1 w 133"/>
                <a:gd name="T57" fmla="*/ 1 h 99"/>
                <a:gd name="T58" fmla="*/ 1 w 133"/>
                <a:gd name="T59" fmla="*/ 1 h 99"/>
                <a:gd name="T60" fmla="*/ 1 w 133"/>
                <a:gd name="T61" fmla="*/ 1 h 99"/>
                <a:gd name="T62" fmla="*/ 1 w 133"/>
                <a:gd name="T63" fmla="*/ 0 h 99"/>
                <a:gd name="T64" fmla="*/ 1 w 133"/>
                <a:gd name="T65" fmla="*/ 0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"/>
                <a:gd name="T100" fmla="*/ 0 h 99"/>
                <a:gd name="T101" fmla="*/ 133 w 133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" h="99">
                  <a:moveTo>
                    <a:pt x="93" y="0"/>
                  </a:moveTo>
                  <a:lnTo>
                    <a:pt x="103" y="15"/>
                  </a:lnTo>
                  <a:lnTo>
                    <a:pt x="103" y="30"/>
                  </a:lnTo>
                  <a:lnTo>
                    <a:pt x="116" y="30"/>
                  </a:lnTo>
                  <a:lnTo>
                    <a:pt x="125" y="36"/>
                  </a:lnTo>
                  <a:lnTo>
                    <a:pt x="127" y="44"/>
                  </a:lnTo>
                  <a:lnTo>
                    <a:pt x="133" y="57"/>
                  </a:lnTo>
                  <a:lnTo>
                    <a:pt x="118" y="61"/>
                  </a:lnTo>
                  <a:lnTo>
                    <a:pt x="106" y="68"/>
                  </a:lnTo>
                  <a:lnTo>
                    <a:pt x="91" y="74"/>
                  </a:lnTo>
                  <a:lnTo>
                    <a:pt x="80" y="83"/>
                  </a:lnTo>
                  <a:lnTo>
                    <a:pt x="63" y="87"/>
                  </a:lnTo>
                  <a:lnTo>
                    <a:pt x="47" y="93"/>
                  </a:lnTo>
                  <a:lnTo>
                    <a:pt x="34" y="97"/>
                  </a:lnTo>
                  <a:lnTo>
                    <a:pt x="19" y="99"/>
                  </a:lnTo>
                  <a:lnTo>
                    <a:pt x="32" y="85"/>
                  </a:lnTo>
                  <a:lnTo>
                    <a:pt x="42" y="74"/>
                  </a:lnTo>
                  <a:lnTo>
                    <a:pt x="46" y="61"/>
                  </a:lnTo>
                  <a:lnTo>
                    <a:pt x="46" y="49"/>
                  </a:lnTo>
                  <a:lnTo>
                    <a:pt x="42" y="38"/>
                  </a:lnTo>
                  <a:lnTo>
                    <a:pt x="32" y="30"/>
                  </a:lnTo>
                  <a:lnTo>
                    <a:pt x="17" y="25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9" y="15"/>
                  </a:lnTo>
                  <a:lnTo>
                    <a:pt x="19" y="11"/>
                  </a:lnTo>
                  <a:lnTo>
                    <a:pt x="32" y="7"/>
                  </a:lnTo>
                  <a:lnTo>
                    <a:pt x="46" y="7"/>
                  </a:lnTo>
                  <a:lnTo>
                    <a:pt x="55" y="6"/>
                  </a:lnTo>
                  <a:lnTo>
                    <a:pt x="70" y="6"/>
                  </a:lnTo>
                  <a:lnTo>
                    <a:pt x="80" y="2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26" name="Freeform 10"/>
            <p:cNvSpPr>
              <a:spLocks/>
            </p:cNvSpPr>
            <p:nvPr/>
          </p:nvSpPr>
          <p:spPr bwMode="auto">
            <a:xfrm>
              <a:off x="1609" y="1954"/>
              <a:ext cx="58" cy="45"/>
            </a:xfrm>
            <a:custGeom>
              <a:avLst/>
              <a:gdLst>
                <a:gd name="T0" fmla="*/ 1 w 116"/>
                <a:gd name="T1" fmla="*/ 0 h 92"/>
                <a:gd name="T2" fmla="*/ 1 w 116"/>
                <a:gd name="T3" fmla="*/ 0 h 92"/>
                <a:gd name="T4" fmla="*/ 1 w 116"/>
                <a:gd name="T5" fmla="*/ 0 h 92"/>
                <a:gd name="T6" fmla="*/ 1 w 116"/>
                <a:gd name="T7" fmla="*/ 0 h 92"/>
                <a:gd name="T8" fmla="*/ 1 w 116"/>
                <a:gd name="T9" fmla="*/ 0 h 92"/>
                <a:gd name="T10" fmla="*/ 1 w 116"/>
                <a:gd name="T11" fmla="*/ 0 h 92"/>
                <a:gd name="T12" fmla="*/ 1 w 116"/>
                <a:gd name="T13" fmla="*/ 0 h 92"/>
                <a:gd name="T14" fmla="*/ 1 w 116"/>
                <a:gd name="T15" fmla="*/ 0 h 92"/>
                <a:gd name="T16" fmla="*/ 1 w 116"/>
                <a:gd name="T17" fmla="*/ 0 h 92"/>
                <a:gd name="T18" fmla="*/ 1 w 116"/>
                <a:gd name="T19" fmla="*/ 0 h 92"/>
                <a:gd name="T20" fmla="*/ 1 w 116"/>
                <a:gd name="T21" fmla="*/ 0 h 92"/>
                <a:gd name="T22" fmla="*/ 1 w 116"/>
                <a:gd name="T23" fmla="*/ 0 h 92"/>
                <a:gd name="T24" fmla="*/ 1 w 116"/>
                <a:gd name="T25" fmla="*/ 0 h 92"/>
                <a:gd name="T26" fmla="*/ 1 w 116"/>
                <a:gd name="T27" fmla="*/ 0 h 92"/>
                <a:gd name="T28" fmla="*/ 1 w 116"/>
                <a:gd name="T29" fmla="*/ 0 h 92"/>
                <a:gd name="T30" fmla="*/ 1 w 116"/>
                <a:gd name="T31" fmla="*/ 0 h 92"/>
                <a:gd name="T32" fmla="*/ 1 w 116"/>
                <a:gd name="T33" fmla="*/ 0 h 92"/>
                <a:gd name="T34" fmla="*/ 1 w 116"/>
                <a:gd name="T35" fmla="*/ 0 h 92"/>
                <a:gd name="T36" fmla="*/ 1 w 116"/>
                <a:gd name="T37" fmla="*/ 0 h 92"/>
                <a:gd name="T38" fmla="*/ 0 w 116"/>
                <a:gd name="T39" fmla="*/ 0 h 92"/>
                <a:gd name="T40" fmla="*/ 1 w 116"/>
                <a:gd name="T41" fmla="*/ 0 h 92"/>
                <a:gd name="T42" fmla="*/ 1 w 116"/>
                <a:gd name="T43" fmla="*/ 0 h 92"/>
                <a:gd name="T44" fmla="*/ 1 w 116"/>
                <a:gd name="T45" fmla="*/ 0 h 92"/>
                <a:gd name="T46" fmla="*/ 1 w 116"/>
                <a:gd name="T47" fmla="*/ 0 h 92"/>
                <a:gd name="T48" fmla="*/ 1 w 116"/>
                <a:gd name="T49" fmla="*/ 0 h 92"/>
                <a:gd name="T50" fmla="*/ 1 w 116"/>
                <a:gd name="T51" fmla="*/ 0 h 92"/>
                <a:gd name="T52" fmla="*/ 1 w 116"/>
                <a:gd name="T53" fmla="*/ 0 h 92"/>
                <a:gd name="T54" fmla="*/ 1 w 116"/>
                <a:gd name="T55" fmla="*/ 0 h 92"/>
                <a:gd name="T56" fmla="*/ 1 w 116"/>
                <a:gd name="T57" fmla="*/ 0 h 9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92"/>
                <a:gd name="T89" fmla="*/ 116 w 116"/>
                <a:gd name="T90" fmla="*/ 92 h 9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92">
                  <a:moveTo>
                    <a:pt x="82" y="0"/>
                  </a:moveTo>
                  <a:lnTo>
                    <a:pt x="91" y="4"/>
                  </a:lnTo>
                  <a:lnTo>
                    <a:pt x="99" y="8"/>
                  </a:lnTo>
                  <a:lnTo>
                    <a:pt x="105" y="12"/>
                  </a:lnTo>
                  <a:lnTo>
                    <a:pt x="110" y="18"/>
                  </a:lnTo>
                  <a:lnTo>
                    <a:pt x="114" y="29"/>
                  </a:lnTo>
                  <a:lnTo>
                    <a:pt x="116" y="42"/>
                  </a:lnTo>
                  <a:lnTo>
                    <a:pt x="108" y="52"/>
                  </a:lnTo>
                  <a:lnTo>
                    <a:pt x="101" y="61"/>
                  </a:lnTo>
                  <a:lnTo>
                    <a:pt x="89" y="69"/>
                  </a:lnTo>
                  <a:lnTo>
                    <a:pt x="78" y="77"/>
                  </a:lnTo>
                  <a:lnTo>
                    <a:pt x="65" y="80"/>
                  </a:lnTo>
                  <a:lnTo>
                    <a:pt x="51" y="86"/>
                  </a:lnTo>
                  <a:lnTo>
                    <a:pt x="40" y="88"/>
                  </a:lnTo>
                  <a:lnTo>
                    <a:pt x="31" y="88"/>
                  </a:lnTo>
                  <a:lnTo>
                    <a:pt x="31" y="92"/>
                  </a:lnTo>
                  <a:lnTo>
                    <a:pt x="21" y="84"/>
                  </a:lnTo>
                  <a:lnTo>
                    <a:pt x="17" y="77"/>
                  </a:lnTo>
                  <a:lnTo>
                    <a:pt x="10" y="71"/>
                  </a:lnTo>
                  <a:lnTo>
                    <a:pt x="0" y="73"/>
                  </a:lnTo>
                  <a:lnTo>
                    <a:pt x="2" y="56"/>
                  </a:lnTo>
                  <a:lnTo>
                    <a:pt x="10" y="42"/>
                  </a:lnTo>
                  <a:lnTo>
                    <a:pt x="17" y="31"/>
                  </a:lnTo>
                  <a:lnTo>
                    <a:pt x="29" y="23"/>
                  </a:lnTo>
                  <a:lnTo>
                    <a:pt x="38" y="14"/>
                  </a:lnTo>
                  <a:lnTo>
                    <a:pt x="51" y="8"/>
                  </a:lnTo>
                  <a:lnTo>
                    <a:pt x="65" y="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27" name="Freeform 11"/>
            <p:cNvSpPr>
              <a:spLocks/>
            </p:cNvSpPr>
            <p:nvPr/>
          </p:nvSpPr>
          <p:spPr bwMode="auto">
            <a:xfrm>
              <a:off x="1671" y="1986"/>
              <a:ext cx="68" cy="39"/>
            </a:xfrm>
            <a:custGeom>
              <a:avLst/>
              <a:gdLst>
                <a:gd name="T0" fmla="*/ 1 w 135"/>
                <a:gd name="T1" fmla="*/ 0 h 78"/>
                <a:gd name="T2" fmla="*/ 1 w 135"/>
                <a:gd name="T3" fmla="*/ 1 h 78"/>
                <a:gd name="T4" fmla="*/ 1 w 135"/>
                <a:gd name="T5" fmla="*/ 1 h 78"/>
                <a:gd name="T6" fmla="*/ 1 w 135"/>
                <a:gd name="T7" fmla="*/ 1 h 78"/>
                <a:gd name="T8" fmla="*/ 1 w 135"/>
                <a:gd name="T9" fmla="*/ 1 h 78"/>
                <a:gd name="T10" fmla="*/ 1 w 135"/>
                <a:gd name="T11" fmla="*/ 1 h 78"/>
                <a:gd name="T12" fmla="*/ 1 w 135"/>
                <a:gd name="T13" fmla="*/ 1 h 78"/>
                <a:gd name="T14" fmla="*/ 1 w 135"/>
                <a:gd name="T15" fmla="*/ 1 h 78"/>
                <a:gd name="T16" fmla="*/ 1 w 135"/>
                <a:gd name="T17" fmla="*/ 1 h 78"/>
                <a:gd name="T18" fmla="*/ 1 w 135"/>
                <a:gd name="T19" fmla="*/ 1 h 78"/>
                <a:gd name="T20" fmla="*/ 1 w 135"/>
                <a:gd name="T21" fmla="*/ 1 h 78"/>
                <a:gd name="T22" fmla="*/ 1 w 135"/>
                <a:gd name="T23" fmla="*/ 1 h 78"/>
                <a:gd name="T24" fmla="*/ 1 w 135"/>
                <a:gd name="T25" fmla="*/ 1 h 78"/>
                <a:gd name="T26" fmla="*/ 1 w 135"/>
                <a:gd name="T27" fmla="*/ 1 h 78"/>
                <a:gd name="T28" fmla="*/ 1 w 135"/>
                <a:gd name="T29" fmla="*/ 1 h 78"/>
                <a:gd name="T30" fmla="*/ 1 w 135"/>
                <a:gd name="T31" fmla="*/ 1 h 78"/>
                <a:gd name="T32" fmla="*/ 1 w 135"/>
                <a:gd name="T33" fmla="*/ 1 h 78"/>
                <a:gd name="T34" fmla="*/ 1 w 135"/>
                <a:gd name="T35" fmla="*/ 1 h 78"/>
                <a:gd name="T36" fmla="*/ 0 w 135"/>
                <a:gd name="T37" fmla="*/ 1 h 78"/>
                <a:gd name="T38" fmla="*/ 1 w 135"/>
                <a:gd name="T39" fmla="*/ 1 h 78"/>
                <a:gd name="T40" fmla="*/ 1 w 135"/>
                <a:gd name="T41" fmla="*/ 1 h 78"/>
                <a:gd name="T42" fmla="*/ 1 w 135"/>
                <a:gd name="T43" fmla="*/ 1 h 78"/>
                <a:gd name="T44" fmla="*/ 1 w 135"/>
                <a:gd name="T45" fmla="*/ 1 h 78"/>
                <a:gd name="T46" fmla="*/ 1 w 135"/>
                <a:gd name="T47" fmla="*/ 1 h 78"/>
                <a:gd name="T48" fmla="*/ 1 w 135"/>
                <a:gd name="T49" fmla="*/ 1 h 78"/>
                <a:gd name="T50" fmla="*/ 1 w 135"/>
                <a:gd name="T51" fmla="*/ 1 h 78"/>
                <a:gd name="T52" fmla="*/ 1 w 135"/>
                <a:gd name="T53" fmla="*/ 0 h 78"/>
                <a:gd name="T54" fmla="*/ 1 w 135"/>
                <a:gd name="T55" fmla="*/ 0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5"/>
                <a:gd name="T85" fmla="*/ 0 h 78"/>
                <a:gd name="T86" fmla="*/ 135 w 135"/>
                <a:gd name="T87" fmla="*/ 78 h 7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5" h="78">
                  <a:moveTo>
                    <a:pt x="108" y="0"/>
                  </a:moveTo>
                  <a:lnTo>
                    <a:pt x="119" y="6"/>
                  </a:lnTo>
                  <a:lnTo>
                    <a:pt x="127" y="15"/>
                  </a:lnTo>
                  <a:lnTo>
                    <a:pt x="133" y="27"/>
                  </a:lnTo>
                  <a:lnTo>
                    <a:pt x="135" y="38"/>
                  </a:lnTo>
                  <a:lnTo>
                    <a:pt x="129" y="46"/>
                  </a:lnTo>
                  <a:lnTo>
                    <a:pt x="123" y="53"/>
                  </a:lnTo>
                  <a:lnTo>
                    <a:pt x="114" y="59"/>
                  </a:lnTo>
                  <a:lnTo>
                    <a:pt x="104" y="67"/>
                  </a:lnTo>
                  <a:lnTo>
                    <a:pt x="93" y="70"/>
                  </a:lnTo>
                  <a:lnTo>
                    <a:pt x="81" y="74"/>
                  </a:lnTo>
                  <a:lnTo>
                    <a:pt x="68" y="74"/>
                  </a:lnTo>
                  <a:lnTo>
                    <a:pt x="57" y="74"/>
                  </a:lnTo>
                  <a:lnTo>
                    <a:pt x="38" y="74"/>
                  </a:lnTo>
                  <a:lnTo>
                    <a:pt x="21" y="78"/>
                  </a:lnTo>
                  <a:lnTo>
                    <a:pt x="24" y="63"/>
                  </a:lnTo>
                  <a:lnTo>
                    <a:pt x="21" y="57"/>
                  </a:lnTo>
                  <a:lnTo>
                    <a:pt x="11" y="57"/>
                  </a:lnTo>
                  <a:lnTo>
                    <a:pt x="0" y="61"/>
                  </a:lnTo>
                  <a:lnTo>
                    <a:pt x="11" y="48"/>
                  </a:lnTo>
                  <a:lnTo>
                    <a:pt x="28" y="38"/>
                  </a:lnTo>
                  <a:lnTo>
                    <a:pt x="45" y="27"/>
                  </a:lnTo>
                  <a:lnTo>
                    <a:pt x="64" y="21"/>
                  </a:lnTo>
                  <a:lnTo>
                    <a:pt x="74" y="15"/>
                  </a:lnTo>
                  <a:lnTo>
                    <a:pt x="85" y="10"/>
                  </a:lnTo>
                  <a:lnTo>
                    <a:pt x="97" y="4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28" name="Freeform 12"/>
            <p:cNvSpPr>
              <a:spLocks/>
            </p:cNvSpPr>
            <p:nvPr/>
          </p:nvSpPr>
          <p:spPr bwMode="auto">
            <a:xfrm>
              <a:off x="1492" y="1990"/>
              <a:ext cx="95" cy="45"/>
            </a:xfrm>
            <a:custGeom>
              <a:avLst/>
              <a:gdLst>
                <a:gd name="T0" fmla="*/ 1 w 190"/>
                <a:gd name="T1" fmla="*/ 0 h 91"/>
                <a:gd name="T2" fmla="*/ 1 w 190"/>
                <a:gd name="T3" fmla="*/ 0 h 91"/>
                <a:gd name="T4" fmla="*/ 1 w 190"/>
                <a:gd name="T5" fmla="*/ 0 h 91"/>
                <a:gd name="T6" fmla="*/ 1 w 190"/>
                <a:gd name="T7" fmla="*/ 0 h 91"/>
                <a:gd name="T8" fmla="*/ 1 w 190"/>
                <a:gd name="T9" fmla="*/ 0 h 91"/>
                <a:gd name="T10" fmla="*/ 1 w 190"/>
                <a:gd name="T11" fmla="*/ 0 h 91"/>
                <a:gd name="T12" fmla="*/ 1 w 190"/>
                <a:gd name="T13" fmla="*/ 0 h 91"/>
                <a:gd name="T14" fmla="*/ 1 w 190"/>
                <a:gd name="T15" fmla="*/ 0 h 91"/>
                <a:gd name="T16" fmla="*/ 1 w 190"/>
                <a:gd name="T17" fmla="*/ 0 h 91"/>
                <a:gd name="T18" fmla="*/ 1 w 190"/>
                <a:gd name="T19" fmla="*/ 0 h 91"/>
                <a:gd name="T20" fmla="*/ 1 w 190"/>
                <a:gd name="T21" fmla="*/ 0 h 91"/>
                <a:gd name="T22" fmla="*/ 1 w 190"/>
                <a:gd name="T23" fmla="*/ 0 h 91"/>
                <a:gd name="T24" fmla="*/ 1 w 190"/>
                <a:gd name="T25" fmla="*/ 0 h 91"/>
                <a:gd name="T26" fmla="*/ 1 w 190"/>
                <a:gd name="T27" fmla="*/ 0 h 91"/>
                <a:gd name="T28" fmla="*/ 1 w 190"/>
                <a:gd name="T29" fmla="*/ 0 h 91"/>
                <a:gd name="T30" fmla="*/ 1 w 190"/>
                <a:gd name="T31" fmla="*/ 0 h 91"/>
                <a:gd name="T32" fmla="*/ 1 w 190"/>
                <a:gd name="T33" fmla="*/ 0 h 91"/>
                <a:gd name="T34" fmla="*/ 1 w 190"/>
                <a:gd name="T35" fmla="*/ 0 h 91"/>
                <a:gd name="T36" fmla="*/ 1 w 190"/>
                <a:gd name="T37" fmla="*/ 0 h 91"/>
                <a:gd name="T38" fmla="*/ 1 w 190"/>
                <a:gd name="T39" fmla="*/ 0 h 91"/>
                <a:gd name="T40" fmla="*/ 1 w 190"/>
                <a:gd name="T41" fmla="*/ 0 h 91"/>
                <a:gd name="T42" fmla="*/ 1 w 190"/>
                <a:gd name="T43" fmla="*/ 0 h 91"/>
                <a:gd name="T44" fmla="*/ 1 w 190"/>
                <a:gd name="T45" fmla="*/ 0 h 91"/>
                <a:gd name="T46" fmla="*/ 1 w 190"/>
                <a:gd name="T47" fmla="*/ 0 h 91"/>
                <a:gd name="T48" fmla="*/ 0 w 190"/>
                <a:gd name="T49" fmla="*/ 0 h 91"/>
                <a:gd name="T50" fmla="*/ 0 w 190"/>
                <a:gd name="T51" fmla="*/ 0 h 91"/>
                <a:gd name="T52" fmla="*/ 1 w 190"/>
                <a:gd name="T53" fmla="*/ 0 h 91"/>
                <a:gd name="T54" fmla="*/ 1 w 190"/>
                <a:gd name="T55" fmla="*/ 0 h 91"/>
                <a:gd name="T56" fmla="*/ 1 w 190"/>
                <a:gd name="T57" fmla="*/ 0 h 91"/>
                <a:gd name="T58" fmla="*/ 1 w 190"/>
                <a:gd name="T59" fmla="*/ 0 h 91"/>
                <a:gd name="T60" fmla="*/ 1 w 190"/>
                <a:gd name="T61" fmla="*/ 0 h 91"/>
                <a:gd name="T62" fmla="*/ 1 w 190"/>
                <a:gd name="T63" fmla="*/ 0 h 91"/>
                <a:gd name="T64" fmla="*/ 1 w 190"/>
                <a:gd name="T65" fmla="*/ 0 h 91"/>
                <a:gd name="T66" fmla="*/ 1 w 190"/>
                <a:gd name="T67" fmla="*/ 0 h 91"/>
                <a:gd name="T68" fmla="*/ 1 w 190"/>
                <a:gd name="T69" fmla="*/ 0 h 91"/>
                <a:gd name="T70" fmla="*/ 1 w 190"/>
                <a:gd name="T71" fmla="*/ 0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0"/>
                <a:gd name="T109" fmla="*/ 0 h 91"/>
                <a:gd name="T110" fmla="*/ 190 w 190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0" h="91">
                  <a:moveTo>
                    <a:pt x="95" y="0"/>
                  </a:moveTo>
                  <a:lnTo>
                    <a:pt x="97" y="11"/>
                  </a:lnTo>
                  <a:lnTo>
                    <a:pt x="105" y="23"/>
                  </a:lnTo>
                  <a:lnTo>
                    <a:pt x="111" y="28"/>
                  </a:lnTo>
                  <a:lnTo>
                    <a:pt x="120" y="36"/>
                  </a:lnTo>
                  <a:lnTo>
                    <a:pt x="133" y="40"/>
                  </a:lnTo>
                  <a:lnTo>
                    <a:pt x="150" y="42"/>
                  </a:lnTo>
                  <a:lnTo>
                    <a:pt x="169" y="42"/>
                  </a:lnTo>
                  <a:lnTo>
                    <a:pt x="190" y="43"/>
                  </a:lnTo>
                  <a:lnTo>
                    <a:pt x="190" y="53"/>
                  </a:lnTo>
                  <a:lnTo>
                    <a:pt x="190" y="64"/>
                  </a:lnTo>
                  <a:lnTo>
                    <a:pt x="190" y="72"/>
                  </a:lnTo>
                  <a:lnTo>
                    <a:pt x="190" y="83"/>
                  </a:lnTo>
                  <a:lnTo>
                    <a:pt x="173" y="81"/>
                  </a:lnTo>
                  <a:lnTo>
                    <a:pt x="158" y="81"/>
                  </a:lnTo>
                  <a:lnTo>
                    <a:pt x="141" y="80"/>
                  </a:lnTo>
                  <a:lnTo>
                    <a:pt x="126" y="80"/>
                  </a:lnTo>
                  <a:lnTo>
                    <a:pt x="107" y="76"/>
                  </a:lnTo>
                  <a:lnTo>
                    <a:pt x="88" y="74"/>
                  </a:lnTo>
                  <a:lnTo>
                    <a:pt x="71" y="70"/>
                  </a:lnTo>
                  <a:lnTo>
                    <a:pt x="55" y="70"/>
                  </a:lnTo>
                  <a:lnTo>
                    <a:pt x="38" y="70"/>
                  </a:lnTo>
                  <a:lnTo>
                    <a:pt x="21" y="74"/>
                  </a:lnTo>
                  <a:lnTo>
                    <a:pt x="6" y="80"/>
                  </a:lnTo>
                  <a:lnTo>
                    <a:pt x="0" y="91"/>
                  </a:lnTo>
                  <a:lnTo>
                    <a:pt x="0" y="80"/>
                  </a:lnTo>
                  <a:lnTo>
                    <a:pt x="12" y="70"/>
                  </a:lnTo>
                  <a:lnTo>
                    <a:pt x="19" y="61"/>
                  </a:lnTo>
                  <a:lnTo>
                    <a:pt x="17" y="53"/>
                  </a:lnTo>
                  <a:lnTo>
                    <a:pt x="27" y="47"/>
                  </a:lnTo>
                  <a:lnTo>
                    <a:pt x="38" y="42"/>
                  </a:lnTo>
                  <a:lnTo>
                    <a:pt x="48" y="36"/>
                  </a:lnTo>
                  <a:lnTo>
                    <a:pt x="57" y="30"/>
                  </a:lnTo>
                  <a:lnTo>
                    <a:pt x="76" y="15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29" name="Freeform 13"/>
            <p:cNvSpPr>
              <a:spLocks/>
            </p:cNvSpPr>
            <p:nvPr/>
          </p:nvSpPr>
          <p:spPr bwMode="auto">
            <a:xfrm>
              <a:off x="1400" y="1993"/>
              <a:ext cx="48" cy="59"/>
            </a:xfrm>
            <a:custGeom>
              <a:avLst/>
              <a:gdLst>
                <a:gd name="T0" fmla="*/ 1 w 95"/>
                <a:gd name="T1" fmla="*/ 0 h 118"/>
                <a:gd name="T2" fmla="*/ 1 w 95"/>
                <a:gd name="T3" fmla="*/ 1 h 118"/>
                <a:gd name="T4" fmla="*/ 1 w 95"/>
                <a:gd name="T5" fmla="*/ 0 h 118"/>
                <a:gd name="T6" fmla="*/ 1 w 95"/>
                <a:gd name="T7" fmla="*/ 1 h 118"/>
                <a:gd name="T8" fmla="*/ 1 w 95"/>
                <a:gd name="T9" fmla="*/ 1 h 118"/>
                <a:gd name="T10" fmla="*/ 1 w 95"/>
                <a:gd name="T11" fmla="*/ 1 h 118"/>
                <a:gd name="T12" fmla="*/ 1 w 95"/>
                <a:gd name="T13" fmla="*/ 1 h 118"/>
                <a:gd name="T14" fmla="*/ 1 w 95"/>
                <a:gd name="T15" fmla="*/ 1 h 118"/>
                <a:gd name="T16" fmla="*/ 1 w 95"/>
                <a:gd name="T17" fmla="*/ 1 h 118"/>
                <a:gd name="T18" fmla="*/ 1 w 95"/>
                <a:gd name="T19" fmla="*/ 1 h 118"/>
                <a:gd name="T20" fmla="*/ 1 w 95"/>
                <a:gd name="T21" fmla="*/ 1 h 118"/>
                <a:gd name="T22" fmla="*/ 1 w 95"/>
                <a:gd name="T23" fmla="*/ 1 h 118"/>
                <a:gd name="T24" fmla="*/ 1 w 95"/>
                <a:gd name="T25" fmla="*/ 1 h 118"/>
                <a:gd name="T26" fmla="*/ 1 w 95"/>
                <a:gd name="T27" fmla="*/ 1 h 118"/>
                <a:gd name="T28" fmla="*/ 0 w 95"/>
                <a:gd name="T29" fmla="*/ 1 h 118"/>
                <a:gd name="T30" fmla="*/ 1 w 95"/>
                <a:gd name="T31" fmla="*/ 1 h 118"/>
                <a:gd name="T32" fmla="*/ 1 w 95"/>
                <a:gd name="T33" fmla="*/ 1 h 118"/>
                <a:gd name="T34" fmla="*/ 1 w 95"/>
                <a:gd name="T35" fmla="*/ 1 h 118"/>
                <a:gd name="T36" fmla="*/ 1 w 95"/>
                <a:gd name="T37" fmla="*/ 1 h 118"/>
                <a:gd name="T38" fmla="*/ 1 w 95"/>
                <a:gd name="T39" fmla="*/ 1 h 118"/>
                <a:gd name="T40" fmla="*/ 1 w 95"/>
                <a:gd name="T41" fmla="*/ 1 h 118"/>
                <a:gd name="T42" fmla="*/ 1 w 95"/>
                <a:gd name="T43" fmla="*/ 1 h 118"/>
                <a:gd name="T44" fmla="*/ 1 w 95"/>
                <a:gd name="T45" fmla="*/ 0 h 118"/>
                <a:gd name="T46" fmla="*/ 1 w 95"/>
                <a:gd name="T47" fmla="*/ 0 h 1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5"/>
                <a:gd name="T73" fmla="*/ 0 h 118"/>
                <a:gd name="T74" fmla="*/ 95 w 95"/>
                <a:gd name="T75" fmla="*/ 118 h 11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5" h="118">
                  <a:moveTo>
                    <a:pt x="64" y="0"/>
                  </a:moveTo>
                  <a:lnTo>
                    <a:pt x="70" y="6"/>
                  </a:lnTo>
                  <a:lnTo>
                    <a:pt x="78" y="0"/>
                  </a:lnTo>
                  <a:lnTo>
                    <a:pt x="89" y="14"/>
                  </a:lnTo>
                  <a:lnTo>
                    <a:pt x="95" y="27"/>
                  </a:lnTo>
                  <a:lnTo>
                    <a:pt x="95" y="38"/>
                  </a:lnTo>
                  <a:lnTo>
                    <a:pt x="95" y="52"/>
                  </a:lnTo>
                  <a:lnTo>
                    <a:pt x="87" y="61"/>
                  </a:lnTo>
                  <a:lnTo>
                    <a:pt x="78" y="71"/>
                  </a:lnTo>
                  <a:lnTo>
                    <a:pt x="64" y="80"/>
                  </a:lnTo>
                  <a:lnTo>
                    <a:pt x="53" y="90"/>
                  </a:lnTo>
                  <a:lnTo>
                    <a:pt x="38" y="95"/>
                  </a:lnTo>
                  <a:lnTo>
                    <a:pt x="24" y="103"/>
                  </a:lnTo>
                  <a:lnTo>
                    <a:pt x="11" y="111"/>
                  </a:lnTo>
                  <a:lnTo>
                    <a:pt x="0" y="118"/>
                  </a:lnTo>
                  <a:lnTo>
                    <a:pt x="13" y="97"/>
                  </a:lnTo>
                  <a:lnTo>
                    <a:pt x="23" y="82"/>
                  </a:lnTo>
                  <a:lnTo>
                    <a:pt x="23" y="61"/>
                  </a:lnTo>
                  <a:lnTo>
                    <a:pt x="13" y="44"/>
                  </a:lnTo>
                  <a:lnTo>
                    <a:pt x="24" y="33"/>
                  </a:lnTo>
                  <a:lnTo>
                    <a:pt x="38" y="21"/>
                  </a:lnTo>
                  <a:lnTo>
                    <a:pt x="49" y="1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30" name="Freeform 14"/>
            <p:cNvSpPr>
              <a:spLocks/>
            </p:cNvSpPr>
            <p:nvPr/>
          </p:nvSpPr>
          <p:spPr bwMode="auto">
            <a:xfrm>
              <a:off x="1706" y="2016"/>
              <a:ext cx="100" cy="72"/>
            </a:xfrm>
            <a:custGeom>
              <a:avLst/>
              <a:gdLst>
                <a:gd name="T0" fmla="*/ 1 w 200"/>
                <a:gd name="T1" fmla="*/ 1 h 142"/>
                <a:gd name="T2" fmla="*/ 1 w 200"/>
                <a:gd name="T3" fmla="*/ 0 h 142"/>
                <a:gd name="T4" fmla="*/ 1 w 200"/>
                <a:gd name="T5" fmla="*/ 0 h 142"/>
                <a:gd name="T6" fmla="*/ 1 w 200"/>
                <a:gd name="T7" fmla="*/ 1 h 142"/>
                <a:gd name="T8" fmla="*/ 1 w 200"/>
                <a:gd name="T9" fmla="*/ 1 h 142"/>
                <a:gd name="T10" fmla="*/ 1 w 200"/>
                <a:gd name="T11" fmla="*/ 1 h 142"/>
                <a:gd name="T12" fmla="*/ 1 w 200"/>
                <a:gd name="T13" fmla="*/ 1 h 142"/>
                <a:gd name="T14" fmla="*/ 1 w 200"/>
                <a:gd name="T15" fmla="*/ 1 h 142"/>
                <a:gd name="T16" fmla="*/ 1 w 200"/>
                <a:gd name="T17" fmla="*/ 1 h 142"/>
                <a:gd name="T18" fmla="*/ 1 w 200"/>
                <a:gd name="T19" fmla="*/ 1 h 142"/>
                <a:gd name="T20" fmla="*/ 1 w 200"/>
                <a:gd name="T21" fmla="*/ 1 h 142"/>
                <a:gd name="T22" fmla="*/ 1 w 200"/>
                <a:gd name="T23" fmla="*/ 1 h 142"/>
                <a:gd name="T24" fmla="*/ 1 w 200"/>
                <a:gd name="T25" fmla="*/ 1 h 142"/>
                <a:gd name="T26" fmla="*/ 1 w 200"/>
                <a:gd name="T27" fmla="*/ 1 h 142"/>
                <a:gd name="T28" fmla="*/ 1 w 200"/>
                <a:gd name="T29" fmla="*/ 1 h 142"/>
                <a:gd name="T30" fmla="*/ 1 w 200"/>
                <a:gd name="T31" fmla="*/ 1 h 142"/>
                <a:gd name="T32" fmla="*/ 1 w 200"/>
                <a:gd name="T33" fmla="*/ 1 h 142"/>
                <a:gd name="T34" fmla="*/ 1 w 200"/>
                <a:gd name="T35" fmla="*/ 1 h 142"/>
                <a:gd name="T36" fmla="*/ 1 w 200"/>
                <a:gd name="T37" fmla="*/ 1 h 142"/>
                <a:gd name="T38" fmla="*/ 1 w 200"/>
                <a:gd name="T39" fmla="*/ 1 h 142"/>
                <a:gd name="T40" fmla="*/ 1 w 200"/>
                <a:gd name="T41" fmla="*/ 1 h 142"/>
                <a:gd name="T42" fmla="*/ 1 w 200"/>
                <a:gd name="T43" fmla="*/ 1 h 142"/>
                <a:gd name="T44" fmla="*/ 1 w 200"/>
                <a:gd name="T45" fmla="*/ 1 h 142"/>
                <a:gd name="T46" fmla="*/ 1 w 200"/>
                <a:gd name="T47" fmla="*/ 1 h 142"/>
                <a:gd name="T48" fmla="*/ 1 w 200"/>
                <a:gd name="T49" fmla="*/ 1 h 142"/>
                <a:gd name="T50" fmla="*/ 1 w 200"/>
                <a:gd name="T51" fmla="*/ 1 h 142"/>
                <a:gd name="T52" fmla="*/ 1 w 200"/>
                <a:gd name="T53" fmla="*/ 1 h 142"/>
                <a:gd name="T54" fmla="*/ 1 w 200"/>
                <a:gd name="T55" fmla="*/ 1 h 142"/>
                <a:gd name="T56" fmla="*/ 1 w 200"/>
                <a:gd name="T57" fmla="*/ 1 h 142"/>
                <a:gd name="T58" fmla="*/ 1 w 200"/>
                <a:gd name="T59" fmla="*/ 1 h 142"/>
                <a:gd name="T60" fmla="*/ 1 w 200"/>
                <a:gd name="T61" fmla="*/ 1 h 142"/>
                <a:gd name="T62" fmla="*/ 1 w 200"/>
                <a:gd name="T63" fmla="*/ 1 h 142"/>
                <a:gd name="T64" fmla="*/ 1 w 200"/>
                <a:gd name="T65" fmla="*/ 1 h 142"/>
                <a:gd name="T66" fmla="*/ 1 w 200"/>
                <a:gd name="T67" fmla="*/ 1 h 142"/>
                <a:gd name="T68" fmla="*/ 0 w 200"/>
                <a:gd name="T69" fmla="*/ 1 h 142"/>
                <a:gd name="T70" fmla="*/ 1 w 200"/>
                <a:gd name="T71" fmla="*/ 1 h 142"/>
                <a:gd name="T72" fmla="*/ 1 w 200"/>
                <a:gd name="T73" fmla="*/ 1 h 142"/>
                <a:gd name="T74" fmla="*/ 1 w 200"/>
                <a:gd name="T75" fmla="*/ 1 h 142"/>
                <a:gd name="T76" fmla="*/ 1 w 200"/>
                <a:gd name="T77" fmla="*/ 1 h 142"/>
                <a:gd name="T78" fmla="*/ 1 w 200"/>
                <a:gd name="T79" fmla="*/ 1 h 142"/>
                <a:gd name="T80" fmla="*/ 1 w 200"/>
                <a:gd name="T81" fmla="*/ 1 h 142"/>
                <a:gd name="T82" fmla="*/ 1 w 200"/>
                <a:gd name="T83" fmla="*/ 1 h 142"/>
                <a:gd name="T84" fmla="*/ 1 w 200"/>
                <a:gd name="T85" fmla="*/ 1 h 142"/>
                <a:gd name="T86" fmla="*/ 1 w 200"/>
                <a:gd name="T87" fmla="*/ 1 h 142"/>
                <a:gd name="T88" fmla="*/ 1 w 200"/>
                <a:gd name="T89" fmla="*/ 1 h 142"/>
                <a:gd name="T90" fmla="*/ 1 w 200"/>
                <a:gd name="T91" fmla="*/ 1 h 14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00"/>
                <a:gd name="T139" fmla="*/ 0 h 142"/>
                <a:gd name="T140" fmla="*/ 200 w 200"/>
                <a:gd name="T141" fmla="*/ 142 h 14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00" h="142">
                  <a:moveTo>
                    <a:pt x="129" y="4"/>
                  </a:moveTo>
                  <a:lnTo>
                    <a:pt x="141" y="0"/>
                  </a:lnTo>
                  <a:lnTo>
                    <a:pt x="152" y="0"/>
                  </a:lnTo>
                  <a:lnTo>
                    <a:pt x="163" y="2"/>
                  </a:lnTo>
                  <a:lnTo>
                    <a:pt x="175" y="8"/>
                  </a:lnTo>
                  <a:lnTo>
                    <a:pt x="190" y="21"/>
                  </a:lnTo>
                  <a:lnTo>
                    <a:pt x="200" y="38"/>
                  </a:lnTo>
                  <a:lnTo>
                    <a:pt x="198" y="46"/>
                  </a:lnTo>
                  <a:lnTo>
                    <a:pt x="192" y="51"/>
                  </a:lnTo>
                  <a:lnTo>
                    <a:pt x="184" y="51"/>
                  </a:lnTo>
                  <a:lnTo>
                    <a:pt x="179" y="51"/>
                  </a:lnTo>
                  <a:lnTo>
                    <a:pt x="167" y="49"/>
                  </a:lnTo>
                  <a:lnTo>
                    <a:pt x="156" y="47"/>
                  </a:lnTo>
                  <a:lnTo>
                    <a:pt x="156" y="38"/>
                  </a:lnTo>
                  <a:lnTo>
                    <a:pt x="154" y="34"/>
                  </a:lnTo>
                  <a:lnTo>
                    <a:pt x="148" y="32"/>
                  </a:lnTo>
                  <a:lnTo>
                    <a:pt x="144" y="34"/>
                  </a:lnTo>
                  <a:lnTo>
                    <a:pt x="131" y="40"/>
                  </a:lnTo>
                  <a:lnTo>
                    <a:pt x="118" y="44"/>
                  </a:lnTo>
                  <a:lnTo>
                    <a:pt x="112" y="61"/>
                  </a:lnTo>
                  <a:lnTo>
                    <a:pt x="116" y="74"/>
                  </a:lnTo>
                  <a:lnTo>
                    <a:pt x="122" y="85"/>
                  </a:lnTo>
                  <a:lnTo>
                    <a:pt x="131" y="95"/>
                  </a:lnTo>
                  <a:lnTo>
                    <a:pt x="139" y="103"/>
                  </a:lnTo>
                  <a:lnTo>
                    <a:pt x="146" y="114"/>
                  </a:lnTo>
                  <a:lnTo>
                    <a:pt x="144" y="125"/>
                  </a:lnTo>
                  <a:lnTo>
                    <a:pt x="139" y="142"/>
                  </a:lnTo>
                  <a:lnTo>
                    <a:pt x="120" y="131"/>
                  </a:lnTo>
                  <a:lnTo>
                    <a:pt x="103" y="125"/>
                  </a:lnTo>
                  <a:lnTo>
                    <a:pt x="86" y="120"/>
                  </a:lnTo>
                  <a:lnTo>
                    <a:pt x="68" y="118"/>
                  </a:lnTo>
                  <a:lnTo>
                    <a:pt x="49" y="114"/>
                  </a:lnTo>
                  <a:lnTo>
                    <a:pt x="32" y="110"/>
                  </a:lnTo>
                  <a:lnTo>
                    <a:pt x="15" y="104"/>
                  </a:lnTo>
                  <a:lnTo>
                    <a:pt x="0" y="99"/>
                  </a:lnTo>
                  <a:lnTo>
                    <a:pt x="4" y="87"/>
                  </a:lnTo>
                  <a:lnTo>
                    <a:pt x="9" y="78"/>
                  </a:lnTo>
                  <a:lnTo>
                    <a:pt x="17" y="70"/>
                  </a:lnTo>
                  <a:lnTo>
                    <a:pt x="25" y="65"/>
                  </a:lnTo>
                  <a:lnTo>
                    <a:pt x="42" y="53"/>
                  </a:lnTo>
                  <a:lnTo>
                    <a:pt x="59" y="46"/>
                  </a:lnTo>
                  <a:lnTo>
                    <a:pt x="76" y="34"/>
                  </a:lnTo>
                  <a:lnTo>
                    <a:pt x="93" y="27"/>
                  </a:lnTo>
                  <a:lnTo>
                    <a:pt x="110" y="15"/>
                  </a:lnTo>
                  <a:lnTo>
                    <a:pt x="129" y="4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31" name="Freeform 15"/>
            <p:cNvSpPr>
              <a:spLocks/>
            </p:cNvSpPr>
            <p:nvPr/>
          </p:nvSpPr>
          <p:spPr bwMode="auto">
            <a:xfrm>
              <a:off x="1352" y="2036"/>
              <a:ext cx="36" cy="22"/>
            </a:xfrm>
            <a:custGeom>
              <a:avLst/>
              <a:gdLst>
                <a:gd name="T0" fmla="*/ 1 w 72"/>
                <a:gd name="T1" fmla="*/ 1 h 44"/>
                <a:gd name="T2" fmla="*/ 1 w 72"/>
                <a:gd name="T3" fmla="*/ 1 h 44"/>
                <a:gd name="T4" fmla="*/ 1 w 72"/>
                <a:gd name="T5" fmla="*/ 1 h 44"/>
                <a:gd name="T6" fmla="*/ 1 w 72"/>
                <a:gd name="T7" fmla="*/ 1 h 44"/>
                <a:gd name="T8" fmla="*/ 1 w 72"/>
                <a:gd name="T9" fmla="*/ 1 h 44"/>
                <a:gd name="T10" fmla="*/ 1 w 72"/>
                <a:gd name="T11" fmla="*/ 1 h 44"/>
                <a:gd name="T12" fmla="*/ 1 w 72"/>
                <a:gd name="T13" fmla="*/ 1 h 44"/>
                <a:gd name="T14" fmla="*/ 0 w 72"/>
                <a:gd name="T15" fmla="*/ 1 h 44"/>
                <a:gd name="T16" fmla="*/ 1 w 72"/>
                <a:gd name="T17" fmla="*/ 1 h 44"/>
                <a:gd name="T18" fmla="*/ 1 w 72"/>
                <a:gd name="T19" fmla="*/ 1 h 44"/>
                <a:gd name="T20" fmla="*/ 1 w 72"/>
                <a:gd name="T21" fmla="*/ 1 h 44"/>
                <a:gd name="T22" fmla="*/ 1 w 72"/>
                <a:gd name="T23" fmla="*/ 1 h 44"/>
                <a:gd name="T24" fmla="*/ 1 w 72"/>
                <a:gd name="T25" fmla="*/ 0 h 44"/>
                <a:gd name="T26" fmla="*/ 1 w 72"/>
                <a:gd name="T27" fmla="*/ 1 h 44"/>
                <a:gd name="T28" fmla="*/ 1 w 72"/>
                <a:gd name="T29" fmla="*/ 1 h 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2"/>
                <a:gd name="T46" fmla="*/ 0 h 44"/>
                <a:gd name="T47" fmla="*/ 72 w 72"/>
                <a:gd name="T48" fmla="*/ 44 h 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2" h="44">
                  <a:moveTo>
                    <a:pt x="72" y="7"/>
                  </a:moveTo>
                  <a:lnTo>
                    <a:pt x="64" y="17"/>
                  </a:lnTo>
                  <a:lnTo>
                    <a:pt x="57" y="28"/>
                  </a:lnTo>
                  <a:lnTo>
                    <a:pt x="47" y="36"/>
                  </a:lnTo>
                  <a:lnTo>
                    <a:pt x="40" y="42"/>
                  </a:lnTo>
                  <a:lnTo>
                    <a:pt x="23" y="44"/>
                  </a:lnTo>
                  <a:lnTo>
                    <a:pt x="9" y="44"/>
                  </a:lnTo>
                  <a:lnTo>
                    <a:pt x="0" y="38"/>
                  </a:lnTo>
                  <a:lnTo>
                    <a:pt x="2" y="30"/>
                  </a:lnTo>
                  <a:lnTo>
                    <a:pt x="2" y="23"/>
                  </a:lnTo>
                  <a:lnTo>
                    <a:pt x="9" y="17"/>
                  </a:lnTo>
                  <a:lnTo>
                    <a:pt x="19" y="7"/>
                  </a:lnTo>
                  <a:lnTo>
                    <a:pt x="36" y="0"/>
                  </a:lnTo>
                  <a:lnTo>
                    <a:pt x="72" y="7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32" name="Freeform 16"/>
            <p:cNvSpPr>
              <a:spLocks/>
            </p:cNvSpPr>
            <p:nvPr/>
          </p:nvSpPr>
          <p:spPr bwMode="auto">
            <a:xfrm>
              <a:off x="1521" y="2044"/>
              <a:ext cx="92" cy="55"/>
            </a:xfrm>
            <a:custGeom>
              <a:avLst/>
              <a:gdLst>
                <a:gd name="T0" fmla="*/ 0 w 185"/>
                <a:gd name="T1" fmla="*/ 1 h 110"/>
                <a:gd name="T2" fmla="*/ 0 w 185"/>
                <a:gd name="T3" fmla="*/ 0 h 110"/>
                <a:gd name="T4" fmla="*/ 0 w 185"/>
                <a:gd name="T5" fmla="*/ 0 h 110"/>
                <a:gd name="T6" fmla="*/ 0 w 185"/>
                <a:gd name="T7" fmla="*/ 1 h 110"/>
                <a:gd name="T8" fmla="*/ 0 w 185"/>
                <a:gd name="T9" fmla="*/ 1 h 110"/>
                <a:gd name="T10" fmla="*/ 0 w 185"/>
                <a:gd name="T11" fmla="*/ 1 h 110"/>
                <a:gd name="T12" fmla="*/ 0 w 185"/>
                <a:gd name="T13" fmla="*/ 1 h 110"/>
                <a:gd name="T14" fmla="*/ 0 w 185"/>
                <a:gd name="T15" fmla="*/ 1 h 110"/>
                <a:gd name="T16" fmla="*/ 0 w 185"/>
                <a:gd name="T17" fmla="*/ 1 h 110"/>
                <a:gd name="T18" fmla="*/ 0 w 185"/>
                <a:gd name="T19" fmla="*/ 1 h 110"/>
                <a:gd name="T20" fmla="*/ 0 w 185"/>
                <a:gd name="T21" fmla="*/ 1 h 110"/>
                <a:gd name="T22" fmla="*/ 0 w 185"/>
                <a:gd name="T23" fmla="*/ 1 h 110"/>
                <a:gd name="T24" fmla="*/ 0 w 185"/>
                <a:gd name="T25" fmla="*/ 1 h 110"/>
                <a:gd name="T26" fmla="*/ 0 w 185"/>
                <a:gd name="T27" fmla="*/ 1 h 110"/>
                <a:gd name="T28" fmla="*/ 0 w 185"/>
                <a:gd name="T29" fmla="*/ 1 h 110"/>
                <a:gd name="T30" fmla="*/ 0 w 185"/>
                <a:gd name="T31" fmla="*/ 1 h 110"/>
                <a:gd name="T32" fmla="*/ 0 w 185"/>
                <a:gd name="T33" fmla="*/ 1 h 110"/>
                <a:gd name="T34" fmla="*/ 0 w 185"/>
                <a:gd name="T35" fmla="*/ 1 h 110"/>
                <a:gd name="T36" fmla="*/ 0 w 185"/>
                <a:gd name="T37" fmla="*/ 1 h 110"/>
                <a:gd name="T38" fmla="*/ 0 w 185"/>
                <a:gd name="T39" fmla="*/ 1 h 110"/>
                <a:gd name="T40" fmla="*/ 0 w 185"/>
                <a:gd name="T41" fmla="*/ 1 h 110"/>
                <a:gd name="T42" fmla="*/ 0 w 185"/>
                <a:gd name="T43" fmla="*/ 1 h 110"/>
                <a:gd name="T44" fmla="*/ 0 w 185"/>
                <a:gd name="T45" fmla="*/ 1 h 110"/>
                <a:gd name="T46" fmla="*/ 0 w 185"/>
                <a:gd name="T47" fmla="*/ 1 h 110"/>
                <a:gd name="T48" fmla="*/ 0 w 185"/>
                <a:gd name="T49" fmla="*/ 1 h 110"/>
                <a:gd name="T50" fmla="*/ 0 w 185"/>
                <a:gd name="T51" fmla="*/ 1 h 110"/>
                <a:gd name="T52" fmla="*/ 0 w 185"/>
                <a:gd name="T53" fmla="*/ 1 h 110"/>
                <a:gd name="T54" fmla="*/ 0 w 185"/>
                <a:gd name="T55" fmla="*/ 1 h 110"/>
                <a:gd name="T56" fmla="*/ 0 w 185"/>
                <a:gd name="T57" fmla="*/ 1 h 110"/>
                <a:gd name="T58" fmla="*/ 0 w 185"/>
                <a:gd name="T59" fmla="*/ 1 h 110"/>
                <a:gd name="T60" fmla="*/ 0 w 185"/>
                <a:gd name="T61" fmla="*/ 1 h 110"/>
                <a:gd name="T62" fmla="*/ 0 w 185"/>
                <a:gd name="T63" fmla="*/ 1 h 110"/>
                <a:gd name="T64" fmla="*/ 0 w 185"/>
                <a:gd name="T65" fmla="*/ 1 h 110"/>
                <a:gd name="T66" fmla="*/ 0 w 185"/>
                <a:gd name="T67" fmla="*/ 1 h 110"/>
                <a:gd name="T68" fmla="*/ 0 w 185"/>
                <a:gd name="T69" fmla="*/ 1 h 110"/>
                <a:gd name="T70" fmla="*/ 0 w 185"/>
                <a:gd name="T71" fmla="*/ 1 h 110"/>
                <a:gd name="T72" fmla="*/ 0 w 185"/>
                <a:gd name="T73" fmla="*/ 1 h 110"/>
                <a:gd name="T74" fmla="*/ 0 w 185"/>
                <a:gd name="T75" fmla="*/ 1 h 1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5"/>
                <a:gd name="T115" fmla="*/ 0 h 110"/>
                <a:gd name="T116" fmla="*/ 185 w 185"/>
                <a:gd name="T117" fmla="*/ 110 h 1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5" h="110">
                  <a:moveTo>
                    <a:pt x="67" y="2"/>
                  </a:moveTo>
                  <a:lnTo>
                    <a:pt x="78" y="0"/>
                  </a:lnTo>
                  <a:lnTo>
                    <a:pt x="90" y="0"/>
                  </a:lnTo>
                  <a:lnTo>
                    <a:pt x="95" y="4"/>
                  </a:lnTo>
                  <a:lnTo>
                    <a:pt x="101" y="11"/>
                  </a:lnTo>
                  <a:lnTo>
                    <a:pt x="101" y="19"/>
                  </a:lnTo>
                  <a:lnTo>
                    <a:pt x="103" y="30"/>
                  </a:lnTo>
                  <a:lnTo>
                    <a:pt x="103" y="42"/>
                  </a:lnTo>
                  <a:lnTo>
                    <a:pt x="105" y="57"/>
                  </a:lnTo>
                  <a:lnTo>
                    <a:pt x="124" y="42"/>
                  </a:lnTo>
                  <a:lnTo>
                    <a:pt x="145" y="38"/>
                  </a:lnTo>
                  <a:lnTo>
                    <a:pt x="162" y="38"/>
                  </a:lnTo>
                  <a:lnTo>
                    <a:pt x="179" y="46"/>
                  </a:lnTo>
                  <a:lnTo>
                    <a:pt x="185" y="55"/>
                  </a:lnTo>
                  <a:lnTo>
                    <a:pt x="185" y="68"/>
                  </a:lnTo>
                  <a:lnTo>
                    <a:pt x="179" y="74"/>
                  </a:lnTo>
                  <a:lnTo>
                    <a:pt x="171" y="80"/>
                  </a:lnTo>
                  <a:lnTo>
                    <a:pt x="160" y="86"/>
                  </a:lnTo>
                  <a:lnTo>
                    <a:pt x="148" y="93"/>
                  </a:lnTo>
                  <a:lnTo>
                    <a:pt x="135" y="95"/>
                  </a:lnTo>
                  <a:lnTo>
                    <a:pt x="122" y="99"/>
                  </a:lnTo>
                  <a:lnTo>
                    <a:pt x="110" y="105"/>
                  </a:lnTo>
                  <a:lnTo>
                    <a:pt x="101" y="110"/>
                  </a:lnTo>
                  <a:lnTo>
                    <a:pt x="99" y="99"/>
                  </a:lnTo>
                  <a:lnTo>
                    <a:pt x="99" y="91"/>
                  </a:lnTo>
                  <a:lnTo>
                    <a:pt x="95" y="84"/>
                  </a:lnTo>
                  <a:lnTo>
                    <a:pt x="93" y="80"/>
                  </a:lnTo>
                  <a:lnTo>
                    <a:pt x="82" y="72"/>
                  </a:lnTo>
                  <a:lnTo>
                    <a:pt x="67" y="72"/>
                  </a:lnTo>
                  <a:lnTo>
                    <a:pt x="48" y="72"/>
                  </a:lnTo>
                  <a:lnTo>
                    <a:pt x="31" y="76"/>
                  </a:lnTo>
                  <a:lnTo>
                    <a:pt x="15" y="78"/>
                  </a:lnTo>
                  <a:lnTo>
                    <a:pt x="0" y="80"/>
                  </a:lnTo>
                  <a:lnTo>
                    <a:pt x="15" y="59"/>
                  </a:lnTo>
                  <a:lnTo>
                    <a:pt x="31" y="40"/>
                  </a:lnTo>
                  <a:lnTo>
                    <a:pt x="46" y="21"/>
                  </a:lnTo>
                  <a:lnTo>
                    <a:pt x="67" y="2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33" name="Freeform 17"/>
            <p:cNvSpPr>
              <a:spLocks/>
            </p:cNvSpPr>
            <p:nvPr/>
          </p:nvSpPr>
          <p:spPr bwMode="auto">
            <a:xfrm>
              <a:off x="1632" y="2049"/>
              <a:ext cx="63" cy="67"/>
            </a:xfrm>
            <a:custGeom>
              <a:avLst/>
              <a:gdLst>
                <a:gd name="T0" fmla="*/ 1 w 125"/>
                <a:gd name="T1" fmla="*/ 0 h 135"/>
                <a:gd name="T2" fmla="*/ 1 w 125"/>
                <a:gd name="T3" fmla="*/ 0 h 135"/>
                <a:gd name="T4" fmla="*/ 1 w 125"/>
                <a:gd name="T5" fmla="*/ 0 h 135"/>
                <a:gd name="T6" fmla="*/ 1 w 125"/>
                <a:gd name="T7" fmla="*/ 0 h 135"/>
                <a:gd name="T8" fmla="*/ 1 w 125"/>
                <a:gd name="T9" fmla="*/ 0 h 135"/>
                <a:gd name="T10" fmla="*/ 1 w 125"/>
                <a:gd name="T11" fmla="*/ 0 h 135"/>
                <a:gd name="T12" fmla="*/ 1 w 125"/>
                <a:gd name="T13" fmla="*/ 0 h 135"/>
                <a:gd name="T14" fmla="*/ 1 w 125"/>
                <a:gd name="T15" fmla="*/ 0 h 135"/>
                <a:gd name="T16" fmla="*/ 1 w 125"/>
                <a:gd name="T17" fmla="*/ 0 h 135"/>
                <a:gd name="T18" fmla="*/ 1 w 125"/>
                <a:gd name="T19" fmla="*/ 0 h 135"/>
                <a:gd name="T20" fmla="*/ 1 w 125"/>
                <a:gd name="T21" fmla="*/ 0 h 135"/>
                <a:gd name="T22" fmla="*/ 1 w 125"/>
                <a:gd name="T23" fmla="*/ 0 h 135"/>
                <a:gd name="T24" fmla="*/ 1 w 125"/>
                <a:gd name="T25" fmla="*/ 0 h 135"/>
                <a:gd name="T26" fmla="*/ 1 w 125"/>
                <a:gd name="T27" fmla="*/ 0 h 135"/>
                <a:gd name="T28" fmla="*/ 1 w 125"/>
                <a:gd name="T29" fmla="*/ 0 h 135"/>
                <a:gd name="T30" fmla="*/ 1 w 125"/>
                <a:gd name="T31" fmla="*/ 0 h 135"/>
                <a:gd name="T32" fmla="*/ 1 w 125"/>
                <a:gd name="T33" fmla="*/ 0 h 135"/>
                <a:gd name="T34" fmla="*/ 1 w 125"/>
                <a:gd name="T35" fmla="*/ 0 h 135"/>
                <a:gd name="T36" fmla="*/ 1 w 125"/>
                <a:gd name="T37" fmla="*/ 0 h 135"/>
                <a:gd name="T38" fmla="*/ 1 w 125"/>
                <a:gd name="T39" fmla="*/ 0 h 135"/>
                <a:gd name="T40" fmla="*/ 0 w 125"/>
                <a:gd name="T41" fmla="*/ 0 h 135"/>
                <a:gd name="T42" fmla="*/ 0 w 125"/>
                <a:gd name="T43" fmla="*/ 0 h 135"/>
                <a:gd name="T44" fmla="*/ 1 w 125"/>
                <a:gd name="T45" fmla="*/ 0 h 135"/>
                <a:gd name="T46" fmla="*/ 1 w 125"/>
                <a:gd name="T47" fmla="*/ 0 h 135"/>
                <a:gd name="T48" fmla="*/ 1 w 125"/>
                <a:gd name="T49" fmla="*/ 0 h 135"/>
                <a:gd name="T50" fmla="*/ 1 w 125"/>
                <a:gd name="T51" fmla="*/ 0 h 135"/>
                <a:gd name="T52" fmla="*/ 1 w 125"/>
                <a:gd name="T53" fmla="*/ 0 h 135"/>
                <a:gd name="T54" fmla="*/ 1 w 125"/>
                <a:gd name="T55" fmla="*/ 0 h 1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5"/>
                <a:gd name="T85" fmla="*/ 0 h 135"/>
                <a:gd name="T86" fmla="*/ 125 w 125"/>
                <a:gd name="T87" fmla="*/ 135 h 1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5" h="135">
                  <a:moveTo>
                    <a:pt x="55" y="0"/>
                  </a:moveTo>
                  <a:lnTo>
                    <a:pt x="64" y="7"/>
                  </a:lnTo>
                  <a:lnTo>
                    <a:pt x="74" y="20"/>
                  </a:lnTo>
                  <a:lnTo>
                    <a:pt x="79" y="36"/>
                  </a:lnTo>
                  <a:lnTo>
                    <a:pt x="87" y="53"/>
                  </a:lnTo>
                  <a:lnTo>
                    <a:pt x="93" y="68"/>
                  </a:lnTo>
                  <a:lnTo>
                    <a:pt x="100" y="85"/>
                  </a:lnTo>
                  <a:lnTo>
                    <a:pt x="110" y="100"/>
                  </a:lnTo>
                  <a:lnTo>
                    <a:pt x="125" y="114"/>
                  </a:lnTo>
                  <a:lnTo>
                    <a:pt x="121" y="121"/>
                  </a:lnTo>
                  <a:lnTo>
                    <a:pt x="119" y="129"/>
                  </a:lnTo>
                  <a:lnTo>
                    <a:pt x="114" y="133"/>
                  </a:lnTo>
                  <a:lnTo>
                    <a:pt x="110" y="135"/>
                  </a:lnTo>
                  <a:lnTo>
                    <a:pt x="99" y="131"/>
                  </a:lnTo>
                  <a:lnTo>
                    <a:pt x="85" y="125"/>
                  </a:lnTo>
                  <a:lnTo>
                    <a:pt x="70" y="114"/>
                  </a:lnTo>
                  <a:lnTo>
                    <a:pt x="55" y="106"/>
                  </a:lnTo>
                  <a:lnTo>
                    <a:pt x="38" y="100"/>
                  </a:lnTo>
                  <a:lnTo>
                    <a:pt x="24" y="104"/>
                  </a:lnTo>
                  <a:lnTo>
                    <a:pt x="7" y="91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5" y="47"/>
                  </a:lnTo>
                  <a:lnTo>
                    <a:pt x="13" y="30"/>
                  </a:lnTo>
                  <a:lnTo>
                    <a:pt x="26" y="19"/>
                  </a:lnTo>
                  <a:lnTo>
                    <a:pt x="40" y="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34" name="Freeform 18"/>
            <p:cNvSpPr>
              <a:spLocks/>
            </p:cNvSpPr>
            <p:nvPr/>
          </p:nvSpPr>
          <p:spPr bwMode="auto">
            <a:xfrm>
              <a:off x="1444" y="2052"/>
              <a:ext cx="44" cy="49"/>
            </a:xfrm>
            <a:custGeom>
              <a:avLst/>
              <a:gdLst>
                <a:gd name="T0" fmla="*/ 1 w 88"/>
                <a:gd name="T1" fmla="*/ 0 h 99"/>
                <a:gd name="T2" fmla="*/ 1 w 88"/>
                <a:gd name="T3" fmla="*/ 0 h 99"/>
                <a:gd name="T4" fmla="*/ 1 w 88"/>
                <a:gd name="T5" fmla="*/ 0 h 99"/>
                <a:gd name="T6" fmla="*/ 1 w 88"/>
                <a:gd name="T7" fmla="*/ 0 h 99"/>
                <a:gd name="T8" fmla="*/ 1 w 88"/>
                <a:gd name="T9" fmla="*/ 0 h 99"/>
                <a:gd name="T10" fmla="*/ 1 w 88"/>
                <a:gd name="T11" fmla="*/ 0 h 99"/>
                <a:gd name="T12" fmla="*/ 1 w 88"/>
                <a:gd name="T13" fmla="*/ 0 h 99"/>
                <a:gd name="T14" fmla="*/ 1 w 88"/>
                <a:gd name="T15" fmla="*/ 0 h 99"/>
                <a:gd name="T16" fmla="*/ 1 w 88"/>
                <a:gd name="T17" fmla="*/ 0 h 99"/>
                <a:gd name="T18" fmla="*/ 1 w 88"/>
                <a:gd name="T19" fmla="*/ 0 h 99"/>
                <a:gd name="T20" fmla="*/ 1 w 88"/>
                <a:gd name="T21" fmla="*/ 0 h 99"/>
                <a:gd name="T22" fmla="*/ 1 w 88"/>
                <a:gd name="T23" fmla="*/ 0 h 99"/>
                <a:gd name="T24" fmla="*/ 1 w 88"/>
                <a:gd name="T25" fmla="*/ 0 h 99"/>
                <a:gd name="T26" fmla="*/ 1 w 88"/>
                <a:gd name="T27" fmla="*/ 0 h 99"/>
                <a:gd name="T28" fmla="*/ 1 w 88"/>
                <a:gd name="T29" fmla="*/ 0 h 99"/>
                <a:gd name="T30" fmla="*/ 1 w 88"/>
                <a:gd name="T31" fmla="*/ 0 h 99"/>
                <a:gd name="T32" fmla="*/ 1 w 88"/>
                <a:gd name="T33" fmla="*/ 0 h 99"/>
                <a:gd name="T34" fmla="*/ 1 w 88"/>
                <a:gd name="T35" fmla="*/ 0 h 99"/>
                <a:gd name="T36" fmla="*/ 0 w 88"/>
                <a:gd name="T37" fmla="*/ 0 h 99"/>
                <a:gd name="T38" fmla="*/ 1 w 88"/>
                <a:gd name="T39" fmla="*/ 0 h 99"/>
                <a:gd name="T40" fmla="*/ 1 w 88"/>
                <a:gd name="T41" fmla="*/ 0 h 99"/>
                <a:gd name="T42" fmla="*/ 1 w 88"/>
                <a:gd name="T43" fmla="*/ 0 h 99"/>
                <a:gd name="T44" fmla="*/ 1 w 88"/>
                <a:gd name="T45" fmla="*/ 0 h 99"/>
                <a:gd name="T46" fmla="*/ 1 w 88"/>
                <a:gd name="T47" fmla="*/ 0 h 99"/>
                <a:gd name="T48" fmla="*/ 1 w 88"/>
                <a:gd name="T49" fmla="*/ 0 h 9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8"/>
                <a:gd name="T76" fmla="*/ 0 h 99"/>
                <a:gd name="T77" fmla="*/ 88 w 88"/>
                <a:gd name="T78" fmla="*/ 99 h 9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8" h="99">
                  <a:moveTo>
                    <a:pt x="69" y="0"/>
                  </a:moveTo>
                  <a:lnTo>
                    <a:pt x="76" y="6"/>
                  </a:lnTo>
                  <a:lnTo>
                    <a:pt x="80" y="17"/>
                  </a:lnTo>
                  <a:lnTo>
                    <a:pt x="86" y="29"/>
                  </a:lnTo>
                  <a:lnTo>
                    <a:pt x="88" y="42"/>
                  </a:lnTo>
                  <a:lnTo>
                    <a:pt x="82" y="59"/>
                  </a:lnTo>
                  <a:lnTo>
                    <a:pt x="80" y="72"/>
                  </a:lnTo>
                  <a:lnTo>
                    <a:pt x="76" y="74"/>
                  </a:lnTo>
                  <a:lnTo>
                    <a:pt x="71" y="74"/>
                  </a:lnTo>
                  <a:lnTo>
                    <a:pt x="61" y="69"/>
                  </a:lnTo>
                  <a:lnTo>
                    <a:pt x="53" y="59"/>
                  </a:lnTo>
                  <a:lnTo>
                    <a:pt x="52" y="59"/>
                  </a:lnTo>
                  <a:lnTo>
                    <a:pt x="48" y="78"/>
                  </a:lnTo>
                  <a:lnTo>
                    <a:pt x="44" y="99"/>
                  </a:lnTo>
                  <a:lnTo>
                    <a:pt x="27" y="95"/>
                  </a:lnTo>
                  <a:lnTo>
                    <a:pt x="15" y="91"/>
                  </a:lnTo>
                  <a:lnTo>
                    <a:pt x="6" y="84"/>
                  </a:lnTo>
                  <a:lnTo>
                    <a:pt x="4" y="78"/>
                  </a:lnTo>
                  <a:lnTo>
                    <a:pt x="0" y="61"/>
                  </a:lnTo>
                  <a:lnTo>
                    <a:pt x="10" y="42"/>
                  </a:lnTo>
                  <a:lnTo>
                    <a:pt x="19" y="29"/>
                  </a:lnTo>
                  <a:lnTo>
                    <a:pt x="36" y="17"/>
                  </a:lnTo>
                  <a:lnTo>
                    <a:pt x="52" y="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35" name="Freeform 19"/>
            <p:cNvSpPr>
              <a:spLocks/>
            </p:cNvSpPr>
            <p:nvPr/>
          </p:nvSpPr>
          <p:spPr bwMode="auto">
            <a:xfrm>
              <a:off x="1466" y="2081"/>
              <a:ext cx="58" cy="62"/>
            </a:xfrm>
            <a:custGeom>
              <a:avLst/>
              <a:gdLst>
                <a:gd name="T0" fmla="*/ 1 w 116"/>
                <a:gd name="T1" fmla="*/ 0 h 124"/>
                <a:gd name="T2" fmla="*/ 1 w 116"/>
                <a:gd name="T3" fmla="*/ 1 h 124"/>
                <a:gd name="T4" fmla="*/ 1 w 116"/>
                <a:gd name="T5" fmla="*/ 1 h 124"/>
                <a:gd name="T6" fmla="*/ 1 w 116"/>
                <a:gd name="T7" fmla="*/ 1 h 124"/>
                <a:gd name="T8" fmla="*/ 1 w 116"/>
                <a:gd name="T9" fmla="*/ 1 h 124"/>
                <a:gd name="T10" fmla="*/ 1 w 116"/>
                <a:gd name="T11" fmla="*/ 1 h 124"/>
                <a:gd name="T12" fmla="*/ 1 w 116"/>
                <a:gd name="T13" fmla="*/ 1 h 124"/>
                <a:gd name="T14" fmla="*/ 1 w 116"/>
                <a:gd name="T15" fmla="*/ 1 h 124"/>
                <a:gd name="T16" fmla="*/ 1 w 116"/>
                <a:gd name="T17" fmla="*/ 1 h 124"/>
                <a:gd name="T18" fmla="*/ 1 w 116"/>
                <a:gd name="T19" fmla="*/ 1 h 124"/>
                <a:gd name="T20" fmla="*/ 1 w 116"/>
                <a:gd name="T21" fmla="*/ 1 h 124"/>
                <a:gd name="T22" fmla="*/ 1 w 116"/>
                <a:gd name="T23" fmla="*/ 1 h 124"/>
                <a:gd name="T24" fmla="*/ 1 w 116"/>
                <a:gd name="T25" fmla="*/ 1 h 124"/>
                <a:gd name="T26" fmla="*/ 1 w 116"/>
                <a:gd name="T27" fmla="*/ 1 h 124"/>
                <a:gd name="T28" fmla="*/ 1 w 116"/>
                <a:gd name="T29" fmla="*/ 1 h 124"/>
                <a:gd name="T30" fmla="*/ 1 w 116"/>
                <a:gd name="T31" fmla="*/ 1 h 124"/>
                <a:gd name="T32" fmla="*/ 0 w 116"/>
                <a:gd name="T33" fmla="*/ 1 h 124"/>
                <a:gd name="T34" fmla="*/ 1 w 116"/>
                <a:gd name="T35" fmla="*/ 1 h 124"/>
                <a:gd name="T36" fmla="*/ 1 w 116"/>
                <a:gd name="T37" fmla="*/ 1 h 124"/>
                <a:gd name="T38" fmla="*/ 1 w 116"/>
                <a:gd name="T39" fmla="*/ 1 h 124"/>
                <a:gd name="T40" fmla="*/ 1 w 116"/>
                <a:gd name="T41" fmla="*/ 1 h 124"/>
                <a:gd name="T42" fmla="*/ 1 w 116"/>
                <a:gd name="T43" fmla="*/ 1 h 124"/>
                <a:gd name="T44" fmla="*/ 1 w 116"/>
                <a:gd name="T45" fmla="*/ 1 h 124"/>
                <a:gd name="T46" fmla="*/ 1 w 116"/>
                <a:gd name="T47" fmla="*/ 1 h 124"/>
                <a:gd name="T48" fmla="*/ 1 w 116"/>
                <a:gd name="T49" fmla="*/ 0 h 124"/>
                <a:gd name="T50" fmla="*/ 1 w 116"/>
                <a:gd name="T51" fmla="*/ 0 h 1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6"/>
                <a:gd name="T79" fmla="*/ 0 h 124"/>
                <a:gd name="T80" fmla="*/ 116 w 116"/>
                <a:gd name="T81" fmla="*/ 124 h 12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6" h="124">
                  <a:moveTo>
                    <a:pt x="93" y="0"/>
                  </a:moveTo>
                  <a:lnTo>
                    <a:pt x="99" y="12"/>
                  </a:lnTo>
                  <a:lnTo>
                    <a:pt x="106" y="27"/>
                  </a:lnTo>
                  <a:lnTo>
                    <a:pt x="106" y="42"/>
                  </a:lnTo>
                  <a:lnTo>
                    <a:pt x="110" y="59"/>
                  </a:lnTo>
                  <a:lnTo>
                    <a:pt x="110" y="74"/>
                  </a:lnTo>
                  <a:lnTo>
                    <a:pt x="112" y="90"/>
                  </a:lnTo>
                  <a:lnTo>
                    <a:pt x="112" y="107"/>
                  </a:lnTo>
                  <a:lnTo>
                    <a:pt x="116" y="124"/>
                  </a:lnTo>
                  <a:lnTo>
                    <a:pt x="101" y="112"/>
                  </a:lnTo>
                  <a:lnTo>
                    <a:pt x="87" y="109"/>
                  </a:lnTo>
                  <a:lnTo>
                    <a:pt x="72" y="107"/>
                  </a:lnTo>
                  <a:lnTo>
                    <a:pt x="55" y="110"/>
                  </a:lnTo>
                  <a:lnTo>
                    <a:pt x="38" y="112"/>
                  </a:lnTo>
                  <a:lnTo>
                    <a:pt x="27" y="116"/>
                  </a:lnTo>
                  <a:lnTo>
                    <a:pt x="9" y="118"/>
                  </a:lnTo>
                  <a:lnTo>
                    <a:pt x="0" y="118"/>
                  </a:lnTo>
                  <a:lnTo>
                    <a:pt x="4" y="99"/>
                  </a:lnTo>
                  <a:lnTo>
                    <a:pt x="15" y="84"/>
                  </a:lnTo>
                  <a:lnTo>
                    <a:pt x="27" y="69"/>
                  </a:lnTo>
                  <a:lnTo>
                    <a:pt x="46" y="55"/>
                  </a:lnTo>
                  <a:lnTo>
                    <a:pt x="57" y="40"/>
                  </a:lnTo>
                  <a:lnTo>
                    <a:pt x="72" y="27"/>
                  </a:lnTo>
                  <a:lnTo>
                    <a:pt x="84" y="1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36" name="Freeform 20"/>
            <p:cNvSpPr>
              <a:spLocks/>
            </p:cNvSpPr>
            <p:nvPr/>
          </p:nvSpPr>
          <p:spPr bwMode="auto">
            <a:xfrm>
              <a:off x="1818" y="2088"/>
              <a:ext cx="52" cy="35"/>
            </a:xfrm>
            <a:custGeom>
              <a:avLst/>
              <a:gdLst>
                <a:gd name="T0" fmla="*/ 0 w 105"/>
                <a:gd name="T1" fmla="*/ 0 h 71"/>
                <a:gd name="T2" fmla="*/ 0 w 105"/>
                <a:gd name="T3" fmla="*/ 0 h 71"/>
                <a:gd name="T4" fmla="*/ 0 w 105"/>
                <a:gd name="T5" fmla="*/ 0 h 71"/>
                <a:gd name="T6" fmla="*/ 0 w 105"/>
                <a:gd name="T7" fmla="*/ 0 h 71"/>
                <a:gd name="T8" fmla="*/ 0 w 105"/>
                <a:gd name="T9" fmla="*/ 0 h 71"/>
                <a:gd name="T10" fmla="*/ 0 w 105"/>
                <a:gd name="T11" fmla="*/ 0 h 71"/>
                <a:gd name="T12" fmla="*/ 0 w 105"/>
                <a:gd name="T13" fmla="*/ 0 h 71"/>
                <a:gd name="T14" fmla="*/ 0 w 105"/>
                <a:gd name="T15" fmla="*/ 0 h 71"/>
                <a:gd name="T16" fmla="*/ 0 w 105"/>
                <a:gd name="T17" fmla="*/ 0 h 71"/>
                <a:gd name="T18" fmla="*/ 0 w 105"/>
                <a:gd name="T19" fmla="*/ 0 h 71"/>
                <a:gd name="T20" fmla="*/ 0 w 105"/>
                <a:gd name="T21" fmla="*/ 0 h 71"/>
                <a:gd name="T22" fmla="*/ 0 w 105"/>
                <a:gd name="T23" fmla="*/ 0 h 71"/>
                <a:gd name="T24" fmla="*/ 0 w 105"/>
                <a:gd name="T25" fmla="*/ 0 h 71"/>
                <a:gd name="T26" fmla="*/ 0 w 105"/>
                <a:gd name="T27" fmla="*/ 0 h 71"/>
                <a:gd name="T28" fmla="*/ 0 w 105"/>
                <a:gd name="T29" fmla="*/ 0 h 71"/>
                <a:gd name="T30" fmla="*/ 0 w 105"/>
                <a:gd name="T31" fmla="*/ 0 h 71"/>
                <a:gd name="T32" fmla="*/ 0 w 105"/>
                <a:gd name="T33" fmla="*/ 0 h 71"/>
                <a:gd name="T34" fmla="*/ 0 w 105"/>
                <a:gd name="T35" fmla="*/ 0 h 71"/>
                <a:gd name="T36" fmla="*/ 0 w 105"/>
                <a:gd name="T37" fmla="*/ 0 h 71"/>
                <a:gd name="T38" fmla="*/ 0 w 105"/>
                <a:gd name="T39" fmla="*/ 0 h 71"/>
                <a:gd name="T40" fmla="*/ 0 w 105"/>
                <a:gd name="T41" fmla="*/ 0 h 71"/>
                <a:gd name="T42" fmla="*/ 0 w 105"/>
                <a:gd name="T43" fmla="*/ 0 h 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5"/>
                <a:gd name="T67" fmla="*/ 0 h 71"/>
                <a:gd name="T68" fmla="*/ 105 w 105"/>
                <a:gd name="T69" fmla="*/ 71 h 7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5" h="71">
                  <a:moveTo>
                    <a:pt x="52" y="0"/>
                  </a:moveTo>
                  <a:lnTo>
                    <a:pt x="69" y="0"/>
                  </a:lnTo>
                  <a:lnTo>
                    <a:pt x="84" y="6"/>
                  </a:lnTo>
                  <a:lnTo>
                    <a:pt x="94" y="10"/>
                  </a:lnTo>
                  <a:lnTo>
                    <a:pt x="99" y="16"/>
                  </a:lnTo>
                  <a:lnTo>
                    <a:pt x="105" y="27"/>
                  </a:lnTo>
                  <a:lnTo>
                    <a:pt x="99" y="40"/>
                  </a:lnTo>
                  <a:lnTo>
                    <a:pt x="86" y="52"/>
                  </a:lnTo>
                  <a:lnTo>
                    <a:pt x="71" y="63"/>
                  </a:lnTo>
                  <a:lnTo>
                    <a:pt x="50" y="69"/>
                  </a:lnTo>
                  <a:lnTo>
                    <a:pt x="33" y="71"/>
                  </a:lnTo>
                  <a:lnTo>
                    <a:pt x="18" y="67"/>
                  </a:lnTo>
                  <a:lnTo>
                    <a:pt x="8" y="61"/>
                  </a:lnTo>
                  <a:lnTo>
                    <a:pt x="2" y="54"/>
                  </a:lnTo>
                  <a:lnTo>
                    <a:pt x="2" y="48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12" y="18"/>
                  </a:lnTo>
                  <a:lnTo>
                    <a:pt x="25" y="10"/>
                  </a:lnTo>
                  <a:lnTo>
                    <a:pt x="37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37" name="Freeform 21"/>
            <p:cNvSpPr>
              <a:spLocks/>
            </p:cNvSpPr>
            <p:nvPr/>
          </p:nvSpPr>
          <p:spPr bwMode="auto">
            <a:xfrm>
              <a:off x="1710" y="2094"/>
              <a:ext cx="26" cy="21"/>
            </a:xfrm>
            <a:custGeom>
              <a:avLst/>
              <a:gdLst>
                <a:gd name="T0" fmla="*/ 1 w 51"/>
                <a:gd name="T1" fmla="*/ 0 h 42"/>
                <a:gd name="T2" fmla="*/ 1 w 51"/>
                <a:gd name="T3" fmla="*/ 1 h 42"/>
                <a:gd name="T4" fmla="*/ 1 w 51"/>
                <a:gd name="T5" fmla="*/ 1 h 42"/>
                <a:gd name="T6" fmla="*/ 1 w 51"/>
                <a:gd name="T7" fmla="*/ 1 h 42"/>
                <a:gd name="T8" fmla="*/ 1 w 51"/>
                <a:gd name="T9" fmla="*/ 1 h 42"/>
                <a:gd name="T10" fmla="*/ 1 w 51"/>
                <a:gd name="T11" fmla="*/ 1 h 42"/>
                <a:gd name="T12" fmla="*/ 0 w 51"/>
                <a:gd name="T13" fmla="*/ 1 h 42"/>
                <a:gd name="T14" fmla="*/ 1 w 51"/>
                <a:gd name="T15" fmla="*/ 1 h 42"/>
                <a:gd name="T16" fmla="*/ 1 w 51"/>
                <a:gd name="T17" fmla="*/ 1 h 42"/>
                <a:gd name="T18" fmla="*/ 1 w 51"/>
                <a:gd name="T19" fmla="*/ 1 h 42"/>
                <a:gd name="T20" fmla="*/ 1 w 51"/>
                <a:gd name="T21" fmla="*/ 1 h 42"/>
                <a:gd name="T22" fmla="*/ 1 w 51"/>
                <a:gd name="T23" fmla="*/ 1 h 42"/>
                <a:gd name="T24" fmla="*/ 1 w 51"/>
                <a:gd name="T25" fmla="*/ 0 h 42"/>
                <a:gd name="T26" fmla="*/ 1 w 51"/>
                <a:gd name="T27" fmla="*/ 0 h 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"/>
                <a:gd name="T43" fmla="*/ 0 h 42"/>
                <a:gd name="T44" fmla="*/ 51 w 51"/>
                <a:gd name="T45" fmla="*/ 42 h 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" h="42">
                  <a:moveTo>
                    <a:pt x="43" y="0"/>
                  </a:moveTo>
                  <a:lnTo>
                    <a:pt x="51" y="9"/>
                  </a:lnTo>
                  <a:lnTo>
                    <a:pt x="49" y="19"/>
                  </a:lnTo>
                  <a:lnTo>
                    <a:pt x="39" y="28"/>
                  </a:lnTo>
                  <a:lnTo>
                    <a:pt x="22" y="40"/>
                  </a:lnTo>
                  <a:lnTo>
                    <a:pt x="11" y="42"/>
                  </a:lnTo>
                  <a:lnTo>
                    <a:pt x="0" y="40"/>
                  </a:lnTo>
                  <a:lnTo>
                    <a:pt x="1" y="30"/>
                  </a:lnTo>
                  <a:lnTo>
                    <a:pt x="5" y="26"/>
                  </a:lnTo>
                  <a:lnTo>
                    <a:pt x="11" y="15"/>
                  </a:lnTo>
                  <a:lnTo>
                    <a:pt x="20" y="9"/>
                  </a:lnTo>
                  <a:lnTo>
                    <a:pt x="32" y="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38" name="Freeform 22"/>
            <p:cNvSpPr>
              <a:spLocks/>
            </p:cNvSpPr>
            <p:nvPr/>
          </p:nvSpPr>
          <p:spPr bwMode="auto">
            <a:xfrm>
              <a:off x="993" y="2108"/>
              <a:ext cx="333" cy="201"/>
            </a:xfrm>
            <a:custGeom>
              <a:avLst/>
              <a:gdLst>
                <a:gd name="T0" fmla="*/ 0 w 667"/>
                <a:gd name="T1" fmla="*/ 0 h 403"/>
                <a:gd name="T2" fmla="*/ 0 w 667"/>
                <a:gd name="T3" fmla="*/ 0 h 403"/>
                <a:gd name="T4" fmla="*/ 0 w 667"/>
                <a:gd name="T5" fmla="*/ 0 h 403"/>
                <a:gd name="T6" fmla="*/ 0 w 667"/>
                <a:gd name="T7" fmla="*/ 0 h 403"/>
                <a:gd name="T8" fmla="*/ 0 w 667"/>
                <a:gd name="T9" fmla="*/ 0 h 403"/>
                <a:gd name="T10" fmla="*/ 0 w 667"/>
                <a:gd name="T11" fmla="*/ 0 h 403"/>
                <a:gd name="T12" fmla="*/ 0 w 667"/>
                <a:gd name="T13" fmla="*/ 0 h 403"/>
                <a:gd name="T14" fmla="*/ 0 w 667"/>
                <a:gd name="T15" fmla="*/ 0 h 403"/>
                <a:gd name="T16" fmla="*/ 0 w 667"/>
                <a:gd name="T17" fmla="*/ 0 h 403"/>
                <a:gd name="T18" fmla="*/ 0 w 667"/>
                <a:gd name="T19" fmla="*/ 0 h 403"/>
                <a:gd name="T20" fmla="*/ 0 w 667"/>
                <a:gd name="T21" fmla="*/ 0 h 403"/>
                <a:gd name="T22" fmla="*/ 0 w 667"/>
                <a:gd name="T23" fmla="*/ 0 h 403"/>
                <a:gd name="T24" fmla="*/ 0 w 667"/>
                <a:gd name="T25" fmla="*/ 0 h 403"/>
                <a:gd name="T26" fmla="*/ 0 w 667"/>
                <a:gd name="T27" fmla="*/ 0 h 403"/>
                <a:gd name="T28" fmla="*/ 0 w 667"/>
                <a:gd name="T29" fmla="*/ 0 h 403"/>
                <a:gd name="T30" fmla="*/ 0 w 667"/>
                <a:gd name="T31" fmla="*/ 0 h 403"/>
                <a:gd name="T32" fmla="*/ 0 w 667"/>
                <a:gd name="T33" fmla="*/ 0 h 403"/>
                <a:gd name="T34" fmla="*/ 0 w 667"/>
                <a:gd name="T35" fmla="*/ 0 h 403"/>
                <a:gd name="T36" fmla="*/ 0 w 667"/>
                <a:gd name="T37" fmla="*/ 0 h 403"/>
                <a:gd name="T38" fmla="*/ 0 w 667"/>
                <a:gd name="T39" fmla="*/ 0 h 403"/>
                <a:gd name="T40" fmla="*/ 0 w 667"/>
                <a:gd name="T41" fmla="*/ 0 h 403"/>
                <a:gd name="T42" fmla="*/ 0 w 667"/>
                <a:gd name="T43" fmla="*/ 0 h 403"/>
                <a:gd name="T44" fmla="*/ 0 w 667"/>
                <a:gd name="T45" fmla="*/ 0 h 403"/>
                <a:gd name="T46" fmla="*/ 0 w 667"/>
                <a:gd name="T47" fmla="*/ 0 h 403"/>
                <a:gd name="T48" fmla="*/ 0 w 667"/>
                <a:gd name="T49" fmla="*/ 0 h 403"/>
                <a:gd name="T50" fmla="*/ 0 w 667"/>
                <a:gd name="T51" fmla="*/ 0 h 403"/>
                <a:gd name="T52" fmla="*/ 0 w 667"/>
                <a:gd name="T53" fmla="*/ 0 h 403"/>
                <a:gd name="T54" fmla="*/ 0 w 667"/>
                <a:gd name="T55" fmla="*/ 0 h 403"/>
                <a:gd name="T56" fmla="*/ 0 w 667"/>
                <a:gd name="T57" fmla="*/ 0 h 403"/>
                <a:gd name="T58" fmla="*/ 0 w 667"/>
                <a:gd name="T59" fmla="*/ 0 h 403"/>
                <a:gd name="T60" fmla="*/ 0 w 667"/>
                <a:gd name="T61" fmla="*/ 0 h 403"/>
                <a:gd name="T62" fmla="*/ 0 w 667"/>
                <a:gd name="T63" fmla="*/ 0 h 403"/>
                <a:gd name="T64" fmla="*/ 0 w 667"/>
                <a:gd name="T65" fmla="*/ 0 h 403"/>
                <a:gd name="T66" fmla="*/ 0 w 667"/>
                <a:gd name="T67" fmla="*/ 0 h 403"/>
                <a:gd name="T68" fmla="*/ 0 w 667"/>
                <a:gd name="T69" fmla="*/ 0 h 403"/>
                <a:gd name="T70" fmla="*/ 0 w 667"/>
                <a:gd name="T71" fmla="*/ 0 h 403"/>
                <a:gd name="T72" fmla="*/ 0 w 667"/>
                <a:gd name="T73" fmla="*/ 0 h 403"/>
                <a:gd name="T74" fmla="*/ 0 w 667"/>
                <a:gd name="T75" fmla="*/ 0 h 403"/>
                <a:gd name="T76" fmla="*/ 0 w 667"/>
                <a:gd name="T77" fmla="*/ 0 h 403"/>
                <a:gd name="T78" fmla="*/ 0 w 667"/>
                <a:gd name="T79" fmla="*/ 0 h 403"/>
                <a:gd name="T80" fmla="*/ 0 w 667"/>
                <a:gd name="T81" fmla="*/ 0 h 403"/>
                <a:gd name="T82" fmla="*/ 0 w 667"/>
                <a:gd name="T83" fmla="*/ 0 h 403"/>
                <a:gd name="T84" fmla="*/ 0 w 667"/>
                <a:gd name="T85" fmla="*/ 0 h 403"/>
                <a:gd name="T86" fmla="*/ 0 w 667"/>
                <a:gd name="T87" fmla="*/ 0 h 403"/>
                <a:gd name="T88" fmla="*/ 0 w 667"/>
                <a:gd name="T89" fmla="*/ 0 h 403"/>
                <a:gd name="T90" fmla="*/ 0 w 667"/>
                <a:gd name="T91" fmla="*/ 0 h 403"/>
                <a:gd name="T92" fmla="*/ 0 w 667"/>
                <a:gd name="T93" fmla="*/ 0 h 403"/>
                <a:gd name="T94" fmla="*/ 0 w 667"/>
                <a:gd name="T95" fmla="*/ 0 h 403"/>
                <a:gd name="T96" fmla="*/ 0 w 667"/>
                <a:gd name="T97" fmla="*/ 0 h 403"/>
                <a:gd name="T98" fmla="*/ 0 w 667"/>
                <a:gd name="T99" fmla="*/ 0 h 403"/>
                <a:gd name="T100" fmla="*/ 0 w 667"/>
                <a:gd name="T101" fmla="*/ 0 h 403"/>
                <a:gd name="T102" fmla="*/ 0 w 667"/>
                <a:gd name="T103" fmla="*/ 0 h 403"/>
                <a:gd name="T104" fmla="*/ 0 w 667"/>
                <a:gd name="T105" fmla="*/ 0 h 403"/>
                <a:gd name="T106" fmla="*/ 0 w 667"/>
                <a:gd name="T107" fmla="*/ 0 h 403"/>
                <a:gd name="T108" fmla="*/ 0 w 667"/>
                <a:gd name="T109" fmla="*/ 0 h 403"/>
                <a:gd name="T110" fmla="*/ 0 w 667"/>
                <a:gd name="T111" fmla="*/ 0 h 40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403"/>
                <a:gd name="T170" fmla="*/ 667 w 667"/>
                <a:gd name="T171" fmla="*/ 403 h 40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403">
                  <a:moveTo>
                    <a:pt x="302" y="0"/>
                  </a:moveTo>
                  <a:lnTo>
                    <a:pt x="329" y="6"/>
                  </a:lnTo>
                  <a:lnTo>
                    <a:pt x="358" y="14"/>
                  </a:lnTo>
                  <a:lnTo>
                    <a:pt x="388" y="23"/>
                  </a:lnTo>
                  <a:lnTo>
                    <a:pt x="418" y="37"/>
                  </a:lnTo>
                  <a:lnTo>
                    <a:pt x="447" y="48"/>
                  </a:lnTo>
                  <a:lnTo>
                    <a:pt x="477" y="63"/>
                  </a:lnTo>
                  <a:lnTo>
                    <a:pt x="506" y="78"/>
                  </a:lnTo>
                  <a:lnTo>
                    <a:pt x="534" y="97"/>
                  </a:lnTo>
                  <a:lnTo>
                    <a:pt x="559" y="114"/>
                  </a:lnTo>
                  <a:lnTo>
                    <a:pt x="584" y="137"/>
                  </a:lnTo>
                  <a:lnTo>
                    <a:pt x="605" y="158"/>
                  </a:lnTo>
                  <a:lnTo>
                    <a:pt x="626" y="185"/>
                  </a:lnTo>
                  <a:lnTo>
                    <a:pt x="641" y="209"/>
                  </a:lnTo>
                  <a:lnTo>
                    <a:pt x="652" y="240"/>
                  </a:lnTo>
                  <a:lnTo>
                    <a:pt x="662" y="270"/>
                  </a:lnTo>
                  <a:lnTo>
                    <a:pt x="667" y="305"/>
                  </a:lnTo>
                  <a:lnTo>
                    <a:pt x="650" y="295"/>
                  </a:lnTo>
                  <a:lnTo>
                    <a:pt x="641" y="282"/>
                  </a:lnTo>
                  <a:lnTo>
                    <a:pt x="633" y="265"/>
                  </a:lnTo>
                  <a:lnTo>
                    <a:pt x="627" y="248"/>
                  </a:lnTo>
                  <a:lnTo>
                    <a:pt x="620" y="228"/>
                  </a:lnTo>
                  <a:lnTo>
                    <a:pt x="612" y="211"/>
                  </a:lnTo>
                  <a:lnTo>
                    <a:pt x="601" y="196"/>
                  </a:lnTo>
                  <a:lnTo>
                    <a:pt x="586" y="187"/>
                  </a:lnTo>
                  <a:lnTo>
                    <a:pt x="582" y="187"/>
                  </a:lnTo>
                  <a:lnTo>
                    <a:pt x="588" y="198"/>
                  </a:lnTo>
                  <a:lnTo>
                    <a:pt x="593" y="213"/>
                  </a:lnTo>
                  <a:lnTo>
                    <a:pt x="599" y="227"/>
                  </a:lnTo>
                  <a:lnTo>
                    <a:pt x="607" y="242"/>
                  </a:lnTo>
                  <a:lnTo>
                    <a:pt x="610" y="255"/>
                  </a:lnTo>
                  <a:lnTo>
                    <a:pt x="616" y="270"/>
                  </a:lnTo>
                  <a:lnTo>
                    <a:pt x="618" y="284"/>
                  </a:lnTo>
                  <a:lnTo>
                    <a:pt x="620" y="301"/>
                  </a:lnTo>
                  <a:lnTo>
                    <a:pt x="612" y="289"/>
                  </a:lnTo>
                  <a:lnTo>
                    <a:pt x="607" y="278"/>
                  </a:lnTo>
                  <a:lnTo>
                    <a:pt x="601" y="267"/>
                  </a:lnTo>
                  <a:lnTo>
                    <a:pt x="595" y="257"/>
                  </a:lnTo>
                  <a:lnTo>
                    <a:pt x="588" y="246"/>
                  </a:lnTo>
                  <a:lnTo>
                    <a:pt x="580" y="234"/>
                  </a:lnTo>
                  <a:lnTo>
                    <a:pt x="572" y="223"/>
                  </a:lnTo>
                  <a:lnTo>
                    <a:pt x="567" y="213"/>
                  </a:lnTo>
                  <a:lnTo>
                    <a:pt x="557" y="202"/>
                  </a:lnTo>
                  <a:lnTo>
                    <a:pt x="550" y="190"/>
                  </a:lnTo>
                  <a:lnTo>
                    <a:pt x="540" y="181"/>
                  </a:lnTo>
                  <a:lnTo>
                    <a:pt x="532" y="173"/>
                  </a:lnTo>
                  <a:lnTo>
                    <a:pt x="521" y="164"/>
                  </a:lnTo>
                  <a:lnTo>
                    <a:pt x="512" y="156"/>
                  </a:lnTo>
                  <a:lnTo>
                    <a:pt x="500" y="149"/>
                  </a:lnTo>
                  <a:lnTo>
                    <a:pt x="491" y="143"/>
                  </a:lnTo>
                  <a:lnTo>
                    <a:pt x="504" y="160"/>
                  </a:lnTo>
                  <a:lnTo>
                    <a:pt x="517" y="179"/>
                  </a:lnTo>
                  <a:lnTo>
                    <a:pt x="523" y="189"/>
                  </a:lnTo>
                  <a:lnTo>
                    <a:pt x="529" y="200"/>
                  </a:lnTo>
                  <a:lnTo>
                    <a:pt x="532" y="211"/>
                  </a:lnTo>
                  <a:lnTo>
                    <a:pt x="538" y="223"/>
                  </a:lnTo>
                  <a:lnTo>
                    <a:pt x="542" y="234"/>
                  </a:lnTo>
                  <a:lnTo>
                    <a:pt x="548" y="246"/>
                  </a:lnTo>
                  <a:lnTo>
                    <a:pt x="551" y="257"/>
                  </a:lnTo>
                  <a:lnTo>
                    <a:pt x="555" y="270"/>
                  </a:lnTo>
                  <a:lnTo>
                    <a:pt x="555" y="282"/>
                  </a:lnTo>
                  <a:lnTo>
                    <a:pt x="557" y="297"/>
                  </a:lnTo>
                  <a:lnTo>
                    <a:pt x="555" y="310"/>
                  </a:lnTo>
                  <a:lnTo>
                    <a:pt x="555" y="325"/>
                  </a:lnTo>
                  <a:lnTo>
                    <a:pt x="544" y="308"/>
                  </a:lnTo>
                  <a:lnTo>
                    <a:pt x="532" y="293"/>
                  </a:lnTo>
                  <a:lnTo>
                    <a:pt x="521" y="274"/>
                  </a:lnTo>
                  <a:lnTo>
                    <a:pt x="510" y="255"/>
                  </a:lnTo>
                  <a:lnTo>
                    <a:pt x="496" y="234"/>
                  </a:lnTo>
                  <a:lnTo>
                    <a:pt x="485" y="215"/>
                  </a:lnTo>
                  <a:lnTo>
                    <a:pt x="473" y="194"/>
                  </a:lnTo>
                  <a:lnTo>
                    <a:pt x="462" y="175"/>
                  </a:lnTo>
                  <a:lnTo>
                    <a:pt x="447" y="152"/>
                  </a:lnTo>
                  <a:lnTo>
                    <a:pt x="434" y="133"/>
                  </a:lnTo>
                  <a:lnTo>
                    <a:pt x="418" y="114"/>
                  </a:lnTo>
                  <a:lnTo>
                    <a:pt x="403" y="97"/>
                  </a:lnTo>
                  <a:lnTo>
                    <a:pt x="386" y="80"/>
                  </a:lnTo>
                  <a:lnTo>
                    <a:pt x="369" y="65"/>
                  </a:lnTo>
                  <a:lnTo>
                    <a:pt x="348" y="50"/>
                  </a:lnTo>
                  <a:lnTo>
                    <a:pt x="329" y="40"/>
                  </a:lnTo>
                  <a:lnTo>
                    <a:pt x="316" y="44"/>
                  </a:lnTo>
                  <a:lnTo>
                    <a:pt x="312" y="54"/>
                  </a:lnTo>
                  <a:lnTo>
                    <a:pt x="310" y="65"/>
                  </a:lnTo>
                  <a:lnTo>
                    <a:pt x="308" y="78"/>
                  </a:lnTo>
                  <a:lnTo>
                    <a:pt x="300" y="80"/>
                  </a:lnTo>
                  <a:lnTo>
                    <a:pt x="291" y="88"/>
                  </a:lnTo>
                  <a:lnTo>
                    <a:pt x="278" y="99"/>
                  </a:lnTo>
                  <a:lnTo>
                    <a:pt x="274" y="114"/>
                  </a:lnTo>
                  <a:lnTo>
                    <a:pt x="293" y="109"/>
                  </a:lnTo>
                  <a:lnTo>
                    <a:pt x="314" y="109"/>
                  </a:lnTo>
                  <a:lnTo>
                    <a:pt x="323" y="109"/>
                  </a:lnTo>
                  <a:lnTo>
                    <a:pt x="335" y="109"/>
                  </a:lnTo>
                  <a:lnTo>
                    <a:pt x="346" y="109"/>
                  </a:lnTo>
                  <a:lnTo>
                    <a:pt x="359" y="109"/>
                  </a:lnTo>
                  <a:lnTo>
                    <a:pt x="354" y="122"/>
                  </a:lnTo>
                  <a:lnTo>
                    <a:pt x="344" y="130"/>
                  </a:lnTo>
                  <a:lnTo>
                    <a:pt x="329" y="132"/>
                  </a:lnTo>
                  <a:lnTo>
                    <a:pt x="316" y="133"/>
                  </a:lnTo>
                  <a:lnTo>
                    <a:pt x="299" y="133"/>
                  </a:lnTo>
                  <a:lnTo>
                    <a:pt x="281" y="135"/>
                  </a:lnTo>
                  <a:lnTo>
                    <a:pt x="268" y="141"/>
                  </a:lnTo>
                  <a:lnTo>
                    <a:pt x="259" y="152"/>
                  </a:lnTo>
                  <a:lnTo>
                    <a:pt x="268" y="156"/>
                  </a:lnTo>
                  <a:lnTo>
                    <a:pt x="278" y="160"/>
                  </a:lnTo>
                  <a:lnTo>
                    <a:pt x="289" y="164"/>
                  </a:lnTo>
                  <a:lnTo>
                    <a:pt x="302" y="166"/>
                  </a:lnTo>
                  <a:lnTo>
                    <a:pt x="316" y="164"/>
                  </a:lnTo>
                  <a:lnTo>
                    <a:pt x="329" y="164"/>
                  </a:lnTo>
                  <a:lnTo>
                    <a:pt x="342" y="162"/>
                  </a:lnTo>
                  <a:lnTo>
                    <a:pt x="359" y="162"/>
                  </a:lnTo>
                  <a:lnTo>
                    <a:pt x="346" y="175"/>
                  </a:lnTo>
                  <a:lnTo>
                    <a:pt x="327" y="187"/>
                  </a:lnTo>
                  <a:lnTo>
                    <a:pt x="316" y="190"/>
                  </a:lnTo>
                  <a:lnTo>
                    <a:pt x="306" y="196"/>
                  </a:lnTo>
                  <a:lnTo>
                    <a:pt x="295" y="200"/>
                  </a:lnTo>
                  <a:lnTo>
                    <a:pt x="289" y="206"/>
                  </a:lnTo>
                  <a:lnTo>
                    <a:pt x="280" y="209"/>
                  </a:lnTo>
                  <a:lnTo>
                    <a:pt x="281" y="215"/>
                  </a:lnTo>
                  <a:lnTo>
                    <a:pt x="285" y="215"/>
                  </a:lnTo>
                  <a:lnTo>
                    <a:pt x="293" y="219"/>
                  </a:lnTo>
                  <a:lnTo>
                    <a:pt x="304" y="219"/>
                  </a:lnTo>
                  <a:lnTo>
                    <a:pt x="321" y="223"/>
                  </a:lnTo>
                  <a:lnTo>
                    <a:pt x="338" y="223"/>
                  </a:lnTo>
                  <a:lnTo>
                    <a:pt x="358" y="221"/>
                  </a:lnTo>
                  <a:lnTo>
                    <a:pt x="375" y="219"/>
                  </a:lnTo>
                  <a:lnTo>
                    <a:pt x="394" y="219"/>
                  </a:lnTo>
                  <a:lnTo>
                    <a:pt x="388" y="230"/>
                  </a:lnTo>
                  <a:lnTo>
                    <a:pt x="382" y="238"/>
                  </a:lnTo>
                  <a:lnTo>
                    <a:pt x="371" y="242"/>
                  </a:lnTo>
                  <a:lnTo>
                    <a:pt x="359" y="248"/>
                  </a:lnTo>
                  <a:lnTo>
                    <a:pt x="344" y="249"/>
                  </a:lnTo>
                  <a:lnTo>
                    <a:pt x="331" y="251"/>
                  </a:lnTo>
                  <a:lnTo>
                    <a:pt x="316" y="251"/>
                  </a:lnTo>
                  <a:lnTo>
                    <a:pt x="304" y="257"/>
                  </a:lnTo>
                  <a:lnTo>
                    <a:pt x="293" y="259"/>
                  </a:lnTo>
                  <a:lnTo>
                    <a:pt x="283" y="267"/>
                  </a:lnTo>
                  <a:lnTo>
                    <a:pt x="278" y="274"/>
                  </a:lnTo>
                  <a:lnTo>
                    <a:pt x="274" y="287"/>
                  </a:lnTo>
                  <a:lnTo>
                    <a:pt x="291" y="287"/>
                  </a:lnTo>
                  <a:lnTo>
                    <a:pt x="310" y="289"/>
                  </a:lnTo>
                  <a:lnTo>
                    <a:pt x="327" y="287"/>
                  </a:lnTo>
                  <a:lnTo>
                    <a:pt x="346" y="286"/>
                  </a:lnTo>
                  <a:lnTo>
                    <a:pt x="361" y="282"/>
                  </a:lnTo>
                  <a:lnTo>
                    <a:pt x="378" y="282"/>
                  </a:lnTo>
                  <a:lnTo>
                    <a:pt x="396" y="280"/>
                  </a:lnTo>
                  <a:lnTo>
                    <a:pt x="413" y="280"/>
                  </a:lnTo>
                  <a:lnTo>
                    <a:pt x="401" y="287"/>
                  </a:lnTo>
                  <a:lnTo>
                    <a:pt x="388" y="295"/>
                  </a:lnTo>
                  <a:lnTo>
                    <a:pt x="371" y="301"/>
                  </a:lnTo>
                  <a:lnTo>
                    <a:pt x="356" y="306"/>
                  </a:lnTo>
                  <a:lnTo>
                    <a:pt x="337" y="310"/>
                  </a:lnTo>
                  <a:lnTo>
                    <a:pt x="319" y="316"/>
                  </a:lnTo>
                  <a:lnTo>
                    <a:pt x="302" y="322"/>
                  </a:lnTo>
                  <a:lnTo>
                    <a:pt x="289" y="331"/>
                  </a:lnTo>
                  <a:lnTo>
                    <a:pt x="289" y="339"/>
                  </a:lnTo>
                  <a:lnTo>
                    <a:pt x="285" y="346"/>
                  </a:lnTo>
                  <a:lnTo>
                    <a:pt x="278" y="350"/>
                  </a:lnTo>
                  <a:lnTo>
                    <a:pt x="272" y="358"/>
                  </a:lnTo>
                  <a:lnTo>
                    <a:pt x="283" y="360"/>
                  </a:lnTo>
                  <a:lnTo>
                    <a:pt x="299" y="362"/>
                  </a:lnTo>
                  <a:lnTo>
                    <a:pt x="312" y="360"/>
                  </a:lnTo>
                  <a:lnTo>
                    <a:pt x="329" y="360"/>
                  </a:lnTo>
                  <a:lnTo>
                    <a:pt x="342" y="356"/>
                  </a:lnTo>
                  <a:lnTo>
                    <a:pt x="358" y="354"/>
                  </a:lnTo>
                  <a:lnTo>
                    <a:pt x="371" y="352"/>
                  </a:lnTo>
                  <a:lnTo>
                    <a:pt x="386" y="352"/>
                  </a:lnTo>
                  <a:lnTo>
                    <a:pt x="378" y="360"/>
                  </a:lnTo>
                  <a:lnTo>
                    <a:pt x="371" y="369"/>
                  </a:lnTo>
                  <a:lnTo>
                    <a:pt x="359" y="377"/>
                  </a:lnTo>
                  <a:lnTo>
                    <a:pt x="350" y="384"/>
                  </a:lnTo>
                  <a:lnTo>
                    <a:pt x="337" y="388"/>
                  </a:lnTo>
                  <a:lnTo>
                    <a:pt x="323" y="392"/>
                  </a:lnTo>
                  <a:lnTo>
                    <a:pt x="310" y="396"/>
                  </a:lnTo>
                  <a:lnTo>
                    <a:pt x="297" y="400"/>
                  </a:lnTo>
                  <a:lnTo>
                    <a:pt x="281" y="400"/>
                  </a:lnTo>
                  <a:lnTo>
                    <a:pt x="266" y="401"/>
                  </a:lnTo>
                  <a:lnTo>
                    <a:pt x="251" y="401"/>
                  </a:lnTo>
                  <a:lnTo>
                    <a:pt x="236" y="403"/>
                  </a:lnTo>
                  <a:lnTo>
                    <a:pt x="221" y="401"/>
                  </a:lnTo>
                  <a:lnTo>
                    <a:pt x="207" y="401"/>
                  </a:lnTo>
                  <a:lnTo>
                    <a:pt x="192" y="401"/>
                  </a:lnTo>
                  <a:lnTo>
                    <a:pt x="181" y="401"/>
                  </a:lnTo>
                  <a:lnTo>
                    <a:pt x="167" y="396"/>
                  </a:lnTo>
                  <a:lnTo>
                    <a:pt x="152" y="394"/>
                  </a:lnTo>
                  <a:lnTo>
                    <a:pt x="135" y="392"/>
                  </a:lnTo>
                  <a:lnTo>
                    <a:pt x="120" y="392"/>
                  </a:lnTo>
                  <a:lnTo>
                    <a:pt x="101" y="392"/>
                  </a:lnTo>
                  <a:lnTo>
                    <a:pt x="84" y="392"/>
                  </a:lnTo>
                  <a:lnTo>
                    <a:pt x="67" y="392"/>
                  </a:lnTo>
                  <a:lnTo>
                    <a:pt x="51" y="394"/>
                  </a:lnTo>
                  <a:lnTo>
                    <a:pt x="34" y="390"/>
                  </a:lnTo>
                  <a:lnTo>
                    <a:pt x="23" y="388"/>
                  </a:lnTo>
                  <a:lnTo>
                    <a:pt x="11" y="382"/>
                  </a:lnTo>
                  <a:lnTo>
                    <a:pt x="6" y="379"/>
                  </a:lnTo>
                  <a:lnTo>
                    <a:pt x="0" y="371"/>
                  </a:lnTo>
                  <a:lnTo>
                    <a:pt x="2" y="360"/>
                  </a:lnTo>
                  <a:lnTo>
                    <a:pt x="6" y="346"/>
                  </a:lnTo>
                  <a:lnTo>
                    <a:pt x="15" y="331"/>
                  </a:lnTo>
                  <a:lnTo>
                    <a:pt x="19" y="305"/>
                  </a:lnTo>
                  <a:lnTo>
                    <a:pt x="29" y="282"/>
                  </a:lnTo>
                  <a:lnTo>
                    <a:pt x="38" y="259"/>
                  </a:lnTo>
                  <a:lnTo>
                    <a:pt x="49" y="238"/>
                  </a:lnTo>
                  <a:lnTo>
                    <a:pt x="61" y="215"/>
                  </a:lnTo>
                  <a:lnTo>
                    <a:pt x="76" y="196"/>
                  </a:lnTo>
                  <a:lnTo>
                    <a:pt x="91" y="179"/>
                  </a:lnTo>
                  <a:lnTo>
                    <a:pt x="108" y="162"/>
                  </a:lnTo>
                  <a:lnTo>
                    <a:pt x="124" y="143"/>
                  </a:lnTo>
                  <a:lnTo>
                    <a:pt x="141" y="126"/>
                  </a:lnTo>
                  <a:lnTo>
                    <a:pt x="156" y="109"/>
                  </a:lnTo>
                  <a:lnTo>
                    <a:pt x="173" y="92"/>
                  </a:lnTo>
                  <a:lnTo>
                    <a:pt x="188" y="75"/>
                  </a:lnTo>
                  <a:lnTo>
                    <a:pt x="204" y="57"/>
                  </a:lnTo>
                  <a:lnTo>
                    <a:pt x="217" y="40"/>
                  </a:lnTo>
                  <a:lnTo>
                    <a:pt x="230" y="23"/>
                  </a:lnTo>
                  <a:lnTo>
                    <a:pt x="221" y="21"/>
                  </a:lnTo>
                  <a:lnTo>
                    <a:pt x="211" y="21"/>
                  </a:lnTo>
                  <a:lnTo>
                    <a:pt x="204" y="16"/>
                  </a:lnTo>
                  <a:lnTo>
                    <a:pt x="200" y="10"/>
                  </a:lnTo>
                  <a:lnTo>
                    <a:pt x="211" y="6"/>
                  </a:lnTo>
                  <a:lnTo>
                    <a:pt x="223" y="6"/>
                  </a:lnTo>
                  <a:lnTo>
                    <a:pt x="236" y="6"/>
                  </a:lnTo>
                  <a:lnTo>
                    <a:pt x="251" y="8"/>
                  </a:lnTo>
                  <a:lnTo>
                    <a:pt x="262" y="6"/>
                  </a:lnTo>
                  <a:lnTo>
                    <a:pt x="276" y="6"/>
                  </a:lnTo>
                  <a:lnTo>
                    <a:pt x="289" y="4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39" name="Freeform 23"/>
            <p:cNvSpPr>
              <a:spLocks/>
            </p:cNvSpPr>
            <p:nvPr/>
          </p:nvSpPr>
          <p:spPr bwMode="auto">
            <a:xfrm>
              <a:off x="1316" y="2108"/>
              <a:ext cx="101" cy="42"/>
            </a:xfrm>
            <a:custGeom>
              <a:avLst/>
              <a:gdLst>
                <a:gd name="T0" fmla="*/ 0 w 203"/>
                <a:gd name="T1" fmla="*/ 0 h 84"/>
                <a:gd name="T2" fmla="*/ 0 w 203"/>
                <a:gd name="T3" fmla="*/ 1 h 84"/>
                <a:gd name="T4" fmla="*/ 0 w 203"/>
                <a:gd name="T5" fmla="*/ 1 h 84"/>
                <a:gd name="T6" fmla="*/ 0 w 203"/>
                <a:gd name="T7" fmla="*/ 1 h 84"/>
                <a:gd name="T8" fmla="*/ 0 w 203"/>
                <a:gd name="T9" fmla="*/ 1 h 84"/>
                <a:gd name="T10" fmla="*/ 0 w 203"/>
                <a:gd name="T11" fmla="*/ 1 h 84"/>
                <a:gd name="T12" fmla="*/ 0 w 203"/>
                <a:gd name="T13" fmla="*/ 1 h 84"/>
                <a:gd name="T14" fmla="*/ 0 w 203"/>
                <a:gd name="T15" fmla="*/ 1 h 84"/>
                <a:gd name="T16" fmla="*/ 0 w 203"/>
                <a:gd name="T17" fmla="*/ 1 h 84"/>
                <a:gd name="T18" fmla="*/ 0 w 203"/>
                <a:gd name="T19" fmla="*/ 1 h 84"/>
                <a:gd name="T20" fmla="*/ 0 w 203"/>
                <a:gd name="T21" fmla="*/ 1 h 84"/>
                <a:gd name="T22" fmla="*/ 0 w 203"/>
                <a:gd name="T23" fmla="*/ 1 h 84"/>
                <a:gd name="T24" fmla="*/ 0 w 203"/>
                <a:gd name="T25" fmla="*/ 1 h 84"/>
                <a:gd name="T26" fmla="*/ 0 w 203"/>
                <a:gd name="T27" fmla="*/ 1 h 84"/>
                <a:gd name="T28" fmla="*/ 0 w 203"/>
                <a:gd name="T29" fmla="*/ 1 h 84"/>
                <a:gd name="T30" fmla="*/ 0 w 203"/>
                <a:gd name="T31" fmla="*/ 1 h 84"/>
                <a:gd name="T32" fmla="*/ 0 w 203"/>
                <a:gd name="T33" fmla="*/ 1 h 84"/>
                <a:gd name="T34" fmla="*/ 0 w 203"/>
                <a:gd name="T35" fmla="*/ 1 h 84"/>
                <a:gd name="T36" fmla="*/ 0 w 203"/>
                <a:gd name="T37" fmla="*/ 1 h 84"/>
                <a:gd name="T38" fmla="*/ 0 w 203"/>
                <a:gd name="T39" fmla="*/ 1 h 84"/>
                <a:gd name="T40" fmla="*/ 0 w 203"/>
                <a:gd name="T41" fmla="*/ 1 h 84"/>
                <a:gd name="T42" fmla="*/ 0 w 203"/>
                <a:gd name="T43" fmla="*/ 1 h 84"/>
                <a:gd name="T44" fmla="*/ 0 w 203"/>
                <a:gd name="T45" fmla="*/ 1 h 84"/>
                <a:gd name="T46" fmla="*/ 0 w 203"/>
                <a:gd name="T47" fmla="*/ 1 h 84"/>
                <a:gd name="T48" fmla="*/ 0 w 203"/>
                <a:gd name="T49" fmla="*/ 1 h 84"/>
                <a:gd name="T50" fmla="*/ 0 w 203"/>
                <a:gd name="T51" fmla="*/ 1 h 84"/>
                <a:gd name="T52" fmla="*/ 0 w 203"/>
                <a:gd name="T53" fmla="*/ 1 h 84"/>
                <a:gd name="T54" fmla="*/ 0 w 203"/>
                <a:gd name="T55" fmla="*/ 1 h 84"/>
                <a:gd name="T56" fmla="*/ 0 w 203"/>
                <a:gd name="T57" fmla="*/ 1 h 84"/>
                <a:gd name="T58" fmla="*/ 0 w 203"/>
                <a:gd name="T59" fmla="*/ 1 h 84"/>
                <a:gd name="T60" fmla="*/ 0 w 203"/>
                <a:gd name="T61" fmla="*/ 1 h 84"/>
                <a:gd name="T62" fmla="*/ 0 w 203"/>
                <a:gd name="T63" fmla="*/ 1 h 84"/>
                <a:gd name="T64" fmla="*/ 0 w 203"/>
                <a:gd name="T65" fmla="*/ 1 h 84"/>
                <a:gd name="T66" fmla="*/ 0 w 203"/>
                <a:gd name="T67" fmla="*/ 1 h 84"/>
                <a:gd name="T68" fmla="*/ 0 w 203"/>
                <a:gd name="T69" fmla="*/ 1 h 84"/>
                <a:gd name="T70" fmla="*/ 0 w 203"/>
                <a:gd name="T71" fmla="*/ 1 h 84"/>
                <a:gd name="T72" fmla="*/ 0 w 203"/>
                <a:gd name="T73" fmla="*/ 1 h 84"/>
                <a:gd name="T74" fmla="*/ 0 w 203"/>
                <a:gd name="T75" fmla="*/ 1 h 84"/>
                <a:gd name="T76" fmla="*/ 0 w 203"/>
                <a:gd name="T77" fmla="*/ 0 h 84"/>
                <a:gd name="T78" fmla="*/ 0 w 203"/>
                <a:gd name="T79" fmla="*/ 0 h 8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3"/>
                <a:gd name="T121" fmla="*/ 0 h 84"/>
                <a:gd name="T122" fmla="*/ 203 w 203"/>
                <a:gd name="T123" fmla="*/ 84 h 8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3" h="84">
                  <a:moveTo>
                    <a:pt x="100" y="0"/>
                  </a:moveTo>
                  <a:lnTo>
                    <a:pt x="98" y="10"/>
                  </a:lnTo>
                  <a:lnTo>
                    <a:pt x="98" y="21"/>
                  </a:lnTo>
                  <a:lnTo>
                    <a:pt x="100" y="33"/>
                  </a:lnTo>
                  <a:lnTo>
                    <a:pt x="106" y="44"/>
                  </a:lnTo>
                  <a:lnTo>
                    <a:pt x="112" y="50"/>
                  </a:lnTo>
                  <a:lnTo>
                    <a:pt x="121" y="54"/>
                  </a:lnTo>
                  <a:lnTo>
                    <a:pt x="133" y="50"/>
                  </a:lnTo>
                  <a:lnTo>
                    <a:pt x="152" y="40"/>
                  </a:lnTo>
                  <a:lnTo>
                    <a:pt x="159" y="23"/>
                  </a:lnTo>
                  <a:lnTo>
                    <a:pt x="171" y="16"/>
                  </a:lnTo>
                  <a:lnTo>
                    <a:pt x="184" y="16"/>
                  </a:lnTo>
                  <a:lnTo>
                    <a:pt x="203" y="23"/>
                  </a:lnTo>
                  <a:lnTo>
                    <a:pt x="201" y="38"/>
                  </a:lnTo>
                  <a:lnTo>
                    <a:pt x="199" y="54"/>
                  </a:lnTo>
                  <a:lnTo>
                    <a:pt x="193" y="61"/>
                  </a:lnTo>
                  <a:lnTo>
                    <a:pt x="188" y="69"/>
                  </a:lnTo>
                  <a:lnTo>
                    <a:pt x="176" y="76"/>
                  </a:lnTo>
                  <a:lnTo>
                    <a:pt x="161" y="84"/>
                  </a:lnTo>
                  <a:lnTo>
                    <a:pt x="148" y="76"/>
                  </a:lnTo>
                  <a:lnTo>
                    <a:pt x="135" y="71"/>
                  </a:lnTo>
                  <a:lnTo>
                    <a:pt x="119" y="67"/>
                  </a:lnTo>
                  <a:lnTo>
                    <a:pt x="106" y="65"/>
                  </a:lnTo>
                  <a:lnTo>
                    <a:pt x="91" y="61"/>
                  </a:lnTo>
                  <a:lnTo>
                    <a:pt x="76" y="59"/>
                  </a:lnTo>
                  <a:lnTo>
                    <a:pt x="60" y="56"/>
                  </a:lnTo>
                  <a:lnTo>
                    <a:pt x="47" y="54"/>
                  </a:lnTo>
                  <a:lnTo>
                    <a:pt x="34" y="48"/>
                  </a:lnTo>
                  <a:lnTo>
                    <a:pt x="20" y="44"/>
                  </a:lnTo>
                  <a:lnTo>
                    <a:pt x="9" y="33"/>
                  </a:lnTo>
                  <a:lnTo>
                    <a:pt x="0" y="23"/>
                  </a:lnTo>
                  <a:lnTo>
                    <a:pt x="11" y="19"/>
                  </a:lnTo>
                  <a:lnTo>
                    <a:pt x="24" y="18"/>
                  </a:lnTo>
                  <a:lnTo>
                    <a:pt x="36" y="16"/>
                  </a:lnTo>
                  <a:lnTo>
                    <a:pt x="49" y="16"/>
                  </a:lnTo>
                  <a:lnTo>
                    <a:pt x="60" y="12"/>
                  </a:lnTo>
                  <a:lnTo>
                    <a:pt x="74" y="8"/>
                  </a:lnTo>
                  <a:lnTo>
                    <a:pt x="87" y="4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40" name="Freeform 24"/>
            <p:cNvSpPr>
              <a:spLocks/>
            </p:cNvSpPr>
            <p:nvPr/>
          </p:nvSpPr>
          <p:spPr bwMode="auto">
            <a:xfrm>
              <a:off x="1743" y="2119"/>
              <a:ext cx="65" cy="45"/>
            </a:xfrm>
            <a:custGeom>
              <a:avLst/>
              <a:gdLst>
                <a:gd name="T0" fmla="*/ 0 w 131"/>
                <a:gd name="T1" fmla="*/ 0 h 90"/>
                <a:gd name="T2" fmla="*/ 0 w 131"/>
                <a:gd name="T3" fmla="*/ 1 h 90"/>
                <a:gd name="T4" fmla="*/ 0 w 131"/>
                <a:gd name="T5" fmla="*/ 1 h 90"/>
                <a:gd name="T6" fmla="*/ 0 w 131"/>
                <a:gd name="T7" fmla="*/ 1 h 90"/>
                <a:gd name="T8" fmla="*/ 0 w 131"/>
                <a:gd name="T9" fmla="*/ 1 h 90"/>
                <a:gd name="T10" fmla="*/ 0 w 131"/>
                <a:gd name="T11" fmla="*/ 1 h 90"/>
                <a:gd name="T12" fmla="*/ 0 w 131"/>
                <a:gd name="T13" fmla="*/ 1 h 90"/>
                <a:gd name="T14" fmla="*/ 0 w 131"/>
                <a:gd name="T15" fmla="*/ 1 h 90"/>
                <a:gd name="T16" fmla="*/ 0 w 131"/>
                <a:gd name="T17" fmla="*/ 1 h 90"/>
                <a:gd name="T18" fmla="*/ 0 w 131"/>
                <a:gd name="T19" fmla="*/ 1 h 90"/>
                <a:gd name="T20" fmla="*/ 0 w 131"/>
                <a:gd name="T21" fmla="*/ 1 h 90"/>
                <a:gd name="T22" fmla="*/ 0 w 131"/>
                <a:gd name="T23" fmla="*/ 1 h 90"/>
                <a:gd name="T24" fmla="*/ 0 w 131"/>
                <a:gd name="T25" fmla="*/ 1 h 90"/>
                <a:gd name="T26" fmla="*/ 0 w 131"/>
                <a:gd name="T27" fmla="*/ 1 h 90"/>
                <a:gd name="T28" fmla="*/ 0 w 131"/>
                <a:gd name="T29" fmla="*/ 1 h 90"/>
                <a:gd name="T30" fmla="*/ 0 w 131"/>
                <a:gd name="T31" fmla="*/ 1 h 90"/>
                <a:gd name="T32" fmla="*/ 0 w 131"/>
                <a:gd name="T33" fmla="*/ 1 h 90"/>
                <a:gd name="T34" fmla="*/ 0 w 131"/>
                <a:gd name="T35" fmla="*/ 1 h 90"/>
                <a:gd name="T36" fmla="*/ 0 w 131"/>
                <a:gd name="T37" fmla="*/ 1 h 90"/>
                <a:gd name="T38" fmla="*/ 0 w 131"/>
                <a:gd name="T39" fmla="*/ 1 h 90"/>
                <a:gd name="T40" fmla="*/ 0 w 131"/>
                <a:gd name="T41" fmla="*/ 1 h 90"/>
                <a:gd name="T42" fmla="*/ 0 w 131"/>
                <a:gd name="T43" fmla="*/ 1 h 90"/>
                <a:gd name="T44" fmla="*/ 0 w 131"/>
                <a:gd name="T45" fmla="*/ 1 h 90"/>
                <a:gd name="T46" fmla="*/ 0 w 131"/>
                <a:gd name="T47" fmla="*/ 1 h 90"/>
                <a:gd name="T48" fmla="*/ 0 w 131"/>
                <a:gd name="T49" fmla="*/ 1 h 90"/>
                <a:gd name="T50" fmla="*/ 0 w 131"/>
                <a:gd name="T51" fmla="*/ 1 h 90"/>
                <a:gd name="T52" fmla="*/ 0 w 131"/>
                <a:gd name="T53" fmla="*/ 1 h 90"/>
                <a:gd name="T54" fmla="*/ 0 w 131"/>
                <a:gd name="T55" fmla="*/ 1 h 90"/>
                <a:gd name="T56" fmla="*/ 0 w 131"/>
                <a:gd name="T57" fmla="*/ 1 h 90"/>
                <a:gd name="T58" fmla="*/ 0 w 131"/>
                <a:gd name="T59" fmla="*/ 1 h 90"/>
                <a:gd name="T60" fmla="*/ 0 w 131"/>
                <a:gd name="T61" fmla="*/ 0 h 90"/>
                <a:gd name="T62" fmla="*/ 0 w 131"/>
                <a:gd name="T63" fmla="*/ 0 h 9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1"/>
                <a:gd name="T97" fmla="*/ 0 h 90"/>
                <a:gd name="T98" fmla="*/ 131 w 131"/>
                <a:gd name="T99" fmla="*/ 90 h 9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1" h="90">
                  <a:moveTo>
                    <a:pt x="63" y="0"/>
                  </a:moveTo>
                  <a:lnTo>
                    <a:pt x="76" y="4"/>
                  </a:lnTo>
                  <a:lnTo>
                    <a:pt x="90" y="14"/>
                  </a:lnTo>
                  <a:lnTo>
                    <a:pt x="103" y="21"/>
                  </a:lnTo>
                  <a:lnTo>
                    <a:pt x="116" y="33"/>
                  </a:lnTo>
                  <a:lnTo>
                    <a:pt x="124" y="42"/>
                  </a:lnTo>
                  <a:lnTo>
                    <a:pt x="129" y="52"/>
                  </a:lnTo>
                  <a:lnTo>
                    <a:pt x="131" y="61"/>
                  </a:lnTo>
                  <a:lnTo>
                    <a:pt x="131" y="72"/>
                  </a:lnTo>
                  <a:lnTo>
                    <a:pt x="124" y="76"/>
                  </a:lnTo>
                  <a:lnTo>
                    <a:pt x="114" y="80"/>
                  </a:lnTo>
                  <a:lnTo>
                    <a:pt x="101" y="84"/>
                  </a:lnTo>
                  <a:lnTo>
                    <a:pt x="84" y="90"/>
                  </a:lnTo>
                  <a:lnTo>
                    <a:pt x="69" y="86"/>
                  </a:lnTo>
                  <a:lnTo>
                    <a:pt x="55" y="82"/>
                  </a:lnTo>
                  <a:lnTo>
                    <a:pt x="44" y="82"/>
                  </a:lnTo>
                  <a:lnTo>
                    <a:pt x="33" y="86"/>
                  </a:lnTo>
                  <a:lnTo>
                    <a:pt x="33" y="74"/>
                  </a:lnTo>
                  <a:lnTo>
                    <a:pt x="33" y="67"/>
                  </a:lnTo>
                  <a:lnTo>
                    <a:pt x="27" y="61"/>
                  </a:lnTo>
                  <a:lnTo>
                    <a:pt x="23" y="59"/>
                  </a:lnTo>
                  <a:lnTo>
                    <a:pt x="8" y="53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10" y="25"/>
                  </a:lnTo>
                  <a:lnTo>
                    <a:pt x="23" y="14"/>
                  </a:lnTo>
                  <a:lnTo>
                    <a:pt x="31" y="8"/>
                  </a:lnTo>
                  <a:lnTo>
                    <a:pt x="40" y="6"/>
                  </a:lnTo>
                  <a:lnTo>
                    <a:pt x="52" y="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41" name="Freeform 25"/>
            <p:cNvSpPr>
              <a:spLocks/>
            </p:cNvSpPr>
            <p:nvPr/>
          </p:nvSpPr>
          <p:spPr bwMode="auto">
            <a:xfrm>
              <a:off x="968" y="2123"/>
              <a:ext cx="91" cy="63"/>
            </a:xfrm>
            <a:custGeom>
              <a:avLst/>
              <a:gdLst>
                <a:gd name="T0" fmla="*/ 1 w 182"/>
                <a:gd name="T1" fmla="*/ 0 h 125"/>
                <a:gd name="T2" fmla="*/ 1 w 182"/>
                <a:gd name="T3" fmla="*/ 1 h 125"/>
                <a:gd name="T4" fmla="*/ 1 w 182"/>
                <a:gd name="T5" fmla="*/ 1 h 125"/>
                <a:gd name="T6" fmla="*/ 1 w 182"/>
                <a:gd name="T7" fmla="*/ 1 h 125"/>
                <a:gd name="T8" fmla="*/ 1 w 182"/>
                <a:gd name="T9" fmla="*/ 1 h 125"/>
                <a:gd name="T10" fmla="*/ 1 w 182"/>
                <a:gd name="T11" fmla="*/ 1 h 125"/>
                <a:gd name="T12" fmla="*/ 1 w 182"/>
                <a:gd name="T13" fmla="*/ 1 h 125"/>
                <a:gd name="T14" fmla="*/ 1 w 182"/>
                <a:gd name="T15" fmla="*/ 1 h 125"/>
                <a:gd name="T16" fmla="*/ 1 w 182"/>
                <a:gd name="T17" fmla="*/ 1 h 125"/>
                <a:gd name="T18" fmla="*/ 1 w 182"/>
                <a:gd name="T19" fmla="*/ 1 h 125"/>
                <a:gd name="T20" fmla="*/ 1 w 182"/>
                <a:gd name="T21" fmla="*/ 1 h 125"/>
                <a:gd name="T22" fmla="*/ 1 w 182"/>
                <a:gd name="T23" fmla="*/ 1 h 125"/>
                <a:gd name="T24" fmla="*/ 0 w 182"/>
                <a:gd name="T25" fmla="*/ 1 h 125"/>
                <a:gd name="T26" fmla="*/ 1 w 182"/>
                <a:gd name="T27" fmla="*/ 1 h 125"/>
                <a:gd name="T28" fmla="*/ 1 w 182"/>
                <a:gd name="T29" fmla="*/ 1 h 125"/>
                <a:gd name="T30" fmla="*/ 1 w 182"/>
                <a:gd name="T31" fmla="*/ 1 h 125"/>
                <a:gd name="T32" fmla="*/ 1 w 182"/>
                <a:gd name="T33" fmla="*/ 1 h 125"/>
                <a:gd name="T34" fmla="*/ 1 w 182"/>
                <a:gd name="T35" fmla="*/ 1 h 125"/>
                <a:gd name="T36" fmla="*/ 1 w 182"/>
                <a:gd name="T37" fmla="*/ 1 h 125"/>
                <a:gd name="T38" fmla="*/ 1 w 182"/>
                <a:gd name="T39" fmla="*/ 1 h 125"/>
                <a:gd name="T40" fmla="*/ 1 w 182"/>
                <a:gd name="T41" fmla="*/ 1 h 125"/>
                <a:gd name="T42" fmla="*/ 1 w 182"/>
                <a:gd name="T43" fmla="*/ 1 h 125"/>
                <a:gd name="T44" fmla="*/ 1 w 182"/>
                <a:gd name="T45" fmla="*/ 1 h 125"/>
                <a:gd name="T46" fmla="*/ 1 w 182"/>
                <a:gd name="T47" fmla="*/ 1 h 125"/>
                <a:gd name="T48" fmla="*/ 1 w 182"/>
                <a:gd name="T49" fmla="*/ 1 h 125"/>
                <a:gd name="T50" fmla="*/ 1 w 182"/>
                <a:gd name="T51" fmla="*/ 0 h 125"/>
                <a:gd name="T52" fmla="*/ 1 w 182"/>
                <a:gd name="T53" fmla="*/ 0 h 125"/>
                <a:gd name="T54" fmla="*/ 1 w 182"/>
                <a:gd name="T55" fmla="*/ 0 h 1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2"/>
                <a:gd name="T85" fmla="*/ 0 h 125"/>
                <a:gd name="T86" fmla="*/ 182 w 182"/>
                <a:gd name="T87" fmla="*/ 125 h 1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2" h="125">
                  <a:moveTo>
                    <a:pt x="182" y="0"/>
                  </a:moveTo>
                  <a:lnTo>
                    <a:pt x="173" y="11"/>
                  </a:lnTo>
                  <a:lnTo>
                    <a:pt x="163" y="23"/>
                  </a:lnTo>
                  <a:lnTo>
                    <a:pt x="152" y="32"/>
                  </a:lnTo>
                  <a:lnTo>
                    <a:pt x="140" y="44"/>
                  </a:lnTo>
                  <a:lnTo>
                    <a:pt x="121" y="51"/>
                  </a:lnTo>
                  <a:lnTo>
                    <a:pt x="102" y="61"/>
                  </a:lnTo>
                  <a:lnTo>
                    <a:pt x="83" y="68"/>
                  </a:lnTo>
                  <a:lnTo>
                    <a:pt x="66" y="80"/>
                  </a:lnTo>
                  <a:lnTo>
                    <a:pt x="47" y="87"/>
                  </a:lnTo>
                  <a:lnTo>
                    <a:pt x="30" y="99"/>
                  </a:lnTo>
                  <a:lnTo>
                    <a:pt x="13" y="110"/>
                  </a:lnTo>
                  <a:lnTo>
                    <a:pt x="0" y="125"/>
                  </a:lnTo>
                  <a:lnTo>
                    <a:pt x="2" y="114"/>
                  </a:lnTo>
                  <a:lnTo>
                    <a:pt x="7" y="102"/>
                  </a:lnTo>
                  <a:lnTo>
                    <a:pt x="13" y="93"/>
                  </a:lnTo>
                  <a:lnTo>
                    <a:pt x="21" y="83"/>
                  </a:lnTo>
                  <a:lnTo>
                    <a:pt x="36" y="66"/>
                  </a:lnTo>
                  <a:lnTo>
                    <a:pt x="57" y="53"/>
                  </a:lnTo>
                  <a:lnTo>
                    <a:pt x="70" y="42"/>
                  </a:lnTo>
                  <a:lnTo>
                    <a:pt x="85" y="32"/>
                  </a:lnTo>
                  <a:lnTo>
                    <a:pt x="100" y="23"/>
                  </a:lnTo>
                  <a:lnTo>
                    <a:pt x="118" y="17"/>
                  </a:lnTo>
                  <a:lnTo>
                    <a:pt x="133" y="11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D1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42" name="Freeform 26"/>
            <p:cNvSpPr>
              <a:spLocks/>
            </p:cNvSpPr>
            <p:nvPr/>
          </p:nvSpPr>
          <p:spPr bwMode="auto">
            <a:xfrm>
              <a:off x="1570" y="2126"/>
              <a:ext cx="27" cy="21"/>
            </a:xfrm>
            <a:custGeom>
              <a:avLst/>
              <a:gdLst>
                <a:gd name="T0" fmla="*/ 0 w 55"/>
                <a:gd name="T1" fmla="*/ 0 h 41"/>
                <a:gd name="T2" fmla="*/ 0 w 55"/>
                <a:gd name="T3" fmla="*/ 1 h 41"/>
                <a:gd name="T4" fmla="*/ 0 w 55"/>
                <a:gd name="T5" fmla="*/ 1 h 41"/>
                <a:gd name="T6" fmla="*/ 0 w 55"/>
                <a:gd name="T7" fmla="*/ 1 h 41"/>
                <a:gd name="T8" fmla="*/ 0 w 55"/>
                <a:gd name="T9" fmla="*/ 1 h 41"/>
                <a:gd name="T10" fmla="*/ 0 w 55"/>
                <a:gd name="T11" fmla="*/ 1 h 41"/>
                <a:gd name="T12" fmla="*/ 0 w 55"/>
                <a:gd name="T13" fmla="*/ 1 h 41"/>
                <a:gd name="T14" fmla="*/ 0 w 55"/>
                <a:gd name="T15" fmla="*/ 1 h 41"/>
                <a:gd name="T16" fmla="*/ 0 w 55"/>
                <a:gd name="T17" fmla="*/ 1 h 41"/>
                <a:gd name="T18" fmla="*/ 0 w 55"/>
                <a:gd name="T19" fmla="*/ 1 h 41"/>
                <a:gd name="T20" fmla="*/ 0 w 55"/>
                <a:gd name="T21" fmla="*/ 1 h 41"/>
                <a:gd name="T22" fmla="*/ 0 w 55"/>
                <a:gd name="T23" fmla="*/ 1 h 41"/>
                <a:gd name="T24" fmla="*/ 0 w 55"/>
                <a:gd name="T25" fmla="*/ 0 h 41"/>
                <a:gd name="T26" fmla="*/ 0 w 55"/>
                <a:gd name="T27" fmla="*/ 0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"/>
                <a:gd name="T43" fmla="*/ 0 h 41"/>
                <a:gd name="T44" fmla="*/ 55 w 55"/>
                <a:gd name="T45" fmla="*/ 41 h 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" h="41">
                  <a:moveTo>
                    <a:pt x="31" y="0"/>
                  </a:moveTo>
                  <a:lnTo>
                    <a:pt x="38" y="7"/>
                  </a:lnTo>
                  <a:lnTo>
                    <a:pt x="48" y="19"/>
                  </a:lnTo>
                  <a:lnTo>
                    <a:pt x="53" y="30"/>
                  </a:lnTo>
                  <a:lnTo>
                    <a:pt x="55" y="41"/>
                  </a:lnTo>
                  <a:lnTo>
                    <a:pt x="42" y="38"/>
                  </a:lnTo>
                  <a:lnTo>
                    <a:pt x="27" y="36"/>
                  </a:lnTo>
                  <a:lnTo>
                    <a:pt x="12" y="34"/>
                  </a:lnTo>
                  <a:lnTo>
                    <a:pt x="0" y="34"/>
                  </a:lnTo>
                  <a:lnTo>
                    <a:pt x="4" y="22"/>
                  </a:lnTo>
                  <a:lnTo>
                    <a:pt x="12" y="15"/>
                  </a:lnTo>
                  <a:lnTo>
                    <a:pt x="21" y="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43" name="Freeform 27"/>
            <p:cNvSpPr>
              <a:spLocks/>
            </p:cNvSpPr>
            <p:nvPr/>
          </p:nvSpPr>
          <p:spPr bwMode="auto">
            <a:xfrm>
              <a:off x="1841" y="2135"/>
              <a:ext cx="60" cy="40"/>
            </a:xfrm>
            <a:custGeom>
              <a:avLst/>
              <a:gdLst>
                <a:gd name="T0" fmla="*/ 1 w 120"/>
                <a:gd name="T1" fmla="*/ 1 h 79"/>
                <a:gd name="T2" fmla="*/ 1 w 120"/>
                <a:gd name="T3" fmla="*/ 0 h 79"/>
                <a:gd name="T4" fmla="*/ 1 w 120"/>
                <a:gd name="T5" fmla="*/ 1 h 79"/>
                <a:gd name="T6" fmla="*/ 1 w 120"/>
                <a:gd name="T7" fmla="*/ 1 h 79"/>
                <a:gd name="T8" fmla="*/ 1 w 120"/>
                <a:gd name="T9" fmla="*/ 1 h 79"/>
                <a:gd name="T10" fmla="*/ 1 w 120"/>
                <a:gd name="T11" fmla="*/ 1 h 79"/>
                <a:gd name="T12" fmla="*/ 1 w 120"/>
                <a:gd name="T13" fmla="*/ 1 h 79"/>
                <a:gd name="T14" fmla="*/ 1 w 120"/>
                <a:gd name="T15" fmla="*/ 1 h 79"/>
                <a:gd name="T16" fmla="*/ 1 w 120"/>
                <a:gd name="T17" fmla="*/ 1 h 79"/>
                <a:gd name="T18" fmla="*/ 1 w 120"/>
                <a:gd name="T19" fmla="*/ 1 h 79"/>
                <a:gd name="T20" fmla="*/ 1 w 120"/>
                <a:gd name="T21" fmla="*/ 1 h 79"/>
                <a:gd name="T22" fmla="*/ 1 w 120"/>
                <a:gd name="T23" fmla="*/ 1 h 79"/>
                <a:gd name="T24" fmla="*/ 1 w 120"/>
                <a:gd name="T25" fmla="*/ 1 h 79"/>
                <a:gd name="T26" fmla="*/ 1 w 120"/>
                <a:gd name="T27" fmla="*/ 1 h 79"/>
                <a:gd name="T28" fmla="*/ 1 w 120"/>
                <a:gd name="T29" fmla="*/ 1 h 79"/>
                <a:gd name="T30" fmla="*/ 1 w 120"/>
                <a:gd name="T31" fmla="*/ 1 h 79"/>
                <a:gd name="T32" fmla="*/ 0 w 120"/>
                <a:gd name="T33" fmla="*/ 1 h 79"/>
                <a:gd name="T34" fmla="*/ 1 w 120"/>
                <a:gd name="T35" fmla="*/ 1 h 79"/>
                <a:gd name="T36" fmla="*/ 1 w 120"/>
                <a:gd name="T37" fmla="*/ 1 h 79"/>
                <a:gd name="T38" fmla="*/ 1 w 120"/>
                <a:gd name="T39" fmla="*/ 1 h 79"/>
                <a:gd name="T40" fmla="*/ 1 w 120"/>
                <a:gd name="T41" fmla="*/ 1 h 79"/>
                <a:gd name="T42" fmla="*/ 1 w 120"/>
                <a:gd name="T43" fmla="*/ 1 h 79"/>
                <a:gd name="T44" fmla="*/ 1 w 120"/>
                <a:gd name="T45" fmla="*/ 1 h 79"/>
                <a:gd name="T46" fmla="*/ 1 w 120"/>
                <a:gd name="T47" fmla="*/ 1 h 79"/>
                <a:gd name="T48" fmla="*/ 1 w 120"/>
                <a:gd name="T49" fmla="*/ 1 h 79"/>
                <a:gd name="T50" fmla="*/ 1 w 120"/>
                <a:gd name="T51" fmla="*/ 1 h 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79"/>
                <a:gd name="T80" fmla="*/ 120 w 120"/>
                <a:gd name="T81" fmla="*/ 79 h 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79">
                  <a:moveTo>
                    <a:pt x="61" y="1"/>
                  </a:moveTo>
                  <a:lnTo>
                    <a:pt x="76" y="0"/>
                  </a:lnTo>
                  <a:lnTo>
                    <a:pt x="93" y="3"/>
                  </a:lnTo>
                  <a:lnTo>
                    <a:pt x="106" y="9"/>
                  </a:lnTo>
                  <a:lnTo>
                    <a:pt x="120" y="15"/>
                  </a:lnTo>
                  <a:lnTo>
                    <a:pt x="116" y="24"/>
                  </a:lnTo>
                  <a:lnTo>
                    <a:pt x="112" y="34"/>
                  </a:lnTo>
                  <a:lnTo>
                    <a:pt x="106" y="39"/>
                  </a:lnTo>
                  <a:lnTo>
                    <a:pt x="103" y="47"/>
                  </a:lnTo>
                  <a:lnTo>
                    <a:pt x="93" y="60"/>
                  </a:lnTo>
                  <a:lnTo>
                    <a:pt x="91" y="79"/>
                  </a:lnTo>
                  <a:lnTo>
                    <a:pt x="70" y="79"/>
                  </a:lnTo>
                  <a:lnTo>
                    <a:pt x="51" y="79"/>
                  </a:lnTo>
                  <a:lnTo>
                    <a:pt x="34" y="76"/>
                  </a:lnTo>
                  <a:lnTo>
                    <a:pt x="21" y="72"/>
                  </a:lnTo>
                  <a:lnTo>
                    <a:pt x="4" y="58"/>
                  </a:lnTo>
                  <a:lnTo>
                    <a:pt x="0" y="45"/>
                  </a:lnTo>
                  <a:lnTo>
                    <a:pt x="2" y="36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3" y="19"/>
                  </a:lnTo>
                  <a:lnTo>
                    <a:pt x="30" y="13"/>
                  </a:lnTo>
                  <a:lnTo>
                    <a:pt x="42" y="9"/>
                  </a:lnTo>
                  <a:lnTo>
                    <a:pt x="51" y="5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44" name="Freeform 28"/>
            <p:cNvSpPr>
              <a:spLocks/>
            </p:cNvSpPr>
            <p:nvPr/>
          </p:nvSpPr>
          <p:spPr bwMode="auto">
            <a:xfrm>
              <a:off x="1645" y="2140"/>
              <a:ext cx="57" cy="34"/>
            </a:xfrm>
            <a:custGeom>
              <a:avLst/>
              <a:gdLst>
                <a:gd name="T0" fmla="*/ 1 w 114"/>
                <a:gd name="T1" fmla="*/ 1 h 68"/>
                <a:gd name="T2" fmla="*/ 1 w 114"/>
                <a:gd name="T3" fmla="*/ 1 h 68"/>
                <a:gd name="T4" fmla="*/ 1 w 114"/>
                <a:gd name="T5" fmla="*/ 1 h 68"/>
                <a:gd name="T6" fmla="*/ 1 w 114"/>
                <a:gd name="T7" fmla="*/ 1 h 68"/>
                <a:gd name="T8" fmla="*/ 1 w 114"/>
                <a:gd name="T9" fmla="*/ 1 h 68"/>
                <a:gd name="T10" fmla="*/ 1 w 114"/>
                <a:gd name="T11" fmla="*/ 1 h 68"/>
                <a:gd name="T12" fmla="*/ 1 w 114"/>
                <a:gd name="T13" fmla="*/ 1 h 68"/>
                <a:gd name="T14" fmla="*/ 1 w 114"/>
                <a:gd name="T15" fmla="*/ 1 h 68"/>
                <a:gd name="T16" fmla="*/ 1 w 114"/>
                <a:gd name="T17" fmla="*/ 1 h 68"/>
                <a:gd name="T18" fmla="*/ 0 w 114"/>
                <a:gd name="T19" fmla="*/ 1 h 68"/>
                <a:gd name="T20" fmla="*/ 1 w 114"/>
                <a:gd name="T21" fmla="*/ 1 h 68"/>
                <a:gd name="T22" fmla="*/ 1 w 114"/>
                <a:gd name="T23" fmla="*/ 1 h 68"/>
                <a:gd name="T24" fmla="*/ 1 w 114"/>
                <a:gd name="T25" fmla="*/ 1 h 68"/>
                <a:gd name="T26" fmla="*/ 1 w 114"/>
                <a:gd name="T27" fmla="*/ 1 h 68"/>
                <a:gd name="T28" fmla="*/ 1 w 114"/>
                <a:gd name="T29" fmla="*/ 0 h 68"/>
                <a:gd name="T30" fmla="*/ 1 w 114"/>
                <a:gd name="T31" fmla="*/ 1 h 68"/>
                <a:gd name="T32" fmla="*/ 1 w 11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4"/>
                <a:gd name="T52" fmla="*/ 0 h 68"/>
                <a:gd name="T53" fmla="*/ 114 w 11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4" h="68">
                  <a:moveTo>
                    <a:pt x="114" y="67"/>
                  </a:moveTo>
                  <a:lnTo>
                    <a:pt x="95" y="67"/>
                  </a:lnTo>
                  <a:lnTo>
                    <a:pt x="78" y="68"/>
                  </a:lnTo>
                  <a:lnTo>
                    <a:pt x="61" y="67"/>
                  </a:lnTo>
                  <a:lnTo>
                    <a:pt x="46" y="67"/>
                  </a:lnTo>
                  <a:lnTo>
                    <a:pt x="29" y="63"/>
                  </a:lnTo>
                  <a:lnTo>
                    <a:pt x="17" y="59"/>
                  </a:lnTo>
                  <a:lnTo>
                    <a:pt x="6" y="53"/>
                  </a:lnTo>
                  <a:lnTo>
                    <a:pt x="2" y="49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25" y="15"/>
                  </a:lnTo>
                  <a:lnTo>
                    <a:pt x="36" y="10"/>
                  </a:lnTo>
                  <a:lnTo>
                    <a:pt x="46" y="4"/>
                  </a:lnTo>
                  <a:lnTo>
                    <a:pt x="57" y="0"/>
                  </a:lnTo>
                  <a:lnTo>
                    <a:pt x="114" y="67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45" name="Freeform 29"/>
            <p:cNvSpPr>
              <a:spLocks/>
            </p:cNvSpPr>
            <p:nvPr/>
          </p:nvSpPr>
          <p:spPr bwMode="auto">
            <a:xfrm>
              <a:off x="1107" y="2147"/>
              <a:ext cx="15" cy="6"/>
            </a:xfrm>
            <a:custGeom>
              <a:avLst/>
              <a:gdLst>
                <a:gd name="T0" fmla="*/ 0 w 31"/>
                <a:gd name="T1" fmla="*/ 0 h 14"/>
                <a:gd name="T2" fmla="*/ 0 w 31"/>
                <a:gd name="T3" fmla="*/ 0 h 14"/>
                <a:gd name="T4" fmla="*/ 0 w 31"/>
                <a:gd name="T5" fmla="*/ 0 h 14"/>
                <a:gd name="T6" fmla="*/ 0 w 31"/>
                <a:gd name="T7" fmla="*/ 0 h 14"/>
                <a:gd name="T8" fmla="*/ 0 w 31"/>
                <a:gd name="T9" fmla="*/ 0 h 14"/>
                <a:gd name="T10" fmla="*/ 0 w 31"/>
                <a:gd name="T11" fmla="*/ 0 h 14"/>
                <a:gd name="T12" fmla="*/ 0 w 31"/>
                <a:gd name="T13" fmla="*/ 0 h 14"/>
                <a:gd name="T14" fmla="*/ 0 w 31"/>
                <a:gd name="T15" fmla="*/ 0 h 14"/>
                <a:gd name="T16" fmla="*/ 0 w 31"/>
                <a:gd name="T17" fmla="*/ 0 h 14"/>
                <a:gd name="T18" fmla="*/ 0 w 31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4"/>
                <a:gd name="T32" fmla="*/ 31 w 3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4">
                  <a:moveTo>
                    <a:pt x="2" y="0"/>
                  </a:moveTo>
                  <a:lnTo>
                    <a:pt x="12" y="0"/>
                  </a:lnTo>
                  <a:lnTo>
                    <a:pt x="21" y="0"/>
                  </a:lnTo>
                  <a:lnTo>
                    <a:pt x="29" y="2"/>
                  </a:lnTo>
                  <a:lnTo>
                    <a:pt x="31" y="14"/>
                  </a:lnTo>
                  <a:lnTo>
                    <a:pt x="14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46" name="Freeform 30"/>
            <p:cNvSpPr>
              <a:spLocks/>
            </p:cNvSpPr>
            <p:nvPr/>
          </p:nvSpPr>
          <p:spPr bwMode="auto">
            <a:xfrm>
              <a:off x="1420" y="2158"/>
              <a:ext cx="143" cy="49"/>
            </a:xfrm>
            <a:custGeom>
              <a:avLst/>
              <a:gdLst>
                <a:gd name="T0" fmla="*/ 1 w 285"/>
                <a:gd name="T1" fmla="*/ 0 h 99"/>
                <a:gd name="T2" fmla="*/ 1 w 285"/>
                <a:gd name="T3" fmla="*/ 0 h 99"/>
                <a:gd name="T4" fmla="*/ 1 w 285"/>
                <a:gd name="T5" fmla="*/ 0 h 99"/>
                <a:gd name="T6" fmla="*/ 1 w 285"/>
                <a:gd name="T7" fmla="*/ 0 h 99"/>
                <a:gd name="T8" fmla="*/ 1 w 285"/>
                <a:gd name="T9" fmla="*/ 0 h 99"/>
                <a:gd name="T10" fmla="*/ 1 w 285"/>
                <a:gd name="T11" fmla="*/ 0 h 99"/>
                <a:gd name="T12" fmla="*/ 1 w 285"/>
                <a:gd name="T13" fmla="*/ 0 h 99"/>
                <a:gd name="T14" fmla="*/ 1 w 285"/>
                <a:gd name="T15" fmla="*/ 0 h 99"/>
                <a:gd name="T16" fmla="*/ 1 w 285"/>
                <a:gd name="T17" fmla="*/ 0 h 99"/>
                <a:gd name="T18" fmla="*/ 1 w 285"/>
                <a:gd name="T19" fmla="*/ 0 h 99"/>
                <a:gd name="T20" fmla="*/ 1 w 285"/>
                <a:gd name="T21" fmla="*/ 0 h 99"/>
                <a:gd name="T22" fmla="*/ 1 w 285"/>
                <a:gd name="T23" fmla="*/ 0 h 99"/>
                <a:gd name="T24" fmla="*/ 1 w 285"/>
                <a:gd name="T25" fmla="*/ 0 h 99"/>
                <a:gd name="T26" fmla="*/ 1 w 285"/>
                <a:gd name="T27" fmla="*/ 0 h 99"/>
                <a:gd name="T28" fmla="*/ 1 w 285"/>
                <a:gd name="T29" fmla="*/ 0 h 99"/>
                <a:gd name="T30" fmla="*/ 1 w 285"/>
                <a:gd name="T31" fmla="*/ 0 h 99"/>
                <a:gd name="T32" fmla="*/ 1 w 285"/>
                <a:gd name="T33" fmla="*/ 0 h 99"/>
                <a:gd name="T34" fmla="*/ 1 w 285"/>
                <a:gd name="T35" fmla="*/ 0 h 99"/>
                <a:gd name="T36" fmla="*/ 1 w 285"/>
                <a:gd name="T37" fmla="*/ 0 h 99"/>
                <a:gd name="T38" fmla="*/ 1 w 285"/>
                <a:gd name="T39" fmla="*/ 0 h 99"/>
                <a:gd name="T40" fmla="*/ 1 w 285"/>
                <a:gd name="T41" fmla="*/ 0 h 99"/>
                <a:gd name="T42" fmla="*/ 1 w 285"/>
                <a:gd name="T43" fmla="*/ 0 h 99"/>
                <a:gd name="T44" fmla="*/ 1 w 285"/>
                <a:gd name="T45" fmla="*/ 0 h 99"/>
                <a:gd name="T46" fmla="*/ 1 w 285"/>
                <a:gd name="T47" fmla="*/ 0 h 99"/>
                <a:gd name="T48" fmla="*/ 1 w 285"/>
                <a:gd name="T49" fmla="*/ 0 h 99"/>
                <a:gd name="T50" fmla="*/ 1 w 285"/>
                <a:gd name="T51" fmla="*/ 0 h 99"/>
                <a:gd name="T52" fmla="*/ 1 w 285"/>
                <a:gd name="T53" fmla="*/ 0 h 99"/>
                <a:gd name="T54" fmla="*/ 1 w 285"/>
                <a:gd name="T55" fmla="*/ 0 h 99"/>
                <a:gd name="T56" fmla="*/ 1 w 285"/>
                <a:gd name="T57" fmla="*/ 0 h 99"/>
                <a:gd name="T58" fmla="*/ 0 w 285"/>
                <a:gd name="T59" fmla="*/ 0 h 99"/>
                <a:gd name="T60" fmla="*/ 1 w 285"/>
                <a:gd name="T61" fmla="*/ 0 h 99"/>
                <a:gd name="T62" fmla="*/ 1 w 285"/>
                <a:gd name="T63" fmla="*/ 0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5"/>
                <a:gd name="T97" fmla="*/ 0 h 99"/>
                <a:gd name="T98" fmla="*/ 285 w 285"/>
                <a:gd name="T99" fmla="*/ 99 h 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5" h="99">
                  <a:moveTo>
                    <a:pt x="30" y="0"/>
                  </a:moveTo>
                  <a:lnTo>
                    <a:pt x="38" y="15"/>
                  </a:lnTo>
                  <a:lnTo>
                    <a:pt x="51" y="27"/>
                  </a:lnTo>
                  <a:lnTo>
                    <a:pt x="59" y="29"/>
                  </a:lnTo>
                  <a:lnTo>
                    <a:pt x="68" y="32"/>
                  </a:lnTo>
                  <a:lnTo>
                    <a:pt x="80" y="34"/>
                  </a:lnTo>
                  <a:lnTo>
                    <a:pt x="91" y="38"/>
                  </a:lnTo>
                  <a:lnTo>
                    <a:pt x="100" y="38"/>
                  </a:lnTo>
                  <a:lnTo>
                    <a:pt x="110" y="40"/>
                  </a:lnTo>
                  <a:lnTo>
                    <a:pt x="119" y="42"/>
                  </a:lnTo>
                  <a:lnTo>
                    <a:pt x="133" y="44"/>
                  </a:lnTo>
                  <a:lnTo>
                    <a:pt x="142" y="44"/>
                  </a:lnTo>
                  <a:lnTo>
                    <a:pt x="154" y="48"/>
                  </a:lnTo>
                  <a:lnTo>
                    <a:pt x="163" y="50"/>
                  </a:lnTo>
                  <a:lnTo>
                    <a:pt x="171" y="55"/>
                  </a:lnTo>
                  <a:lnTo>
                    <a:pt x="182" y="40"/>
                  </a:lnTo>
                  <a:lnTo>
                    <a:pt x="197" y="29"/>
                  </a:lnTo>
                  <a:lnTo>
                    <a:pt x="209" y="21"/>
                  </a:lnTo>
                  <a:lnTo>
                    <a:pt x="224" y="21"/>
                  </a:lnTo>
                  <a:lnTo>
                    <a:pt x="241" y="23"/>
                  </a:lnTo>
                  <a:lnTo>
                    <a:pt x="258" y="31"/>
                  </a:lnTo>
                  <a:lnTo>
                    <a:pt x="264" y="36"/>
                  </a:lnTo>
                  <a:lnTo>
                    <a:pt x="272" y="46"/>
                  </a:lnTo>
                  <a:lnTo>
                    <a:pt x="277" y="55"/>
                  </a:lnTo>
                  <a:lnTo>
                    <a:pt x="285" y="69"/>
                  </a:lnTo>
                  <a:lnTo>
                    <a:pt x="270" y="78"/>
                  </a:lnTo>
                  <a:lnTo>
                    <a:pt x="256" y="88"/>
                  </a:lnTo>
                  <a:lnTo>
                    <a:pt x="241" y="91"/>
                  </a:lnTo>
                  <a:lnTo>
                    <a:pt x="228" y="95"/>
                  </a:lnTo>
                  <a:lnTo>
                    <a:pt x="216" y="91"/>
                  </a:lnTo>
                  <a:lnTo>
                    <a:pt x="207" y="86"/>
                  </a:lnTo>
                  <a:lnTo>
                    <a:pt x="197" y="76"/>
                  </a:lnTo>
                  <a:lnTo>
                    <a:pt x="190" y="61"/>
                  </a:lnTo>
                  <a:lnTo>
                    <a:pt x="180" y="63"/>
                  </a:lnTo>
                  <a:lnTo>
                    <a:pt x="171" y="67"/>
                  </a:lnTo>
                  <a:lnTo>
                    <a:pt x="161" y="72"/>
                  </a:lnTo>
                  <a:lnTo>
                    <a:pt x="152" y="78"/>
                  </a:lnTo>
                  <a:lnTo>
                    <a:pt x="133" y="84"/>
                  </a:lnTo>
                  <a:lnTo>
                    <a:pt x="125" y="74"/>
                  </a:lnTo>
                  <a:lnTo>
                    <a:pt x="110" y="78"/>
                  </a:lnTo>
                  <a:lnTo>
                    <a:pt x="100" y="89"/>
                  </a:lnTo>
                  <a:lnTo>
                    <a:pt x="89" y="97"/>
                  </a:lnTo>
                  <a:lnTo>
                    <a:pt x="78" y="99"/>
                  </a:lnTo>
                  <a:lnTo>
                    <a:pt x="80" y="82"/>
                  </a:lnTo>
                  <a:lnTo>
                    <a:pt x="76" y="74"/>
                  </a:lnTo>
                  <a:lnTo>
                    <a:pt x="68" y="69"/>
                  </a:lnTo>
                  <a:lnTo>
                    <a:pt x="59" y="70"/>
                  </a:lnTo>
                  <a:lnTo>
                    <a:pt x="45" y="70"/>
                  </a:lnTo>
                  <a:lnTo>
                    <a:pt x="32" y="76"/>
                  </a:lnTo>
                  <a:lnTo>
                    <a:pt x="21" y="80"/>
                  </a:lnTo>
                  <a:lnTo>
                    <a:pt x="13" y="88"/>
                  </a:lnTo>
                  <a:lnTo>
                    <a:pt x="11" y="72"/>
                  </a:lnTo>
                  <a:lnTo>
                    <a:pt x="17" y="61"/>
                  </a:lnTo>
                  <a:lnTo>
                    <a:pt x="22" y="50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21" y="36"/>
                  </a:lnTo>
                  <a:lnTo>
                    <a:pt x="15" y="42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5" y="31"/>
                  </a:lnTo>
                  <a:lnTo>
                    <a:pt x="11" y="19"/>
                  </a:lnTo>
                  <a:lnTo>
                    <a:pt x="19" y="1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47" name="Freeform 31"/>
            <p:cNvSpPr>
              <a:spLocks/>
            </p:cNvSpPr>
            <p:nvPr/>
          </p:nvSpPr>
          <p:spPr bwMode="auto">
            <a:xfrm>
              <a:off x="1091" y="2161"/>
              <a:ext cx="10" cy="6"/>
            </a:xfrm>
            <a:custGeom>
              <a:avLst/>
              <a:gdLst>
                <a:gd name="T0" fmla="*/ 1 w 19"/>
                <a:gd name="T1" fmla="*/ 1 h 11"/>
                <a:gd name="T2" fmla="*/ 1 w 19"/>
                <a:gd name="T3" fmla="*/ 0 h 11"/>
                <a:gd name="T4" fmla="*/ 1 w 19"/>
                <a:gd name="T5" fmla="*/ 1 h 11"/>
                <a:gd name="T6" fmla="*/ 1 w 19"/>
                <a:gd name="T7" fmla="*/ 1 h 11"/>
                <a:gd name="T8" fmla="*/ 0 w 19"/>
                <a:gd name="T9" fmla="*/ 1 h 11"/>
                <a:gd name="T10" fmla="*/ 0 w 19"/>
                <a:gd name="T11" fmla="*/ 1 h 11"/>
                <a:gd name="T12" fmla="*/ 0 w 19"/>
                <a:gd name="T13" fmla="*/ 1 h 11"/>
                <a:gd name="T14" fmla="*/ 1 w 19"/>
                <a:gd name="T15" fmla="*/ 1 h 11"/>
                <a:gd name="T16" fmla="*/ 1 w 19"/>
                <a:gd name="T17" fmla="*/ 1 h 11"/>
                <a:gd name="T18" fmla="*/ 1 w 19"/>
                <a:gd name="T19" fmla="*/ 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1"/>
                <a:gd name="T32" fmla="*/ 19 w 19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1">
                  <a:moveTo>
                    <a:pt x="9" y="2"/>
                  </a:moveTo>
                  <a:lnTo>
                    <a:pt x="19" y="0"/>
                  </a:lnTo>
                  <a:lnTo>
                    <a:pt x="19" y="11"/>
                  </a:lnTo>
                  <a:lnTo>
                    <a:pt x="9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48" name="Freeform 32"/>
            <p:cNvSpPr>
              <a:spLocks/>
            </p:cNvSpPr>
            <p:nvPr/>
          </p:nvSpPr>
          <p:spPr bwMode="auto">
            <a:xfrm>
              <a:off x="1333" y="2168"/>
              <a:ext cx="61" cy="14"/>
            </a:xfrm>
            <a:custGeom>
              <a:avLst/>
              <a:gdLst>
                <a:gd name="T0" fmla="*/ 1 w 121"/>
                <a:gd name="T1" fmla="*/ 0 h 29"/>
                <a:gd name="T2" fmla="*/ 1 w 121"/>
                <a:gd name="T3" fmla="*/ 0 h 29"/>
                <a:gd name="T4" fmla="*/ 1 w 121"/>
                <a:gd name="T5" fmla="*/ 0 h 29"/>
                <a:gd name="T6" fmla="*/ 1 w 121"/>
                <a:gd name="T7" fmla="*/ 0 h 29"/>
                <a:gd name="T8" fmla="*/ 1 w 121"/>
                <a:gd name="T9" fmla="*/ 0 h 29"/>
                <a:gd name="T10" fmla="*/ 1 w 121"/>
                <a:gd name="T11" fmla="*/ 0 h 29"/>
                <a:gd name="T12" fmla="*/ 1 w 121"/>
                <a:gd name="T13" fmla="*/ 0 h 29"/>
                <a:gd name="T14" fmla="*/ 1 w 121"/>
                <a:gd name="T15" fmla="*/ 0 h 29"/>
                <a:gd name="T16" fmla="*/ 1 w 121"/>
                <a:gd name="T17" fmla="*/ 0 h 29"/>
                <a:gd name="T18" fmla="*/ 1 w 121"/>
                <a:gd name="T19" fmla="*/ 0 h 29"/>
                <a:gd name="T20" fmla="*/ 1 w 121"/>
                <a:gd name="T21" fmla="*/ 0 h 29"/>
                <a:gd name="T22" fmla="*/ 1 w 121"/>
                <a:gd name="T23" fmla="*/ 0 h 29"/>
                <a:gd name="T24" fmla="*/ 1 w 121"/>
                <a:gd name="T25" fmla="*/ 0 h 29"/>
                <a:gd name="T26" fmla="*/ 1 w 121"/>
                <a:gd name="T27" fmla="*/ 0 h 29"/>
                <a:gd name="T28" fmla="*/ 1 w 121"/>
                <a:gd name="T29" fmla="*/ 0 h 29"/>
                <a:gd name="T30" fmla="*/ 1 w 121"/>
                <a:gd name="T31" fmla="*/ 0 h 29"/>
                <a:gd name="T32" fmla="*/ 0 w 121"/>
                <a:gd name="T33" fmla="*/ 0 h 29"/>
                <a:gd name="T34" fmla="*/ 0 w 121"/>
                <a:gd name="T35" fmla="*/ 0 h 29"/>
                <a:gd name="T36" fmla="*/ 1 w 121"/>
                <a:gd name="T37" fmla="*/ 0 h 29"/>
                <a:gd name="T38" fmla="*/ 1 w 121"/>
                <a:gd name="T39" fmla="*/ 0 h 29"/>
                <a:gd name="T40" fmla="*/ 1 w 121"/>
                <a:gd name="T41" fmla="*/ 0 h 29"/>
                <a:gd name="T42" fmla="*/ 1 w 121"/>
                <a:gd name="T43" fmla="*/ 0 h 29"/>
                <a:gd name="T44" fmla="*/ 1 w 121"/>
                <a:gd name="T45" fmla="*/ 0 h 2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1"/>
                <a:gd name="T70" fmla="*/ 0 h 29"/>
                <a:gd name="T71" fmla="*/ 121 w 121"/>
                <a:gd name="T72" fmla="*/ 29 h 2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1" h="29">
                  <a:moveTo>
                    <a:pt x="40" y="2"/>
                  </a:moveTo>
                  <a:lnTo>
                    <a:pt x="51" y="0"/>
                  </a:lnTo>
                  <a:lnTo>
                    <a:pt x="64" y="0"/>
                  </a:lnTo>
                  <a:lnTo>
                    <a:pt x="78" y="0"/>
                  </a:lnTo>
                  <a:lnTo>
                    <a:pt x="91" y="2"/>
                  </a:lnTo>
                  <a:lnTo>
                    <a:pt x="99" y="2"/>
                  </a:lnTo>
                  <a:lnTo>
                    <a:pt x="108" y="6"/>
                  </a:lnTo>
                  <a:lnTo>
                    <a:pt x="114" y="12"/>
                  </a:lnTo>
                  <a:lnTo>
                    <a:pt x="121" y="23"/>
                  </a:lnTo>
                  <a:lnTo>
                    <a:pt x="106" y="27"/>
                  </a:lnTo>
                  <a:lnTo>
                    <a:pt x="93" y="29"/>
                  </a:lnTo>
                  <a:lnTo>
                    <a:pt x="76" y="27"/>
                  </a:lnTo>
                  <a:lnTo>
                    <a:pt x="61" y="25"/>
                  </a:lnTo>
                  <a:lnTo>
                    <a:pt x="43" y="23"/>
                  </a:lnTo>
                  <a:lnTo>
                    <a:pt x="28" y="23"/>
                  </a:lnTo>
                  <a:lnTo>
                    <a:pt x="13" y="23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7" y="15"/>
                  </a:lnTo>
                  <a:lnTo>
                    <a:pt x="17" y="10"/>
                  </a:lnTo>
                  <a:lnTo>
                    <a:pt x="26" y="4"/>
                  </a:lnTo>
                  <a:lnTo>
                    <a:pt x="40" y="2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49" name="Freeform 33"/>
            <p:cNvSpPr>
              <a:spLocks/>
            </p:cNvSpPr>
            <p:nvPr/>
          </p:nvSpPr>
          <p:spPr bwMode="auto">
            <a:xfrm>
              <a:off x="1062" y="2182"/>
              <a:ext cx="43" cy="14"/>
            </a:xfrm>
            <a:custGeom>
              <a:avLst/>
              <a:gdLst>
                <a:gd name="T0" fmla="*/ 1 w 85"/>
                <a:gd name="T1" fmla="*/ 0 h 28"/>
                <a:gd name="T2" fmla="*/ 1 w 85"/>
                <a:gd name="T3" fmla="*/ 1 h 28"/>
                <a:gd name="T4" fmla="*/ 1 w 85"/>
                <a:gd name="T5" fmla="*/ 1 h 28"/>
                <a:gd name="T6" fmla="*/ 1 w 85"/>
                <a:gd name="T7" fmla="*/ 1 h 28"/>
                <a:gd name="T8" fmla="*/ 1 w 85"/>
                <a:gd name="T9" fmla="*/ 1 h 28"/>
                <a:gd name="T10" fmla="*/ 1 w 85"/>
                <a:gd name="T11" fmla="*/ 1 h 28"/>
                <a:gd name="T12" fmla="*/ 1 w 85"/>
                <a:gd name="T13" fmla="*/ 1 h 28"/>
                <a:gd name="T14" fmla="*/ 1 w 85"/>
                <a:gd name="T15" fmla="*/ 1 h 28"/>
                <a:gd name="T16" fmla="*/ 1 w 85"/>
                <a:gd name="T17" fmla="*/ 1 h 28"/>
                <a:gd name="T18" fmla="*/ 1 w 85"/>
                <a:gd name="T19" fmla="*/ 1 h 28"/>
                <a:gd name="T20" fmla="*/ 1 w 85"/>
                <a:gd name="T21" fmla="*/ 1 h 28"/>
                <a:gd name="T22" fmla="*/ 1 w 85"/>
                <a:gd name="T23" fmla="*/ 1 h 28"/>
                <a:gd name="T24" fmla="*/ 1 w 85"/>
                <a:gd name="T25" fmla="*/ 1 h 28"/>
                <a:gd name="T26" fmla="*/ 0 w 85"/>
                <a:gd name="T27" fmla="*/ 1 h 28"/>
                <a:gd name="T28" fmla="*/ 0 w 85"/>
                <a:gd name="T29" fmla="*/ 1 h 28"/>
                <a:gd name="T30" fmla="*/ 1 w 85"/>
                <a:gd name="T31" fmla="*/ 1 h 28"/>
                <a:gd name="T32" fmla="*/ 1 w 85"/>
                <a:gd name="T33" fmla="*/ 0 h 28"/>
                <a:gd name="T34" fmla="*/ 1 w 85"/>
                <a:gd name="T35" fmla="*/ 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5"/>
                <a:gd name="T55" fmla="*/ 0 h 28"/>
                <a:gd name="T56" fmla="*/ 85 w 85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5" h="28">
                  <a:moveTo>
                    <a:pt x="21" y="0"/>
                  </a:moveTo>
                  <a:lnTo>
                    <a:pt x="30" y="5"/>
                  </a:lnTo>
                  <a:lnTo>
                    <a:pt x="45" y="7"/>
                  </a:lnTo>
                  <a:lnTo>
                    <a:pt x="59" y="7"/>
                  </a:lnTo>
                  <a:lnTo>
                    <a:pt x="72" y="9"/>
                  </a:lnTo>
                  <a:lnTo>
                    <a:pt x="80" y="13"/>
                  </a:lnTo>
                  <a:lnTo>
                    <a:pt x="85" y="26"/>
                  </a:lnTo>
                  <a:lnTo>
                    <a:pt x="72" y="24"/>
                  </a:lnTo>
                  <a:lnTo>
                    <a:pt x="59" y="24"/>
                  </a:lnTo>
                  <a:lnTo>
                    <a:pt x="44" y="24"/>
                  </a:lnTo>
                  <a:lnTo>
                    <a:pt x="30" y="28"/>
                  </a:lnTo>
                  <a:lnTo>
                    <a:pt x="17" y="28"/>
                  </a:lnTo>
                  <a:lnTo>
                    <a:pt x="7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4" y="1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50" name="Freeform 34"/>
            <p:cNvSpPr>
              <a:spLocks/>
            </p:cNvSpPr>
            <p:nvPr/>
          </p:nvSpPr>
          <p:spPr bwMode="auto">
            <a:xfrm>
              <a:off x="1713" y="2182"/>
              <a:ext cx="93" cy="32"/>
            </a:xfrm>
            <a:custGeom>
              <a:avLst/>
              <a:gdLst>
                <a:gd name="T0" fmla="*/ 0 w 187"/>
                <a:gd name="T1" fmla="*/ 0 h 64"/>
                <a:gd name="T2" fmla="*/ 0 w 187"/>
                <a:gd name="T3" fmla="*/ 0 h 64"/>
                <a:gd name="T4" fmla="*/ 0 w 187"/>
                <a:gd name="T5" fmla="*/ 1 h 64"/>
                <a:gd name="T6" fmla="*/ 0 w 187"/>
                <a:gd name="T7" fmla="*/ 1 h 64"/>
                <a:gd name="T8" fmla="*/ 0 w 187"/>
                <a:gd name="T9" fmla="*/ 1 h 64"/>
                <a:gd name="T10" fmla="*/ 0 w 187"/>
                <a:gd name="T11" fmla="*/ 1 h 64"/>
                <a:gd name="T12" fmla="*/ 0 w 187"/>
                <a:gd name="T13" fmla="*/ 1 h 64"/>
                <a:gd name="T14" fmla="*/ 0 w 187"/>
                <a:gd name="T15" fmla="*/ 1 h 64"/>
                <a:gd name="T16" fmla="*/ 0 w 187"/>
                <a:gd name="T17" fmla="*/ 1 h 64"/>
                <a:gd name="T18" fmla="*/ 0 w 187"/>
                <a:gd name="T19" fmla="*/ 1 h 64"/>
                <a:gd name="T20" fmla="*/ 0 w 187"/>
                <a:gd name="T21" fmla="*/ 1 h 64"/>
                <a:gd name="T22" fmla="*/ 0 w 187"/>
                <a:gd name="T23" fmla="*/ 1 h 64"/>
                <a:gd name="T24" fmla="*/ 0 w 187"/>
                <a:gd name="T25" fmla="*/ 1 h 64"/>
                <a:gd name="T26" fmla="*/ 0 w 187"/>
                <a:gd name="T27" fmla="*/ 1 h 64"/>
                <a:gd name="T28" fmla="*/ 0 w 187"/>
                <a:gd name="T29" fmla="*/ 1 h 64"/>
                <a:gd name="T30" fmla="*/ 0 w 187"/>
                <a:gd name="T31" fmla="*/ 1 h 64"/>
                <a:gd name="T32" fmla="*/ 0 w 187"/>
                <a:gd name="T33" fmla="*/ 1 h 64"/>
                <a:gd name="T34" fmla="*/ 0 w 187"/>
                <a:gd name="T35" fmla="*/ 1 h 64"/>
                <a:gd name="T36" fmla="*/ 0 w 187"/>
                <a:gd name="T37" fmla="*/ 1 h 64"/>
                <a:gd name="T38" fmla="*/ 0 w 187"/>
                <a:gd name="T39" fmla="*/ 1 h 64"/>
                <a:gd name="T40" fmla="*/ 0 w 187"/>
                <a:gd name="T41" fmla="*/ 1 h 64"/>
                <a:gd name="T42" fmla="*/ 0 w 187"/>
                <a:gd name="T43" fmla="*/ 1 h 64"/>
                <a:gd name="T44" fmla="*/ 0 w 187"/>
                <a:gd name="T45" fmla="*/ 1 h 64"/>
                <a:gd name="T46" fmla="*/ 0 w 187"/>
                <a:gd name="T47" fmla="*/ 1 h 64"/>
                <a:gd name="T48" fmla="*/ 0 w 187"/>
                <a:gd name="T49" fmla="*/ 1 h 64"/>
                <a:gd name="T50" fmla="*/ 0 w 187"/>
                <a:gd name="T51" fmla="*/ 1 h 64"/>
                <a:gd name="T52" fmla="*/ 0 w 187"/>
                <a:gd name="T53" fmla="*/ 1 h 64"/>
                <a:gd name="T54" fmla="*/ 0 w 187"/>
                <a:gd name="T55" fmla="*/ 1 h 64"/>
                <a:gd name="T56" fmla="*/ 0 w 187"/>
                <a:gd name="T57" fmla="*/ 1 h 64"/>
                <a:gd name="T58" fmla="*/ 0 w 187"/>
                <a:gd name="T59" fmla="*/ 1 h 64"/>
                <a:gd name="T60" fmla="*/ 0 w 187"/>
                <a:gd name="T61" fmla="*/ 1 h 64"/>
                <a:gd name="T62" fmla="*/ 0 w 187"/>
                <a:gd name="T63" fmla="*/ 0 h 64"/>
                <a:gd name="T64" fmla="*/ 0 w 187"/>
                <a:gd name="T65" fmla="*/ 0 h 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7"/>
                <a:gd name="T100" fmla="*/ 0 h 64"/>
                <a:gd name="T101" fmla="*/ 187 w 187"/>
                <a:gd name="T102" fmla="*/ 64 h 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7" h="64">
                  <a:moveTo>
                    <a:pt x="109" y="0"/>
                  </a:moveTo>
                  <a:lnTo>
                    <a:pt x="116" y="0"/>
                  </a:lnTo>
                  <a:lnTo>
                    <a:pt x="128" y="2"/>
                  </a:lnTo>
                  <a:lnTo>
                    <a:pt x="139" y="3"/>
                  </a:lnTo>
                  <a:lnTo>
                    <a:pt x="154" y="7"/>
                  </a:lnTo>
                  <a:lnTo>
                    <a:pt x="164" y="11"/>
                  </a:lnTo>
                  <a:lnTo>
                    <a:pt x="175" y="15"/>
                  </a:lnTo>
                  <a:lnTo>
                    <a:pt x="183" y="21"/>
                  </a:lnTo>
                  <a:lnTo>
                    <a:pt x="187" y="30"/>
                  </a:lnTo>
                  <a:lnTo>
                    <a:pt x="185" y="36"/>
                  </a:lnTo>
                  <a:lnTo>
                    <a:pt x="181" y="45"/>
                  </a:lnTo>
                  <a:lnTo>
                    <a:pt x="173" y="51"/>
                  </a:lnTo>
                  <a:lnTo>
                    <a:pt x="164" y="60"/>
                  </a:lnTo>
                  <a:lnTo>
                    <a:pt x="152" y="62"/>
                  </a:lnTo>
                  <a:lnTo>
                    <a:pt x="141" y="64"/>
                  </a:lnTo>
                  <a:lnTo>
                    <a:pt x="130" y="64"/>
                  </a:lnTo>
                  <a:lnTo>
                    <a:pt x="120" y="64"/>
                  </a:lnTo>
                  <a:lnTo>
                    <a:pt x="99" y="62"/>
                  </a:lnTo>
                  <a:lnTo>
                    <a:pt x="80" y="60"/>
                  </a:lnTo>
                  <a:lnTo>
                    <a:pt x="59" y="55"/>
                  </a:lnTo>
                  <a:lnTo>
                    <a:pt x="40" y="53"/>
                  </a:lnTo>
                  <a:lnTo>
                    <a:pt x="21" y="53"/>
                  </a:lnTo>
                  <a:lnTo>
                    <a:pt x="4" y="60"/>
                  </a:lnTo>
                  <a:lnTo>
                    <a:pt x="0" y="57"/>
                  </a:lnTo>
                  <a:lnTo>
                    <a:pt x="10" y="40"/>
                  </a:lnTo>
                  <a:lnTo>
                    <a:pt x="23" y="30"/>
                  </a:lnTo>
                  <a:lnTo>
                    <a:pt x="36" y="22"/>
                  </a:lnTo>
                  <a:lnTo>
                    <a:pt x="52" y="19"/>
                  </a:lnTo>
                  <a:lnTo>
                    <a:pt x="65" y="13"/>
                  </a:lnTo>
                  <a:lnTo>
                    <a:pt x="80" y="11"/>
                  </a:lnTo>
                  <a:lnTo>
                    <a:pt x="93" y="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51" name="Freeform 35"/>
            <p:cNvSpPr>
              <a:spLocks/>
            </p:cNvSpPr>
            <p:nvPr/>
          </p:nvSpPr>
          <p:spPr bwMode="auto">
            <a:xfrm>
              <a:off x="1193" y="2188"/>
              <a:ext cx="49" cy="92"/>
            </a:xfrm>
            <a:custGeom>
              <a:avLst/>
              <a:gdLst>
                <a:gd name="T0" fmla="*/ 1 w 97"/>
                <a:gd name="T1" fmla="*/ 0 h 182"/>
                <a:gd name="T2" fmla="*/ 1 w 97"/>
                <a:gd name="T3" fmla="*/ 1 h 182"/>
                <a:gd name="T4" fmla="*/ 1 w 97"/>
                <a:gd name="T5" fmla="*/ 1 h 182"/>
                <a:gd name="T6" fmla="*/ 1 w 97"/>
                <a:gd name="T7" fmla="*/ 1 h 182"/>
                <a:gd name="T8" fmla="*/ 1 w 97"/>
                <a:gd name="T9" fmla="*/ 1 h 182"/>
                <a:gd name="T10" fmla="*/ 1 w 97"/>
                <a:gd name="T11" fmla="*/ 1 h 182"/>
                <a:gd name="T12" fmla="*/ 1 w 97"/>
                <a:gd name="T13" fmla="*/ 1 h 182"/>
                <a:gd name="T14" fmla="*/ 1 w 97"/>
                <a:gd name="T15" fmla="*/ 1 h 182"/>
                <a:gd name="T16" fmla="*/ 1 w 97"/>
                <a:gd name="T17" fmla="*/ 1 h 182"/>
                <a:gd name="T18" fmla="*/ 1 w 97"/>
                <a:gd name="T19" fmla="*/ 1 h 182"/>
                <a:gd name="T20" fmla="*/ 1 w 97"/>
                <a:gd name="T21" fmla="*/ 1 h 182"/>
                <a:gd name="T22" fmla="*/ 1 w 97"/>
                <a:gd name="T23" fmla="*/ 1 h 182"/>
                <a:gd name="T24" fmla="*/ 1 w 97"/>
                <a:gd name="T25" fmla="*/ 1 h 182"/>
                <a:gd name="T26" fmla="*/ 1 w 97"/>
                <a:gd name="T27" fmla="*/ 1 h 182"/>
                <a:gd name="T28" fmla="*/ 1 w 97"/>
                <a:gd name="T29" fmla="*/ 1 h 182"/>
                <a:gd name="T30" fmla="*/ 1 w 97"/>
                <a:gd name="T31" fmla="*/ 1 h 182"/>
                <a:gd name="T32" fmla="*/ 1 w 97"/>
                <a:gd name="T33" fmla="*/ 1 h 182"/>
                <a:gd name="T34" fmla="*/ 1 w 97"/>
                <a:gd name="T35" fmla="*/ 1 h 182"/>
                <a:gd name="T36" fmla="*/ 1 w 97"/>
                <a:gd name="T37" fmla="*/ 1 h 182"/>
                <a:gd name="T38" fmla="*/ 1 w 97"/>
                <a:gd name="T39" fmla="*/ 1 h 182"/>
                <a:gd name="T40" fmla="*/ 1 w 97"/>
                <a:gd name="T41" fmla="*/ 1 h 182"/>
                <a:gd name="T42" fmla="*/ 1 w 97"/>
                <a:gd name="T43" fmla="*/ 1 h 182"/>
                <a:gd name="T44" fmla="*/ 1 w 97"/>
                <a:gd name="T45" fmla="*/ 1 h 182"/>
                <a:gd name="T46" fmla="*/ 1 w 97"/>
                <a:gd name="T47" fmla="*/ 1 h 182"/>
                <a:gd name="T48" fmla="*/ 1 w 97"/>
                <a:gd name="T49" fmla="*/ 1 h 182"/>
                <a:gd name="T50" fmla="*/ 1 w 97"/>
                <a:gd name="T51" fmla="*/ 1 h 182"/>
                <a:gd name="T52" fmla="*/ 1 w 97"/>
                <a:gd name="T53" fmla="*/ 1 h 182"/>
                <a:gd name="T54" fmla="*/ 1 w 97"/>
                <a:gd name="T55" fmla="*/ 1 h 182"/>
                <a:gd name="T56" fmla="*/ 1 w 97"/>
                <a:gd name="T57" fmla="*/ 1 h 182"/>
                <a:gd name="T58" fmla="*/ 1 w 97"/>
                <a:gd name="T59" fmla="*/ 1 h 182"/>
                <a:gd name="T60" fmla="*/ 1 w 97"/>
                <a:gd name="T61" fmla="*/ 1 h 182"/>
                <a:gd name="T62" fmla="*/ 0 w 97"/>
                <a:gd name="T63" fmla="*/ 1 h 182"/>
                <a:gd name="T64" fmla="*/ 1 w 97"/>
                <a:gd name="T65" fmla="*/ 0 h 182"/>
                <a:gd name="T66" fmla="*/ 1 w 97"/>
                <a:gd name="T67" fmla="*/ 0 h 18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7"/>
                <a:gd name="T103" fmla="*/ 0 h 182"/>
                <a:gd name="T104" fmla="*/ 97 w 97"/>
                <a:gd name="T105" fmla="*/ 182 h 18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7" h="182">
                  <a:moveTo>
                    <a:pt x="2" y="0"/>
                  </a:moveTo>
                  <a:lnTo>
                    <a:pt x="10" y="9"/>
                  </a:lnTo>
                  <a:lnTo>
                    <a:pt x="17" y="19"/>
                  </a:lnTo>
                  <a:lnTo>
                    <a:pt x="25" y="30"/>
                  </a:lnTo>
                  <a:lnTo>
                    <a:pt x="34" y="42"/>
                  </a:lnTo>
                  <a:lnTo>
                    <a:pt x="40" y="51"/>
                  </a:lnTo>
                  <a:lnTo>
                    <a:pt x="48" y="63"/>
                  </a:lnTo>
                  <a:lnTo>
                    <a:pt x="55" y="74"/>
                  </a:lnTo>
                  <a:lnTo>
                    <a:pt x="63" y="86"/>
                  </a:lnTo>
                  <a:lnTo>
                    <a:pt x="67" y="97"/>
                  </a:lnTo>
                  <a:lnTo>
                    <a:pt x="72" y="108"/>
                  </a:lnTo>
                  <a:lnTo>
                    <a:pt x="76" y="120"/>
                  </a:lnTo>
                  <a:lnTo>
                    <a:pt x="82" y="131"/>
                  </a:lnTo>
                  <a:lnTo>
                    <a:pt x="86" y="143"/>
                  </a:lnTo>
                  <a:lnTo>
                    <a:pt x="90" y="154"/>
                  </a:lnTo>
                  <a:lnTo>
                    <a:pt x="93" y="167"/>
                  </a:lnTo>
                  <a:lnTo>
                    <a:pt x="97" y="182"/>
                  </a:lnTo>
                  <a:lnTo>
                    <a:pt x="82" y="179"/>
                  </a:lnTo>
                  <a:lnTo>
                    <a:pt x="74" y="171"/>
                  </a:lnTo>
                  <a:lnTo>
                    <a:pt x="67" y="158"/>
                  </a:lnTo>
                  <a:lnTo>
                    <a:pt x="59" y="143"/>
                  </a:lnTo>
                  <a:lnTo>
                    <a:pt x="53" y="129"/>
                  </a:lnTo>
                  <a:lnTo>
                    <a:pt x="52" y="118"/>
                  </a:lnTo>
                  <a:lnTo>
                    <a:pt x="46" y="105"/>
                  </a:lnTo>
                  <a:lnTo>
                    <a:pt x="44" y="93"/>
                  </a:lnTo>
                  <a:lnTo>
                    <a:pt x="38" y="82"/>
                  </a:lnTo>
                  <a:lnTo>
                    <a:pt x="34" y="70"/>
                  </a:lnTo>
                  <a:lnTo>
                    <a:pt x="29" y="61"/>
                  </a:lnTo>
                  <a:lnTo>
                    <a:pt x="25" y="55"/>
                  </a:lnTo>
                  <a:lnTo>
                    <a:pt x="14" y="40"/>
                  </a:lnTo>
                  <a:lnTo>
                    <a:pt x="4" y="27"/>
                  </a:lnTo>
                  <a:lnTo>
                    <a:pt x="0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1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52" name="Freeform 36"/>
            <p:cNvSpPr>
              <a:spLocks/>
            </p:cNvSpPr>
            <p:nvPr/>
          </p:nvSpPr>
          <p:spPr bwMode="auto">
            <a:xfrm>
              <a:off x="1353" y="2202"/>
              <a:ext cx="63" cy="21"/>
            </a:xfrm>
            <a:custGeom>
              <a:avLst/>
              <a:gdLst>
                <a:gd name="T0" fmla="*/ 1 w 125"/>
                <a:gd name="T1" fmla="*/ 0 h 41"/>
                <a:gd name="T2" fmla="*/ 1 w 125"/>
                <a:gd name="T3" fmla="*/ 0 h 41"/>
                <a:gd name="T4" fmla="*/ 1 w 125"/>
                <a:gd name="T5" fmla="*/ 1 h 41"/>
                <a:gd name="T6" fmla="*/ 1 w 125"/>
                <a:gd name="T7" fmla="*/ 1 h 41"/>
                <a:gd name="T8" fmla="*/ 1 w 125"/>
                <a:gd name="T9" fmla="*/ 1 h 41"/>
                <a:gd name="T10" fmla="*/ 1 w 125"/>
                <a:gd name="T11" fmla="*/ 1 h 41"/>
                <a:gd name="T12" fmla="*/ 1 w 125"/>
                <a:gd name="T13" fmla="*/ 1 h 41"/>
                <a:gd name="T14" fmla="*/ 1 w 125"/>
                <a:gd name="T15" fmla="*/ 1 h 41"/>
                <a:gd name="T16" fmla="*/ 1 w 125"/>
                <a:gd name="T17" fmla="*/ 1 h 41"/>
                <a:gd name="T18" fmla="*/ 1 w 125"/>
                <a:gd name="T19" fmla="*/ 1 h 41"/>
                <a:gd name="T20" fmla="*/ 1 w 125"/>
                <a:gd name="T21" fmla="*/ 1 h 41"/>
                <a:gd name="T22" fmla="*/ 1 w 125"/>
                <a:gd name="T23" fmla="*/ 1 h 41"/>
                <a:gd name="T24" fmla="*/ 1 w 125"/>
                <a:gd name="T25" fmla="*/ 1 h 41"/>
                <a:gd name="T26" fmla="*/ 1 w 125"/>
                <a:gd name="T27" fmla="*/ 1 h 41"/>
                <a:gd name="T28" fmla="*/ 0 w 125"/>
                <a:gd name="T29" fmla="*/ 1 h 41"/>
                <a:gd name="T30" fmla="*/ 0 w 125"/>
                <a:gd name="T31" fmla="*/ 1 h 41"/>
                <a:gd name="T32" fmla="*/ 0 w 125"/>
                <a:gd name="T33" fmla="*/ 1 h 41"/>
                <a:gd name="T34" fmla="*/ 1 w 125"/>
                <a:gd name="T35" fmla="*/ 1 h 41"/>
                <a:gd name="T36" fmla="*/ 1 w 125"/>
                <a:gd name="T37" fmla="*/ 1 h 41"/>
                <a:gd name="T38" fmla="*/ 1 w 125"/>
                <a:gd name="T39" fmla="*/ 1 h 41"/>
                <a:gd name="T40" fmla="*/ 1 w 125"/>
                <a:gd name="T41" fmla="*/ 0 h 41"/>
                <a:gd name="T42" fmla="*/ 1 w 125"/>
                <a:gd name="T43" fmla="*/ 0 h 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5"/>
                <a:gd name="T67" fmla="*/ 0 h 41"/>
                <a:gd name="T68" fmla="*/ 125 w 125"/>
                <a:gd name="T69" fmla="*/ 41 h 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5" h="41">
                  <a:moveTo>
                    <a:pt x="47" y="0"/>
                  </a:moveTo>
                  <a:lnTo>
                    <a:pt x="62" y="0"/>
                  </a:lnTo>
                  <a:lnTo>
                    <a:pt x="78" y="3"/>
                  </a:lnTo>
                  <a:lnTo>
                    <a:pt x="91" y="9"/>
                  </a:lnTo>
                  <a:lnTo>
                    <a:pt x="106" y="19"/>
                  </a:lnTo>
                  <a:lnTo>
                    <a:pt x="116" y="28"/>
                  </a:lnTo>
                  <a:lnTo>
                    <a:pt x="125" y="41"/>
                  </a:lnTo>
                  <a:lnTo>
                    <a:pt x="104" y="38"/>
                  </a:lnTo>
                  <a:lnTo>
                    <a:pt x="87" y="38"/>
                  </a:lnTo>
                  <a:lnTo>
                    <a:pt x="68" y="36"/>
                  </a:lnTo>
                  <a:lnTo>
                    <a:pt x="51" y="34"/>
                  </a:lnTo>
                  <a:lnTo>
                    <a:pt x="38" y="32"/>
                  </a:lnTo>
                  <a:lnTo>
                    <a:pt x="24" y="30"/>
                  </a:lnTo>
                  <a:lnTo>
                    <a:pt x="11" y="28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11" y="17"/>
                  </a:lnTo>
                  <a:lnTo>
                    <a:pt x="24" y="11"/>
                  </a:lnTo>
                  <a:lnTo>
                    <a:pt x="36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53" name="Freeform 37"/>
            <p:cNvSpPr>
              <a:spLocks/>
            </p:cNvSpPr>
            <p:nvPr/>
          </p:nvSpPr>
          <p:spPr bwMode="auto">
            <a:xfrm>
              <a:off x="1046" y="2206"/>
              <a:ext cx="24" cy="23"/>
            </a:xfrm>
            <a:custGeom>
              <a:avLst/>
              <a:gdLst>
                <a:gd name="T0" fmla="*/ 0 w 49"/>
                <a:gd name="T1" fmla="*/ 0 h 48"/>
                <a:gd name="T2" fmla="*/ 0 w 49"/>
                <a:gd name="T3" fmla="*/ 0 h 48"/>
                <a:gd name="T4" fmla="*/ 0 w 49"/>
                <a:gd name="T5" fmla="*/ 0 h 48"/>
                <a:gd name="T6" fmla="*/ 0 w 49"/>
                <a:gd name="T7" fmla="*/ 0 h 48"/>
                <a:gd name="T8" fmla="*/ 0 w 49"/>
                <a:gd name="T9" fmla="*/ 0 h 48"/>
                <a:gd name="T10" fmla="*/ 0 w 49"/>
                <a:gd name="T11" fmla="*/ 0 h 48"/>
                <a:gd name="T12" fmla="*/ 0 w 49"/>
                <a:gd name="T13" fmla="*/ 0 h 48"/>
                <a:gd name="T14" fmla="*/ 0 w 49"/>
                <a:gd name="T15" fmla="*/ 0 h 48"/>
                <a:gd name="T16" fmla="*/ 0 w 49"/>
                <a:gd name="T17" fmla="*/ 0 h 48"/>
                <a:gd name="T18" fmla="*/ 0 w 49"/>
                <a:gd name="T19" fmla="*/ 0 h 48"/>
                <a:gd name="T20" fmla="*/ 0 w 49"/>
                <a:gd name="T21" fmla="*/ 0 h 48"/>
                <a:gd name="T22" fmla="*/ 0 w 49"/>
                <a:gd name="T23" fmla="*/ 0 h 48"/>
                <a:gd name="T24" fmla="*/ 0 w 49"/>
                <a:gd name="T25" fmla="*/ 0 h 48"/>
                <a:gd name="T26" fmla="*/ 0 w 49"/>
                <a:gd name="T27" fmla="*/ 0 h 48"/>
                <a:gd name="T28" fmla="*/ 0 w 49"/>
                <a:gd name="T29" fmla="*/ 0 h 48"/>
                <a:gd name="T30" fmla="*/ 0 w 49"/>
                <a:gd name="T31" fmla="*/ 0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9"/>
                <a:gd name="T49" fmla="*/ 0 h 48"/>
                <a:gd name="T50" fmla="*/ 49 w 4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9" h="48">
                  <a:moveTo>
                    <a:pt x="32" y="0"/>
                  </a:moveTo>
                  <a:lnTo>
                    <a:pt x="41" y="4"/>
                  </a:lnTo>
                  <a:lnTo>
                    <a:pt x="47" y="10"/>
                  </a:lnTo>
                  <a:lnTo>
                    <a:pt x="49" y="15"/>
                  </a:lnTo>
                  <a:lnTo>
                    <a:pt x="49" y="21"/>
                  </a:lnTo>
                  <a:lnTo>
                    <a:pt x="39" y="27"/>
                  </a:lnTo>
                  <a:lnTo>
                    <a:pt x="28" y="34"/>
                  </a:lnTo>
                  <a:lnTo>
                    <a:pt x="13" y="40"/>
                  </a:lnTo>
                  <a:lnTo>
                    <a:pt x="5" y="48"/>
                  </a:lnTo>
                  <a:lnTo>
                    <a:pt x="0" y="32"/>
                  </a:lnTo>
                  <a:lnTo>
                    <a:pt x="1" y="21"/>
                  </a:lnTo>
                  <a:lnTo>
                    <a:pt x="3" y="12"/>
                  </a:lnTo>
                  <a:lnTo>
                    <a:pt x="11" y="8"/>
                  </a:lnTo>
                  <a:lnTo>
                    <a:pt x="19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54" name="Freeform 38"/>
            <p:cNvSpPr>
              <a:spLocks/>
            </p:cNvSpPr>
            <p:nvPr/>
          </p:nvSpPr>
          <p:spPr bwMode="auto">
            <a:xfrm>
              <a:off x="1487" y="2217"/>
              <a:ext cx="24" cy="16"/>
            </a:xfrm>
            <a:custGeom>
              <a:avLst/>
              <a:gdLst>
                <a:gd name="T0" fmla="*/ 1 w 47"/>
                <a:gd name="T1" fmla="*/ 0 h 32"/>
                <a:gd name="T2" fmla="*/ 1 w 47"/>
                <a:gd name="T3" fmla="*/ 1 h 32"/>
                <a:gd name="T4" fmla="*/ 1 w 47"/>
                <a:gd name="T5" fmla="*/ 1 h 32"/>
                <a:gd name="T6" fmla="*/ 1 w 47"/>
                <a:gd name="T7" fmla="*/ 1 h 32"/>
                <a:gd name="T8" fmla="*/ 1 w 47"/>
                <a:gd name="T9" fmla="*/ 1 h 32"/>
                <a:gd name="T10" fmla="*/ 1 w 47"/>
                <a:gd name="T11" fmla="*/ 1 h 32"/>
                <a:gd name="T12" fmla="*/ 1 w 47"/>
                <a:gd name="T13" fmla="*/ 1 h 32"/>
                <a:gd name="T14" fmla="*/ 1 w 47"/>
                <a:gd name="T15" fmla="*/ 1 h 32"/>
                <a:gd name="T16" fmla="*/ 1 w 47"/>
                <a:gd name="T17" fmla="*/ 1 h 32"/>
                <a:gd name="T18" fmla="*/ 0 w 47"/>
                <a:gd name="T19" fmla="*/ 1 h 32"/>
                <a:gd name="T20" fmla="*/ 1 w 47"/>
                <a:gd name="T21" fmla="*/ 1 h 32"/>
                <a:gd name="T22" fmla="*/ 1 w 47"/>
                <a:gd name="T23" fmla="*/ 1 h 32"/>
                <a:gd name="T24" fmla="*/ 1 w 47"/>
                <a:gd name="T25" fmla="*/ 0 h 32"/>
                <a:gd name="T26" fmla="*/ 1 w 47"/>
                <a:gd name="T27" fmla="*/ 0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32"/>
                <a:gd name="T44" fmla="*/ 47 w 47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32">
                  <a:moveTo>
                    <a:pt x="30" y="0"/>
                  </a:moveTo>
                  <a:lnTo>
                    <a:pt x="45" y="8"/>
                  </a:lnTo>
                  <a:lnTo>
                    <a:pt x="47" y="17"/>
                  </a:lnTo>
                  <a:lnTo>
                    <a:pt x="45" y="25"/>
                  </a:lnTo>
                  <a:lnTo>
                    <a:pt x="36" y="30"/>
                  </a:lnTo>
                  <a:lnTo>
                    <a:pt x="23" y="30"/>
                  </a:lnTo>
                  <a:lnTo>
                    <a:pt x="13" y="32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0" y="23"/>
                  </a:lnTo>
                  <a:lnTo>
                    <a:pt x="4" y="17"/>
                  </a:lnTo>
                  <a:lnTo>
                    <a:pt x="13" y="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55" name="Freeform 39"/>
            <p:cNvSpPr>
              <a:spLocks/>
            </p:cNvSpPr>
            <p:nvPr/>
          </p:nvSpPr>
          <p:spPr bwMode="auto">
            <a:xfrm>
              <a:off x="1828" y="2217"/>
              <a:ext cx="42" cy="28"/>
            </a:xfrm>
            <a:custGeom>
              <a:avLst/>
              <a:gdLst>
                <a:gd name="T0" fmla="*/ 1 w 84"/>
                <a:gd name="T1" fmla="*/ 0 h 55"/>
                <a:gd name="T2" fmla="*/ 1 w 84"/>
                <a:gd name="T3" fmla="*/ 1 h 55"/>
                <a:gd name="T4" fmla="*/ 1 w 84"/>
                <a:gd name="T5" fmla="*/ 1 h 55"/>
                <a:gd name="T6" fmla="*/ 1 w 84"/>
                <a:gd name="T7" fmla="*/ 1 h 55"/>
                <a:gd name="T8" fmla="*/ 1 w 84"/>
                <a:gd name="T9" fmla="*/ 1 h 55"/>
                <a:gd name="T10" fmla="*/ 1 w 84"/>
                <a:gd name="T11" fmla="*/ 1 h 55"/>
                <a:gd name="T12" fmla="*/ 1 w 84"/>
                <a:gd name="T13" fmla="*/ 1 h 55"/>
                <a:gd name="T14" fmla="*/ 1 w 84"/>
                <a:gd name="T15" fmla="*/ 1 h 55"/>
                <a:gd name="T16" fmla="*/ 1 w 84"/>
                <a:gd name="T17" fmla="*/ 1 h 55"/>
                <a:gd name="T18" fmla="*/ 1 w 84"/>
                <a:gd name="T19" fmla="*/ 1 h 55"/>
                <a:gd name="T20" fmla="*/ 1 w 84"/>
                <a:gd name="T21" fmla="*/ 1 h 55"/>
                <a:gd name="T22" fmla="*/ 1 w 84"/>
                <a:gd name="T23" fmla="*/ 1 h 55"/>
                <a:gd name="T24" fmla="*/ 0 w 84"/>
                <a:gd name="T25" fmla="*/ 1 h 55"/>
                <a:gd name="T26" fmla="*/ 0 w 84"/>
                <a:gd name="T27" fmla="*/ 1 h 55"/>
                <a:gd name="T28" fmla="*/ 1 w 84"/>
                <a:gd name="T29" fmla="*/ 1 h 55"/>
                <a:gd name="T30" fmla="*/ 1 w 84"/>
                <a:gd name="T31" fmla="*/ 1 h 55"/>
                <a:gd name="T32" fmla="*/ 1 w 84"/>
                <a:gd name="T33" fmla="*/ 1 h 55"/>
                <a:gd name="T34" fmla="*/ 1 w 84"/>
                <a:gd name="T35" fmla="*/ 1 h 55"/>
                <a:gd name="T36" fmla="*/ 1 w 84"/>
                <a:gd name="T37" fmla="*/ 1 h 55"/>
                <a:gd name="T38" fmla="*/ 1 w 84"/>
                <a:gd name="T39" fmla="*/ 1 h 55"/>
                <a:gd name="T40" fmla="*/ 1 w 84"/>
                <a:gd name="T41" fmla="*/ 0 h 55"/>
                <a:gd name="T42" fmla="*/ 1 w 84"/>
                <a:gd name="T43" fmla="*/ 0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55"/>
                <a:gd name="T68" fmla="*/ 84 w 84"/>
                <a:gd name="T69" fmla="*/ 55 h 5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55">
                  <a:moveTo>
                    <a:pt x="82" y="0"/>
                  </a:moveTo>
                  <a:lnTo>
                    <a:pt x="84" y="9"/>
                  </a:lnTo>
                  <a:lnTo>
                    <a:pt x="84" y="21"/>
                  </a:lnTo>
                  <a:lnTo>
                    <a:pt x="80" y="29"/>
                  </a:lnTo>
                  <a:lnTo>
                    <a:pt x="74" y="38"/>
                  </a:lnTo>
                  <a:lnTo>
                    <a:pt x="65" y="44"/>
                  </a:lnTo>
                  <a:lnTo>
                    <a:pt x="55" y="49"/>
                  </a:lnTo>
                  <a:lnTo>
                    <a:pt x="44" y="51"/>
                  </a:lnTo>
                  <a:lnTo>
                    <a:pt x="33" y="55"/>
                  </a:lnTo>
                  <a:lnTo>
                    <a:pt x="21" y="53"/>
                  </a:lnTo>
                  <a:lnTo>
                    <a:pt x="12" y="53"/>
                  </a:lnTo>
                  <a:lnTo>
                    <a:pt x="4" y="49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8" y="38"/>
                  </a:lnTo>
                  <a:lnTo>
                    <a:pt x="19" y="29"/>
                  </a:lnTo>
                  <a:lnTo>
                    <a:pt x="38" y="21"/>
                  </a:lnTo>
                  <a:lnTo>
                    <a:pt x="48" y="11"/>
                  </a:lnTo>
                  <a:lnTo>
                    <a:pt x="59" y="8"/>
                  </a:lnTo>
                  <a:lnTo>
                    <a:pt x="71" y="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56" name="Freeform 40"/>
            <p:cNvSpPr>
              <a:spLocks/>
            </p:cNvSpPr>
            <p:nvPr/>
          </p:nvSpPr>
          <p:spPr bwMode="auto">
            <a:xfrm>
              <a:off x="924" y="2225"/>
              <a:ext cx="19" cy="53"/>
            </a:xfrm>
            <a:custGeom>
              <a:avLst/>
              <a:gdLst>
                <a:gd name="T0" fmla="*/ 1 w 38"/>
                <a:gd name="T1" fmla="*/ 0 h 107"/>
                <a:gd name="T2" fmla="*/ 1 w 38"/>
                <a:gd name="T3" fmla="*/ 0 h 107"/>
                <a:gd name="T4" fmla="*/ 1 w 38"/>
                <a:gd name="T5" fmla="*/ 0 h 107"/>
                <a:gd name="T6" fmla="*/ 1 w 38"/>
                <a:gd name="T7" fmla="*/ 0 h 107"/>
                <a:gd name="T8" fmla="*/ 1 w 38"/>
                <a:gd name="T9" fmla="*/ 0 h 107"/>
                <a:gd name="T10" fmla="*/ 1 w 38"/>
                <a:gd name="T11" fmla="*/ 0 h 107"/>
                <a:gd name="T12" fmla="*/ 1 w 38"/>
                <a:gd name="T13" fmla="*/ 0 h 107"/>
                <a:gd name="T14" fmla="*/ 1 w 38"/>
                <a:gd name="T15" fmla="*/ 0 h 107"/>
                <a:gd name="T16" fmla="*/ 1 w 38"/>
                <a:gd name="T17" fmla="*/ 0 h 107"/>
                <a:gd name="T18" fmla="*/ 1 w 38"/>
                <a:gd name="T19" fmla="*/ 0 h 107"/>
                <a:gd name="T20" fmla="*/ 0 w 38"/>
                <a:gd name="T21" fmla="*/ 0 h 107"/>
                <a:gd name="T22" fmla="*/ 0 w 38"/>
                <a:gd name="T23" fmla="*/ 0 h 107"/>
                <a:gd name="T24" fmla="*/ 1 w 38"/>
                <a:gd name="T25" fmla="*/ 0 h 107"/>
                <a:gd name="T26" fmla="*/ 1 w 38"/>
                <a:gd name="T27" fmla="*/ 0 h 107"/>
                <a:gd name="T28" fmla="*/ 1 w 38"/>
                <a:gd name="T29" fmla="*/ 0 h 107"/>
                <a:gd name="T30" fmla="*/ 1 w 38"/>
                <a:gd name="T31" fmla="*/ 0 h 107"/>
                <a:gd name="T32" fmla="*/ 1 w 38"/>
                <a:gd name="T33" fmla="*/ 0 h 107"/>
                <a:gd name="T34" fmla="*/ 1 w 38"/>
                <a:gd name="T35" fmla="*/ 0 h 10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8"/>
                <a:gd name="T55" fmla="*/ 0 h 107"/>
                <a:gd name="T56" fmla="*/ 38 w 38"/>
                <a:gd name="T57" fmla="*/ 107 h 10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8" h="107">
                  <a:moveTo>
                    <a:pt x="36" y="0"/>
                  </a:moveTo>
                  <a:lnTo>
                    <a:pt x="38" y="12"/>
                  </a:lnTo>
                  <a:lnTo>
                    <a:pt x="38" y="23"/>
                  </a:lnTo>
                  <a:lnTo>
                    <a:pt x="34" y="34"/>
                  </a:lnTo>
                  <a:lnTo>
                    <a:pt x="31" y="46"/>
                  </a:lnTo>
                  <a:lnTo>
                    <a:pt x="23" y="61"/>
                  </a:lnTo>
                  <a:lnTo>
                    <a:pt x="15" y="76"/>
                  </a:lnTo>
                  <a:lnTo>
                    <a:pt x="8" y="91"/>
                  </a:lnTo>
                  <a:lnTo>
                    <a:pt x="6" y="107"/>
                  </a:lnTo>
                  <a:lnTo>
                    <a:pt x="2" y="107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4" y="55"/>
                  </a:lnTo>
                  <a:lnTo>
                    <a:pt x="10" y="40"/>
                  </a:lnTo>
                  <a:lnTo>
                    <a:pt x="2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1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57" name="Freeform 41"/>
            <p:cNvSpPr>
              <a:spLocks/>
            </p:cNvSpPr>
            <p:nvPr/>
          </p:nvSpPr>
          <p:spPr bwMode="auto">
            <a:xfrm>
              <a:off x="1567" y="2225"/>
              <a:ext cx="121" cy="41"/>
            </a:xfrm>
            <a:custGeom>
              <a:avLst/>
              <a:gdLst>
                <a:gd name="T0" fmla="*/ 0 w 244"/>
                <a:gd name="T1" fmla="*/ 0 h 84"/>
                <a:gd name="T2" fmla="*/ 0 w 244"/>
                <a:gd name="T3" fmla="*/ 0 h 84"/>
                <a:gd name="T4" fmla="*/ 0 w 244"/>
                <a:gd name="T5" fmla="*/ 0 h 84"/>
                <a:gd name="T6" fmla="*/ 0 w 244"/>
                <a:gd name="T7" fmla="*/ 0 h 84"/>
                <a:gd name="T8" fmla="*/ 0 w 244"/>
                <a:gd name="T9" fmla="*/ 0 h 84"/>
                <a:gd name="T10" fmla="*/ 0 w 244"/>
                <a:gd name="T11" fmla="*/ 0 h 84"/>
                <a:gd name="T12" fmla="*/ 0 w 244"/>
                <a:gd name="T13" fmla="*/ 0 h 84"/>
                <a:gd name="T14" fmla="*/ 0 w 244"/>
                <a:gd name="T15" fmla="*/ 0 h 84"/>
                <a:gd name="T16" fmla="*/ 0 w 244"/>
                <a:gd name="T17" fmla="*/ 0 h 84"/>
                <a:gd name="T18" fmla="*/ 0 w 244"/>
                <a:gd name="T19" fmla="*/ 0 h 84"/>
                <a:gd name="T20" fmla="*/ 0 w 244"/>
                <a:gd name="T21" fmla="*/ 0 h 84"/>
                <a:gd name="T22" fmla="*/ 0 w 244"/>
                <a:gd name="T23" fmla="*/ 0 h 84"/>
                <a:gd name="T24" fmla="*/ 0 w 244"/>
                <a:gd name="T25" fmla="*/ 0 h 84"/>
                <a:gd name="T26" fmla="*/ 0 w 244"/>
                <a:gd name="T27" fmla="*/ 0 h 84"/>
                <a:gd name="T28" fmla="*/ 0 w 244"/>
                <a:gd name="T29" fmla="*/ 0 h 84"/>
                <a:gd name="T30" fmla="*/ 0 w 244"/>
                <a:gd name="T31" fmla="*/ 0 h 84"/>
                <a:gd name="T32" fmla="*/ 0 w 244"/>
                <a:gd name="T33" fmla="*/ 0 h 84"/>
                <a:gd name="T34" fmla="*/ 0 w 244"/>
                <a:gd name="T35" fmla="*/ 0 h 84"/>
                <a:gd name="T36" fmla="*/ 0 w 244"/>
                <a:gd name="T37" fmla="*/ 0 h 84"/>
                <a:gd name="T38" fmla="*/ 0 w 244"/>
                <a:gd name="T39" fmla="*/ 0 h 84"/>
                <a:gd name="T40" fmla="*/ 0 w 244"/>
                <a:gd name="T41" fmla="*/ 0 h 84"/>
                <a:gd name="T42" fmla="*/ 0 w 244"/>
                <a:gd name="T43" fmla="*/ 0 h 84"/>
                <a:gd name="T44" fmla="*/ 0 w 244"/>
                <a:gd name="T45" fmla="*/ 0 h 84"/>
                <a:gd name="T46" fmla="*/ 0 w 244"/>
                <a:gd name="T47" fmla="*/ 0 h 84"/>
                <a:gd name="T48" fmla="*/ 0 w 244"/>
                <a:gd name="T49" fmla="*/ 0 h 84"/>
                <a:gd name="T50" fmla="*/ 0 w 244"/>
                <a:gd name="T51" fmla="*/ 0 h 84"/>
                <a:gd name="T52" fmla="*/ 0 w 244"/>
                <a:gd name="T53" fmla="*/ 0 h 84"/>
                <a:gd name="T54" fmla="*/ 0 w 244"/>
                <a:gd name="T55" fmla="*/ 0 h 84"/>
                <a:gd name="T56" fmla="*/ 0 w 244"/>
                <a:gd name="T57" fmla="*/ 0 h 84"/>
                <a:gd name="T58" fmla="*/ 0 w 244"/>
                <a:gd name="T59" fmla="*/ 0 h 84"/>
                <a:gd name="T60" fmla="*/ 0 w 244"/>
                <a:gd name="T61" fmla="*/ 0 h 84"/>
                <a:gd name="T62" fmla="*/ 0 w 244"/>
                <a:gd name="T63" fmla="*/ 0 h 84"/>
                <a:gd name="T64" fmla="*/ 0 w 244"/>
                <a:gd name="T65" fmla="*/ 0 h 84"/>
                <a:gd name="T66" fmla="*/ 0 w 244"/>
                <a:gd name="T67" fmla="*/ 0 h 84"/>
                <a:gd name="T68" fmla="*/ 0 w 244"/>
                <a:gd name="T69" fmla="*/ 0 h 84"/>
                <a:gd name="T70" fmla="*/ 0 w 244"/>
                <a:gd name="T71" fmla="*/ 0 h 84"/>
                <a:gd name="T72" fmla="*/ 0 w 244"/>
                <a:gd name="T73" fmla="*/ 0 h 84"/>
                <a:gd name="T74" fmla="*/ 0 w 244"/>
                <a:gd name="T75" fmla="*/ 0 h 84"/>
                <a:gd name="T76" fmla="*/ 0 w 244"/>
                <a:gd name="T77" fmla="*/ 0 h 84"/>
                <a:gd name="T78" fmla="*/ 0 w 244"/>
                <a:gd name="T79" fmla="*/ 0 h 84"/>
                <a:gd name="T80" fmla="*/ 0 w 244"/>
                <a:gd name="T81" fmla="*/ 0 h 84"/>
                <a:gd name="T82" fmla="*/ 0 w 244"/>
                <a:gd name="T83" fmla="*/ 0 h 84"/>
                <a:gd name="T84" fmla="*/ 0 w 244"/>
                <a:gd name="T85" fmla="*/ 0 h 84"/>
                <a:gd name="T86" fmla="*/ 0 w 244"/>
                <a:gd name="T87" fmla="*/ 0 h 84"/>
                <a:gd name="T88" fmla="*/ 0 w 244"/>
                <a:gd name="T89" fmla="*/ 0 h 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44"/>
                <a:gd name="T136" fmla="*/ 0 h 84"/>
                <a:gd name="T137" fmla="*/ 244 w 244"/>
                <a:gd name="T138" fmla="*/ 84 h 8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44" h="84">
                  <a:moveTo>
                    <a:pt x="67" y="0"/>
                  </a:moveTo>
                  <a:lnTo>
                    <a:pt x="77" y="2"/>
                  </a:lnTo>
                  <a:lnTo>
                    <a:pt x="88" y="6"/>
                  </a:lnTo>
                  <a:lnTo>
                    <a:pt x="99" y="8"/>
                  </a:lnTo>
                  <a:lnTo>
                    <a:pt x="111" y="10"/>
                  </a:lnTo>
                  <a:lnTo>
                    <a:pt x="120" y="10"/>
                  </a:lnTo>
                  <a:lnTo>
                    <a:pt x="132" y="10"/>
                  </a:lnTo>
                  <a:lnTo>
                    <a:pt x="143" y="10"/>
                  </a:lnTo>
                  <a:lnTo>
                    <a:pt x="154" y="12"/>
                  </a:lnTo>
                  <a:lnTo>
                    <a:pt x="164" y="12"/>
                  </a:lnTo>
                  <a:lnTo>
                    <a:pt x="175" y="12"/>
                  </a:lnTo>
                  <a:lnTo>
                    <a:pt x="187" y="12"/>
                  </a:lnTo>
                  <a:lnTo>
                    <a:pt x="198" y="14"/>
                  </a:lnTo>
                  <a:lnTo>
                    <a:pt x="210" y="14"/>
                  </a:lnTo>
                  <a:lnTo>
                    <a:pt x="221" y="17"/>
                  </a:lnTo>
                  <a:lnTo>
                    <a:pt x="232" y="21"/>
                  </a:lnTo>
                  <a:lnTo>
                    <a:pt x="244" y="27"/>
                  </a:lnTo>
                  <a:lnTo>
                    <a:pt x="231" y="38"/>
                  </a:lnTo>
                  <a:lnTo>
                    <a:pt x="213" y="52"/>
                  </a:lnTo>
                  <a:lnTo>
                    <a:pt x="194" y="63"/>
                  </a:lnTo>
                  <a:lnTo>
                    <a:pt x="177" y="74"/>
                  </a:lnTo>
                  <a:lnTo>
                    <a:pt x="158" y="76"/>
                  </a:lnTo>
                  <a:lnTo>
                    <a:pt x="145" y="72"/>
                  </a:lnTo>
                  <a:lnTo>
                    <a:pt x="139" y="65"/>
                  </a:lnTo>
                  <a:lnTo>
                    <a:pt x="135" y="57"/>
                  </a:lnTo>
                  <a:lnTo>
                    <a:pt x="134" y="46"/>
                  </a:lnTo>
                  <a:lnTo>
                    <a:pt x="135" y="33"/>
                  </a:lnTo>
                  <a:lnTo>
                    <a:pt x="120" y="36"/>
                  </a:lnTo>
                  <a:lnTo>
                    <a:pt x="103" y="40"/>
                  </a:lnTo>
                  <a:lnTo>
                    <a:pt x="84" y="42"/>
                  </a:lnTo>
                  <a:lnTo>
                    <a:pt x="67" y="46"/>
                  </a:lnTo>
                  <a:lnTo>
                    <a:pt x="48" y="48"/>
                  </a:lnTo>
                  <a:lnTo>
                    <a:pt x="37" y="55"/>
                  </a:lnTo>
                  <a:lnTo>
                    <a:pt x="31" y="67"/>
                  </a:lnTo>
                  <a:lnTo>
                    <a:pt x="35" y="84"/>
                  </a:lnTo>
                  <a:lnTo>
                    <a:pt x="19" y="69"/>
                  </a:lnTo>
                  <a:lnTo>
                    <a:pt x="10" y="53"/>
                  </a:lnTo>
                  <a:lnTo>
                    <a:pt x="6" y="55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0" y="36"/>
                  </a:lnTo>
                  <a:lnTo>
                    <a:pt x="27" y="21"/>
                  </a:lnTo>
                  <a:lnTo>
                    <a:pt x="46" y="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58" name="Freeform 42"/>
            <p:cNvSpPr>
              <a:spLocks/>
            </p:cNvSpPr>
            <p:nvPr/>
          </p:nvSpPr>
          <p:spPr bwMode="auto">
            <a:xfrm>
              <a:off x="1843" y="2234"/>
              <a:ext cx="102" cy="74"/>
            </a:xfrm>
            <a:custGeom>
              <a:avLst/>
              <a:gdLst>
                <a:gd name="T0" fmla="*/ 1 w 203"/>
                <a:gd name="T1" fmla="*/ 0 h 148"/>
                <a:gd name="T2" fmla="*/ 1 w 203"/>
                <a:gd name="T3" fmla="*/ 1 h 148"/>
                <a:gd name="T4" fmla="*/ 1 w 203"/>
                <a:gd name="T5" fmla="*/ 1 h 148"/>
                <a:gd name="T6" fmla="*/ 1 w 203"/>
                <a:gd name="T7" fmla="*/ 1 h 148"/>
                <a:gd name="T8" fmla="*/ 1 w 203"/>
                <a:gd name="T9" fmla="*/ 1 h 148"/>
                <a:gd name="T10" fmla="*/ 1 w 203"/>
                <a:gd name="T11" fmla="*/ 1 h 148"/>
                <a:gd name="T12" fmla="*/ 1 w 203"/>
                <a:gd name="T13" fmla="*/ 1 h 148"/>
                <a:gd name="T14" fmla="*/ 1 w 203"/>
                <a:gd name="T15" fmla="*/ 1 h 148"/>
                <a:gd name="T16" fmla="*/ 1 w 203"/>
                <a:gd name="T17" fmla="*/ 1 h 148"/>
                <a:gd name="T18" fmla="*/ 1 w 203"/>
                <a:gd name="T19" fmla="*/ 1 h 148"/>
                <a:gd name="T20" fmla="*/ 1 w 203"/>
                <a:gd name="T21" fmla="*/ 1 h 148"/>
                <a:gd name="T22" fmla="*/ 1 w 203"/>
                <a:gd name="T23" fmla="*/ 1 h 148"/>
                <a:gd name="T24" fmla="*/ 1 w 203"/>
                <a:gd name="T25" fmla="*/ 1 h 148"/>
                <a:gd name="T26" fmla="*/ 1 w 203"/>
                <a:gd name="T27" fmla="*/ 1 h 148"/>
                <a:gd name="T28" fmla="*/ 1 w 203"/>
                <a:gd name="T29" fmla="*/ 1 h 148"/>
                <a:gd name="T30" fmla="*/ 1 w 203"/>
                <a:gd name="T31" fmla="*/ 1 h 148"/>
                <a:gd name="T32" fmla="*/ 1 w 203"/>
                <a:gd name="T33" fmla="*/ 1 h 148"/>
                <a:gd name="T34" fmla="*/ 1 w 203"/>
                <a:gd name="T35" fmla="*/ 1 h 148"/>
                <a:gd name="T36" fmla="*/ 1 w 203"/>
                <a:gd name="T37" fmla="*/ 1 h 148"/>
                <a:gd name="T38" fmla="*/ 1 w 203"/>
                <a:gd name="T39" fmla="*/ 1 h 148"/>
                <a:gd name="T40" fmla="*/ 1 w 203"/>
                <a:gd name="T41" fmla="*/ 1 h 148"/>
                <a:gd name="T42" fmla="*/ 1 w 203"/>
                <a:gd name="T43" fmla="*/ 1 h 148"/>
                <a:gd name="T44" fmla="*/ 0 w 203"/>
                <a:gd name="T45" fmla="*/ 1 h 148"/>
                <a:gd name="T46" fmla="*/ 0 w 203"/>
                <a:gd name="T47" fmla="*/ 1 h 148"/>
                <a:gd name="T48" fmla="*/ 0 w 203"/>
                <a:gd name="T49" fmla="*/ 1 h 148"/>
                <a:gd name="T50" fmla="*/ 1 w 203"/>
                <a:gd name="T51" fmla="*/ 1 h 148"/>
                <a:gd name="T52" fmla="*/ 1 w 203"/>
                <a:gd name="T53" fmla="*/ 1 h 148"/>
                <a:gd name="T54" fmla="*/ 1 w 203"/>
                <a:gd name="T55" fmla="*/ 1 h 148"/>
                <a:gd name="T56" fmla="*/ 1 w 203"/>
                <a:gd name="T57" fmla="*/ 1 h 148"/>
                <a:gd name="T58" fmla="*/ 1 w 203"/>
                <a:gd name="T59" fmla="*/ 1 h 148"/>
                <a:gd name="T60" fmla="*/ 1 w 203"/>
                <a:gd name="T61" fmla="*/ 1 h 148"/>
                <a:gd name="T62" fmla="*/ 1 w 203"/>
                <a:gd name="T63" fmla="*/ 1 h 148"/>
                <a:gd name="T64" fmla="*/ 1 w 203"/>
                <a:gd name="T65" fmla="*/ 1 h 148"/>
                <a:gd name="T66" fmla="*/ 1 w 203"/>
                <a:gd name="T67" fmla="*/ 1 h 148"/>
                <a:gd name="T68" fmla="*/ 1 w 203"/>
                <a:gd name="T69" fmla="*/ 1 h 148"/>
                <a:gd name="T70" fmla="*/ 1 w 203"/>
                <a:gd name="T71" fmla="*/ 1 h 148"/>
                <a:gd name="T72" fmla="*/ 1 w 203"/>
                <a:gd name="T73" fmla="*/ 1 h 148"/>
                <a:gd name="T74" fmla="*/ 1 w 203"/>
                <a:gd name="T75" fmla="*/ 1 h 148"/>
                <a:gd name="T76" fmla="*/ 1 w 203"/>
                <a:gd name="T77" fmla="*/ 1 h 148"/>
                <a:gd name="T78" fmla="*/ 1 w 203"/>
                <a:gd name="T79" fmla="*/ 1 h 148"/>
                <a:gd name="T80" fmla="*/ 1 w 203"/>
                <a:gd name="T81" fmla="*/ 1 h 148"/>
                <a:gd name="T82" fmla="*/ 1 w 203"/>
                <a:gd name="T83" fmla="*/ 1 h 148"/>
                <a:gd name="T84" fmla="*/ 1 w 203"/>
                <a:gd name="T85" fmla="*/ 1 h 148"/>
                <a:gd name="T86" fmla="*/ 1 w 203"/>
                <a:gd name="T87" fmla="*/ 1 h 148"/>
                <a:gd name="T88" fmla="*/ 1 w 203"/>
                <a:gd name="T89" fmla="*/ 1 h 148"/>
                <a:gd name="T90" fmla="*/ 1 w 203"/>
                <a:gd name="T91" fmla="*/ 1 h 148"/>
                <a:gd name="T92" fmla="*/ 1 w 203"/>
                <a:gd name="T93" fmla="*/ 0 h 148"/>
                <a:gd name="T94" fmla="*/ 1 w 203"/>
                <a:gd name="T95" fmla="*/ 0 h 1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3"/>
                <a:gd name="T145" fmla="*/ 0 h 148"/>
                <a:gd name="T146" fmla="*/ 203 w 203"/>
                <a:gd name="T147" fmla="*/ 148 h 1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3" h="148">
                  <a:moveTo>
                    <a:pt x="182" y="0"/>
                  </a:moveTo>
                  <a:lnTo>
                    <a:pt x="192" y="6"/>
                  </a:lnTo>
                  <a:lnTo>
                    <a:pt x="199" y="15"/>
                  </a:lnTo>
                  <a:lnTo>
                    <a:pt x="201" y="23"/>
                  </a:lnTo>
                  <a:lnTo>
                    <a:pt x="203" y="33"/>
                  </a:lnTo>
                  <a:lnTo>
                    <a:pt x="194" y="50"/>
                  </a:lnTo>
                  <a:lnTo>
                    <a:pt x="180" y="69"/>
                  </a:lnTo>
                  <a:lnTo>
                    <a:pt x="169" y="74"/>
                  </a:lnTo>
                  <a:lnTo>
                    <a:pt x="159" y="82"/>
                  </a:lnTo>
                  <a:lnTo>
                    <a:pt x="148" y="90"/>
                  </a:lnTo>
                  <a:lnTo>
                    <a:pt x="139" y="97"/>
                  </a:lnTo>
                  <a:lnTo>
                    <a:pt x="120" y="110"/>
                  </a:lnTo>
                  <a:lnTo>
                    <a:pt x="108" y="122"/>
                  </a:lnTo>
                  <a:lnTo>
                    <a:pt x="102" y="131"/>
                  </a:lnTo>
                  <a:lnTo>
                    <a:pt x="93" y="141"/>
                  </a:lnTo>
                  <a:lnTo>
                    <a:pt x="81" y="145"/>
                  </a:lnTo>
                  <a:lnTo>
                    <a:pt x="72" y="148"/>
                  </a:lnTo>
                  <a:lnTo>
                    <a:pt x="57" y="143"/>
                  </a:lnTo>
                  <a:lnTo>
                    <a:pt x="51" y="129"/>
                  </a:lnTo>
                  <a:lnTo>
                    <a:pt x="34" y="126"/>
                  </a:lnTo>
                  <a:lnTo>
                    <a:pt x="24" y="135"/>
                  </a:lnTo>
                  <a:lnTo>
                    <a:pt x="15" y="145"/>
                  </a:lnTo>
                  <a:lnTo>
                    <a:pt x="0" y="147"/>
                  </a:lnTo>
                  <a:lnTo>
                    <a:pt x="0" y="135"/>
                  </a:lnTo>
                  <a:lnTo>
                    <a:pt x="0" y="124"/>
                  </a:lnTo>
                  <a:lnTo>
                    <a:pt x="2" y="114"/>
                  </a:lnTo>
                  <a:lnTo>
                    <a:pt x="7" y="107"/>
                  </a:lnTo>
                  <a:lnTo>
                    <a:pt x="17" y="93"/>
                  </a:lnTo>
                  <a:lnTo>
                    <a:pt x="30" y="86"/>
                  </a:lnTo>
                  <a:lnTo>
                    <a:pt x="40" y="78"/>
                  </a:lnTo>
                  <a:lnTo>
                    <a:pt x="51" y="74"/>
                  </a:lnTo>
                  <a:lnTo>
                    <a:pt x="62" y="72"/>
                  </a:lnTo>
                  <a:lnTo>
                    <a:pt x="74" y="74"/>
                  </a:lnTo>
                  <a:lnTo>
                    <a:pt x="81" y="63"/>
                  </a:lnTo>
                  <a:lnTo>
                    <a:pt x="89" y="52"/>
                  </a:lnTo>
                  <a:lnTo>
                    <a:pt x="93" y="38"/>
                  </a:lnTo>
                  <a:lnTo>
                    <a:pt x="95" y="27"/>
                  </a:lnTo>
                  <a:lnTo>
                    <a:pt x="101" y="36"/>
                  </a:lnTo>
                  <a:lnTo>
                    <a:pt x="106" y="46"/>
                  </a:lnTo>
                  <a:lnTo>
                    <a:pt x="112" y="52"/>
                  </a:lnTo>
                  <a:lnTo>
                    <a:pt x="118" y="57"/>
                  </a:lnTo>
                  <a:lnTo>
                    <a:pt x="129" y="57"/>
                  </a:lnTo>
                  <a:lnTo>
                    <a:pt x="142" y="53"/>
                  </a:lnTo>
                  <a:lnTo>
                    <a:pt x="152" y="42"/>
                  </a:lnTo>
                  <a:lnTo>
                    <a:pt x="163" y="31"/>
                  </a:lnTo>
                  <a:lnTo>
                    <a:pt x="173" y="15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59" name="Freeform 43"/>
            <p:cNvSpPr>
              <a:spLocks/>
            </p:cNvSpPr>
            <p:nvPr/>
          </p:nvSpPr>
          <p:spPr bwMode="auto">
            <a:xfrm>
              <a:off x="1107" y="2238"/>
              <a:ext cx="11" cy="9"/>
            </a:xfrm>
            <a:custGeom>
              <a:avLst/>
              <a:gdLst>
                <a:gd name="T0" fmla="*/ 0 w 23"/>
                <a:gd name="T1" fmla="*/ 0 h 19"/>
                <a:gd name="T2" fmla="*/ 0 w 23"/>
                <a:gd name="T3" fmla="*/ 0 h 19"/>
                <a:gd name="T4" fmla="*/ 0 w 23"/>
                <a:gd name="T5" fmla="*/ 0 h 19"/>
                <a:gd name="T6" fmla="*/ 0 w 23"/>
                <a:gd name="T7" fmla="*/ 0 h 19"/>
                <a:gd name="T8" fmla="*/ 0 w 23"/>
                <a:gd name="T9" fmla="*/ 0 h 19"/>
                <a:gd name="T10" fmla="*/ 0 w 23"/>
                <a:gd name="T11" fmla="*/ 0 h 19"/>
                <a:gd name="T12" fmla="*/ 0 w 23"/>
                <a:gd name="T13" fmla="*/ 0 h 19"/>
                <a:gd name="T14" fmla="*/ 0 w 23"/>
                <a:gd name="T15" fmla="*/ 0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19"/>
                <a:gd name="T26" fmla="*/ 23 w 23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19">
                  <a:moveTo>
                    <a:pt x="10" y="0"/>
                  </a:moveTo>
                  <a:lnTo>
                    <a:pt x="19" y="4"/>
                  </a:lnTo>
                  <a:lnTo>
                    <a:pt x="23" y="9"/>
                  </a:lnTo>
                  <a:lnTo>
                    <a:pt x="19" y="17"/>
                  </a:lnTo>
                  <a:lnTo>
                    <a:pt x="6" y="19"/>
                  </a:lnTo>
                  <a:lnTo>
                    <a:pt x="0" y="1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60" name="Freeform 44"/>
            <p:cNvSpPr>
              <a:spLocks/>
            </p:cNvSpPr>
            <p:nvPr/>
          </p:nvSpPr>
          <p:spPr bwMode="auto">
            <a:xfrm>
              <a:off x="1690" y="2246"/>
              <a:ext cx="68" cy="39"/>
            </a:xfrm>
            <a:custGeom>
              <a:avLst/>
              <a:gdLst>
                <a:gd name="T0" fmla="*/ 1 w 135"/>
                <a:gd name="T1" fmla="*/ 1 h 78"/>
                <a:gd name="T2" fmla="*/ 1 w 135"/>
                <a:gd name="T3" fmla="*/ 0 h 78"/>
                <a:gd name="T4" fmla="*/ 1 w 135"/>
                <a:gd name="T5" fmla="*/ 0 h 78"/>
                <a:gd name="T6" fmla="*/ 1 w 135"/>
                <a:gd name="T7" fmla="*/ 1 h 78"/>
                <a:gd name="T8" fmla="*/ 1 w 135"/>
                <a:gd name="T9" fmla="*/ 1 h 78"/>
                <a:gd name="T10" fmla="*/ 1 w 135"/>
                <a:gd name="T11" fmla="*/ 1 h 78"/>
                <a:gd name="T12" fmla="*/ 1 w 135"/>
                <a:gd name="T13" fmla="*/ 1 h 78"/>
                <a:gd name="T14" fmla="*/ 1 w 135"/>
                <a:gd name="T15" fmla="*/ 1 h 78"/>
                <a:gd name="T16" fmla="*/ 1 w 135"/>
                <a:gd name="T17" fmla="*/ 1 h 78"/>
                <a:gd name="T18" fmla="*/ 1 w 135"/>
                <a:gd name="T19" fmla="*/ 1 h 78"/>
                <a:gd name="T20" fmla="*/ 1 w 135"/>
                <a:gd name="T21" fmla="*/ 1 h 78"/>
                <a:gd name="T22" fmla="*/ 1 w 135"/>
                <a:gd name="T23" fmla="*/ 1 h 78"/>
                <a:gd name="T24" fmla="*/ 1 w 135"/>
                <a:gd name="T25" fmla="*/ 1 h 78"/>
                <a:gd name="T26" fmla="*/ 1 w 135"/>
                <a:gd name="T27" fmla="*/ 1 h 78"/>
                <a:gd name="T28" fmla="*/ 1 w 135"/>
                <a:gd name="T29" fmla="*/ 1 h 78"/>
                <a:gd name="T30" fmla="*/ 1 w 135"/>
                <a:gd name="T31" fmla="*/ 1 h 78"/>
                <a:gd name="T32" fmla="*/ 1 w 135"/>
                <a:gd name="T33" fmla="*/ 1 h 78"/>
                <a:gd name="T34" fmla="*/ 1 w 135"/>
                <a:gd name="T35" fmla="*/ 1 h 78"/>
                <a:gd name="T36" fmla="*/ 1 w 135"/>
                <a:gd name="T37" fmla="*/ 1 h 78"/>
                <a:gd name="T38" fmla="*/ 1 w 135"/>
                <a:gd name="T39" fmla="*/ 1 h 78"/>
                <a:gd name="T40" fmla="*/ 1 w 135"/>
                <a:gd name="T41" fmla="*/ 1 h 78"/>
                <a:gd name="T42" fmla="*/ 1 w 135"/>
                <a:gd name="T43" fmla="*/ 1 h 78"/>
                <a:gd name="T44" fmla="*/ 0 w 135"/>
                <a:gd name="T45" fmla="*/ 1 h 78"/>
                <a:gd name="T46" fmla="*/ 1 w 135"/>
                <a:gd name="T47" fmla="*/ 1 h 78"/>
                <a:gd name="T48" fmla="*/ 1 w 135"/>
                <a:gd name="T49" fmla="*/ 1 h 78"/>
                <a:gd name="T50" fmla="*/ 1 w 135"/>
                <a:gd name="T51" fmla="*/ 1 h 78"/>
                <a:gd name="T52" fmla="*/ 1 w 135"/>
                <a:gd name="T53" fmla="*/ 1 h 78"/>
                <a:gd name="T54" fmla="*/ 1 w 135"/>
                <a:gd name="T55" fmla="*/ 1 h 78"/>
                <a:gd name="T56" fmla="*/ 1 w 135"/>
                <a:gd name="T57" fmla="*/ 1 h 78"/>
                <a:gd name="T58" fmla="*/ 1 w 135"/>
                <a:gd name="T59" fmla="*/ 1 h 78"/>
                <a:gd name="T60" fmla="*/ 1 w 135"/>
                <a:gd name="T61" fmla="*/ 1 h 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5"/>
                <a:gd name="T94" fmla="*/ 0 h 78"/>
                <a:gd name="T95" fmla="*/ 135 w 135"/>
                <a:gd name="T96" fmla="*/ 78 h 7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5" h="78">
                  <a:moveTo>
                    <a:pt x="57" y="2"/>
                  </a:moveTo>
                  <a:lnTo>
                    <a:pt x="66" y="0"/>
                  </a:lnTo>
                  <a:lnTo>
                    <a:pt x="76" y="0"/>
                  </a:lnTo>
                  <a:lnTo>
                    <a:pt x="85" y="2"/>
                  </a:lnTo>
                  <a:lnTo>
                    <a:pt x="95" y="8"/>
                  </a:lnTo>
                  <a:lnTo>
                    <a:pt x="102" y="11"/>
                  </a:lnTo>
                  <a:lnTo>
                    <a:pt x="114" y="15"/>
                  </a:lnTo>
                  <a:lnTo>
                    <a:pt x="123" y="19"/>
                  </a:lnTo>
                  <a:lnTo>
                    <a:pt x="135" y="23"/>
                  </a:lnTo>
                  <a:lnTo>
                    <a:pt x="135" y="27"/>
                  </a:lnTo>
                  <a:lnTo>
                    <a:pt x="125" y="30"/>
                  </a:lnTo>
                  <a:lnTo>
                    <a:pt x="116" y="36"/>
                  </a:lnTo>
                  <a:lnTo>
                    <a:pt x="102" y="42"/>
                  </a:lnTo>
                  <a:lnTo>
                    <a:pt x="91" y="49"/>
                  </a:lnTo>
                  <a:lnTo>
                    <a:pt x="76" y="55"/>
                  </a:lnTo>
                  <a:lnTo>
                    <a:pt x="64" y="63"/>
                  </a:lnTo>
                  <a:lnTo>
                    <a:pt x="49" y="68"/>
                  </a:lnTo>
                  <a:lnTo>
                    <a:pt x="38" y="74"/>
                  </a:lnTo>
                  <a:lnTo>
                    <a:pt x="24" y="76"/>
                  </a:lnTo>
                  <a:lnTo>
                    <a:pt x="15" y="78"/>
                  </a:lnTo>
                  <a:lnTo>
                    <a:pt x="5" y="78"/>
                  </a:lnTo>
                  <a:lnTo>
                    <a:pt x="2" y="76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7" y="49"/>
                  </a:lnTo>
                  <a:lnTo>
                    <a:pt x="19" y="36"/>
                  </a:lnTo>
                  <a:lnTo>
                    <a:pt x="26" y="23"/>
                  </a:lnTo>
                  <a:lnTo>
                    <a:pt x="36" y="15"/>
                  </a:lnTo>
                  <a:lnTo>
                    <a:pt x="45" y="8"/>
                  </a:lnTo>
                  <a:lnTo>
                    <a:pt x="57" y="2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61" name="Freeform 45"/>
            <p:cNvSpPr>
              <a:spLocks/>
            </p:cNvSpPr>
            <p:nvPr/>
          </p:nvSpPr>
          <p:spPr bwMode="auto">
            <a:xfrm>
              <a:off x="1014" y="2262"/>
              <a:ext cx="39" cy="25"/>
            </a:xfrm>
            <a:custGeom>
              <a:avLst/>
              <a:gdLst>
                <a:gd name="T0" fmla="*/ 1 w 78"/>
                <a:gd name="T1" fmla="*/ 0 h 52"/>
                <a:gd name="T2" fmla="*/ 1 w 78"/>
                <a:gd name="T3" fmla="*/ 0 h 52"/>
                <a:gd name="T4" fmla="*/ 1 w 78"/>
                <a:gd name="T5" fmla="*/ 0 h 52"/>
                <a:gd name="T6" fmla="*/ 1 w 78"/>
                <a:gd name="T7" fmla="*/ 0 h 52"/>
                <a:gd name="T8" fmla="*/ 1 w 78"/>
                <a:gd name="T9" fmla="*/ 0 h 52"/>
                <a:gd name="T10" fmla="*/ 1 w 78"/>
                <a:gd name="T11" fmla="*/ 0 h 52"/>
                <a:gd name="T12" fmla="*/ 1 w 78"/>
                <a:gd name="T13" fmla="*/ 0 h 52"/>
                <a:gd name="T14" fmla="*/ 1 w 78"/>
                <a:gd name="T15" fmla="*/ 0 h 52"/>
                <a:gd name="T16" fmla="*/ 1 w 78"/>
                <a:gd name="T17" fmla="*/ 0 h 52"/>
                <a:gd name="T18" fmla="*/ 1 w 78"/>
                <a:gd name="T19" fmla="*/ 0 h 52"/>
                <a:gd name="T20" fmla="*/ 1 w 78"/>
                <a:gd name="T21" fmla="*/ 0 h 52"/>
                <a:gd name="T22" fmla="*/ 1 w 78"/>
                <a:gd name="T23" fmla="*/ 0 h 52"/>
                <a:gd name="T24" fmla="*/ 1 w 78"/>
                <a:gd name="T25" fmla="*/ 0 h 52"/>
                <a:gd name="T26" fmla="*/ 0 w 78"/>
                <a:gd name="T27" fmla="*/ 0 h 52"/>
                <a:gd name="T28" fmla="*/ 1 w 78"/>
                <a:gd name="T29" fmla="*/ 0 h 52"/>
                <a:gd name="T30" fmla="*/ 1 w 78"/>
                <a:gd name="T31" fmla="*/ 0 h 52"/>
                <a:gd name="T32" fmla="*/ 1 w 78"/>
                <a:gd name="T33" fmla="*/ 0 h 52"/>
                <a:gd name="T34" fmla="*/ 1 w 78"/>
                <a:gd name="T35" fmla="*/ 0 h 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8"/>
                <a:gd name="T55" fmla="*/ 0 h 52"/>
                <a:gd name="T56" fmla="*/ 78 w 78"/>
                <a:gd name="T57" fmla="*/ 52 h 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8" h="52">
                  <a:moveTo>
                    <a:pt x="25" y="0"/>
                  </a:moveTo>
                  <a:lnTo>
                    <a:pt x="40" y="4"/>
                  </a:lnTo>
                  <a:lnTo>
                    <a:pt x="53" y="10"/>
                  </a:lnTo>
                  <a:lnTo>
                    <a:pt x="63" y="14"/>
                  </a:lnTo>
                  <a:lnTo>
                    <a:pt x="72" y="19"/>
                  </a:lnTo>
                  <a:lnTo>
                    <a:pt x="78" y="27"/>
                  </a:lnTo>
                  <a:lnTo>
                    <a:pt x="78" y="36"/>
                  </a:lnTo>
                  <a:lnTo>
                    <a:pt x="70" y="42"/>
                  </a:lnTo>
                  <a:lnTo>
                    <a:pt x="59" y="50"/>
                  </a:lnTo>
                  <a:lnTo>
                    <a:pt x="45" y="50"/>
                  </a:lnTo>
                  <a:lnTo>
                    <a:pt x="32" y="52"/>
                  </a:lnTo>
                  <a:lnTo>
                    <a:pt x="17" y="50"/>
                  </a:lnTo>
                  <a:lnTo>
                    <a:pt x="2" y="50"/>
                  </a:lnTo>
                  <a:lnTo>
                    <a:pt x="0" y="35"/>
                  </a:lnTo>
                  <a:lnTo>
                    <a:pt x="5" y="23"/>
                  </a:lnTo>
                  <a:lnTo>
                    <a:pt x="13" y="1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62" name="Freeform 46"/>
            <p:cNvSpPr>
              <a:spLocks/>
            </p:cNvSpPr>
            <p:nvPr/>
          </p:nvSpPr>
          <p:spPr bwMode="auto">
            <a:xfrm>
              <a:off x="940" y="2270"/>
              <a:ext cx="391" cy="82"/>
            </a:xfrm>
            <a:custGeom>
              <a:avLst/>
              <a:gdLst>
                <a:gd name="T0" fmla="*/ 1 w 782"/>
                <a:gd name="T1" fmla="*/ 0 h 164"/>
                <a:gd name="T2" fmla="*/ 1 w 782"/>
                <a:gd name="T3" fmla="*/ 1 h 164"/>
                <a:gd name="T4" fmla="*/ 1 w 782"/>
                <a:gd name="T5" fmla="*/ 1 h 164"/>
                <a:gd name="T6" fmla="*/ 1 w 782"/>
                <a:gd name="T7" fmla="*/ 1 h 164"/>
                <a:gd name="T8" fmla="*/ 1 w 782"/>
                <a:gd name="T9" fmla="*/ 1 h 164"/>
                <a:gd name="T10" fmla="*/ 1 w 782"/>
                <a:gd name="T11" fmla="*/ 1 h 164"/>
                <a:gd name="T12" fmla="*/ 1 w 782"/>
                <a:gd name="T13" fmla="*/ 1 h 164"/>
                <a:gd name="T14" fmla="*/ 1 w 782"/>
                <a:gd name="T15" fmla="*/ 1 h 164"/>
                <a:gd name="T16" fmla="*/ 1 w 782"/>
                <a:gd name="T17" fmla="*/ 1 h 164"/>
                <a:gd name="T18" fmla="*/ 1 w 782"/>
                <a:gd name="T19" fmla="*/ 1 h 164"/>
                <a:gd name="T20" fmla="*/ 1 w 782"/>
                <a:gd name="T21" fmla="*/ 1 h 164"/>
                <a:gd name="T22" fmla="*/ 1 w 782"/>
                <a:gd name="T23" fmla="*/ 1 h 164"/>
                <a:gd name="T24" fmla="*/ 1 w 782"/>
                <a:gd name="T25" fmla="*/ 1 h 164"/>
                <a:gd name="T26" fmla="*/ 1 w 782"/>
                <a:gd name="T27" fmla="*/ 1 h 164"/>
                <a:gd name="T28" fmla="*/ 1 w 782"/>
                <a:gd name="T29" fmla="*/ 1 h 164"/>
                <a:gd name="T30" fmla="*/ 1 w 782"/>
                <a:gd name="T31" fmla="*/ 1 h 164"/>
                <a:gd name="T32" fmla="*/ 1 w 782"/>
                <a:gd name="T33" fmla="*/ 1 h 164"/>
                <a:gd name="T34" fmla="*/ 1 w 782"/>
                <a:gd name="T35" fmla="*/ 1 h 164"/>
                <a:gd name="T36" fmla="*/ 1 w 782"/>
                <a:gd name="T37" fmla="*/ 1 h 164"/>
                <a:gd name="T38" fmla="*/ 1 w 782"/>
                <a:gd name="T39" fmla="*/ 1 h 164"/>
                <a:gd name="T40" fmla="*/ 1 w 782"/>
                <a:gd name="T41" fmla="*/ 1 h 164"/>
                <a:gd name="T42" fmla="*/ 1 w 782"/>
                <a:gd name="T43" fmla="*/ 1 h 164"/>
                <a:gd name="T44" fmla="*/ 1 w 782"/>
                <a:gd name="T45" fmla="*/ 1 h 164"/>
                <a:gd name="T46" fmla="*/ 1 w 782"/>
                <a:gd name="T47" fmla="*/ 1 h 164"/>
                <a:gd name="T48" fmla="*/ 0 w 782"/>
                <a:gd name="T49" fmla="*/ 1 h 164"/>
                <a:gd name="T50" fmla="*/ 1 w 782"/>
                <a:gd name="T51" fmla="*/ 1 h 164"/>
                <a:gd name="T52" fmla="*/ 1 w 782"/>
                <a:gd name="T53" fmla="*/ 1 h 164"/>
                <a:gd name="T54" fmla="*/ 1 w 782"/>
                <a:gd name="T55" fmla="*/ 1 h 164"/>
                <a:gd name="T56" fmla="*/ 1 w 782"/>
                <a:gd name="T57" fmla="*/ 1 h 164"/>
                <a:gd name="T58" fmla="*/ 1 w 782"/>
                <a:gd name="T59" fmla="*/ 1 h 164"/>
                <a:gd name="T60" fmla="*/ 1 w 782"/>
                <a:gd name="T61" fmla="*/ 1 h 164"/>
                <a:gd name="T62" fmla="*/ 1 w 782"/>
                <a:gd name="T63" fmla="*/ 1 h 164"/>
                <a:gd name="T64" fmla="*/ 1 w 782"/>
                <a:gd name="T65" fmla="*/ 1 h 164"/>
                <a:gd name="T66" fmla="*/ 1 w 782"/>
                <a:gd name="T67" fmla="*/ 1 h 164"/>
                <a:gd name="T68" fmla="*/ 1 w 782"/>
                <a:gd name="T69" fmla="*/ 1 h 164"/>
                <a:gd name="T70" fmla="*/ 1 w 782"/>
                <a:gd name="T71" fmla="*/ 1 h 164"/>
                <a:gd name="T72" fmla="*/ 1 w 782"/>
                <a:gd name="T73" fmla="*/ 1 h 164"/>
                <a:gd name="T74" fmla="*/ 1 w 782"/>
                <a:gd name="T75" fmla="*/ 1 h 164"/>
                <a:gd name="T76" fmla="*/ 1 w 782"/>
                <a:gd name="T77" fmla="*/ 1 h 164"/>
                <a:gd name="T78" fmla="*/ 1 w 782"/>
                <a:gd name="T79" fmla="*/ 1 h 164"/>
                <a:gd name="T80" fmla="*/ 1 w 782"/>
                <a:gd name="T81" fmla="*/ 1 h 164"/>
                <a:gd name="T82" fmla="*/ 1 w 782"/>
                <a:gd name="T83" fmla="*/ 1 h 164"/>
                <a:gd name="T84" fmla="*/ 1 w 782"/>
                <a:gd name="T85" fmla="*/ 1 h 164"/>
                <a:gd name="T86" fmla="*/ 1 w 782"/>
                <a:gd name="T87" fmla="*/ 1 h 164"/>
                <a:gd name="T88" fmla="*/ 1 w 782"/>
                <a:gd name="T89" fmla="*/ 1 h 164"/>
                <a:gd name="T90" fmla="*/ 1 w 782"/>
                <a:gd name="T91" fmla="*/ 1 h 164"/>
                <a:gd name="T92" fmla="*/ 1 w 782"/>
                <a:gd name="T93" fmla="*/ 1 h 164"/>
                <a:gd name="T94" fmla="*/ 1 w 782"/>
                <a:gd name="T95" fmla="*/ 1 h 164"/>
                <a:gd name="T96" fmla="*/ 1 w 782"/>
                <a:gd name="T97" fmla="*/ 1 h 164"/>
                <a:gd name="T98" fmla="*/ 1 w 782"/>
                <a:gd name="T99" fmla="*/ 1 h 164"/>
                <a:gd name="T100" fmla="*/ 1 w 782"/>
                <a:gd name="T101" fmla="*/ 1 h 164"/>
                <a:gd name="T102" fmla="*/ 1 w 782"/>
                <a:gd name="T103" fmla="*/ 1 h 164"/>
                <a:gd name="T104" fmla="*/ 1 w 782"/>
                <a:gd name="T105" fmla="*/ 1 h 164"/>
                <a:gd name="T106" fmla="*/ 1 w 782"/>
                <a:gd name="T107" fmla="*/ 1 h 164"/>
                <a:gd name="T108" fmla="*/ 1 w 782"/>
                <a:gd name="T109" fmla="*/ 1 h 164"/>
                <a:gd name="T110" fmla="*/ 1 w 782"/>
                <a:gd name="T111" fmla="*/ 1 h 164"/>
                <a:gd name="T112" fmla="*/ 1 w 782"/>
                <a:gd name="T113" fmla="*/ 0 h 164"/>
                <a:gd name="T114" fmla="*/ 1 w 782"/>
                <a:gd name="T115" fmla="*/ 0 h 16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82"/>
                <a:gd name="T175" fmla="*/ 0 h 164"/>
                <a:gd name="T176" fmla="*/ 782 w 782"/>
                <a:gd name="T177" fmla="*/ 164 h 16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82" h="164">
                  <a:moveTo>
                    <a:pt x="769" y="0"/>
                  </a:moveTo>
                  <a:lnTo>
                    <a:pt x="778" y="8"/>
                  </a:lnTo>
                  <a:lnTo>
                    <a:pt x="782" y="18"/>
                  </a:lnTo>
                  <a:lnTo>
                    <a:pt x="776" y="27"/>
                  </a:lnTo>
                  <a:lnTo>
                    <a:pt x="769" y="37"/>
                  </a:lnTo>
                  <a:lnTo>
                    <a:pt x="755" y="44"/>
                  </a:lnTo>
                  <a:lnTo>
                    <a:pt x="744" y="56"/>
                  </a:lnTo>
                  <a:lnTo>
                    <a:pt x="732" y="63"/>
                  </a:lnTo>
                  <a:lnTo>
                    <a:pt x="727" y="75"/>
                  </a:lnTo>
                  <a:lnTo>
                    <a:pt x="685" y="92"/>
                  </a:lnTo>
                  <a:lnTo>
                    <a:pt x="643" y="109"/>
                  </a:lnTo>
                  <a:lnTo>
                    <a:pt x="598" y="124"/>
                  </a:lnTo>
                  <a:lnTo>
                    <a:pt x="554" y="137"/>
                  </a:lnTo>
                  <a:lnTo>
                    <a:pt x="506" y="147"/>
                  </a:lnTo>
                  <a:lnTo>
                    <a:pt x="459" y="154"/>
                  </a:lnTo>
                  <a:lnTo>
                    <a:pt x="411" y="160"/>
                  </a:lnTo>
                  <a:lnTo>
                    <a:pt x="364" y="164"/>
                  </a:lnTo>
                  <a:lnTo>
                    <a:pt x="314" y="162"/>
                  </a:lnTo>
                  <a:lnTo>
                    <a:pt x="267" y="158"/>
                  </a:lnTo>
                  <a:lnTo>
                    <a:pt x="217" y="151"/>
                  </a:lnTo>
                  <a:lnTo>
                    <a:pt x="172" y="143"/>
                  </a:lnTo>
                  <a:lnTo>
                    <a:pt x="126" y="130"/>
                  </a:lnTo>
                  <a:lnTo>
                    <a:pt x="82" y="114"/>
                  </a:lnTo>
                  <a:lnTo>
                    <a:pt x="39" y="97"/>
                  </a:lnTo>
                  <a:lnTo>
                    <a:pt x="0" y="76"/>
                  </a:lnTo>
                  <a:lnTo>
                    <a:pt x="29" y="78"/>
                  </a:lnTo>
                  <a:lnTo>
                    <a:pt x="61" y="82"/>
                  </a:lnTo>
                  <a:lnTo>
                    <a:pt x="90" y="84"/>
                  </a:lnTo>
                  <a:lnTo>
                    <a:pt x="122" y="88"/>
                  </a:lnTo>
                  <a:lnTo>
                    <a:pt x="153" y="90"/>
                  </a:lnTo>
                  <a:lnTo>
                    <a:pt x="183" y="94"/>
                  </a:lnTo>
                  <a:lnTo>
                    <a:pt x="213" y="95"/>
                  </a:lnTo>
                  <a:lnTo>
                    <a:pt x="246" y="99"/>
                  </a:lnTo>
                  <a:lnTo>
                    <a:pt x="276" y="101"/>
                  </a:lnTo>
                  <a:lnTo>
                    <a:pt x="307" y="103"/>
                  </a:lnTo>
                  <a:lnTo>
                    <a:pt x="337" y="103"/>
                  </a:lnTo>
                  <a:lnTo>
                    <a:pt x="369" y="105"/>
                  </a:lnTo>
                  <a:lnTo>
                    <a:pt x="400" y="105"/>
                  </a:lnTo>
                  <a:lnTo>
                    <a:pt x="432" y="105"/>
                  </a:lnTo>
                  <a:lnTo>
                    <a:pt x="463" y="105"/>
                  </a:lnTo>
                  <a:lnTo>
                    <a:pt x="495" y="105"/>
                  </a:lnTo>
                  <a:lnTo>
                    <a:pt x="512" y="101"/>
                  </a:lnTo>
                  <a:lnTo>
                    <a:pt x="531" y="99"/>
                  </a:lnTo>
                  <a:lnTo>
                    <a:pt x="548" y="95"/>
                  </a:lnTo>
                  <a:lnTo>
                    <a:pt x="567" y="94"/>
                  </a:lnTo>
                  <a:lnTo>
                    <a:pt x="584" y="88"/>
                  </a:lnTo>
                  <a:lnTo>
                    <a:pt x="601" y="82"/>
                  </a:lnTo>
                  <a:lnTo>
                    <a:pt x="618" y="76"/>
                  </a:lnTo>
                  <a:lnTo>
                    <a:pt x="637" y="73"/>
                  </a:lnTo>
                  <a:lnTo>
                    <a:pt x="653" y="63"/>
                  </a:lnTo>
                  <a:lnTo>
                    <a:pt x="670" y="56"/>
                  </a:lnTo>
                  <a:lnTo>
                    <a:pt x="687" y="48"/>
                  </a:lnTo>
                  <a:lnTo>
                    <a:pt x="704" y="40"/>
                  </a:lnTo>
                  <a:lnTo>
                    <a:pt x="719" y="31"/>
                  </a:lnTo>
                  <a:lnTo>
                    <a:pt x="736" y="21"/>
                  </a:lnTo>
                  <a:lnTo>
                    <a:pt x="752" y="10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63" name="Freeform 47"/>
            <p:cNvSpPr>
              <a:spLocks/>
            </p:cNvSpPr>
            <p:nvPr/>
          </p:nvSpPr>
          <p:spPr bwMode="auto">
            <a:xfrm>
              <a:off x="1749" y="2273"/>
              <a:ext cx="64" cy="41"/>
            </a:xfrm>
            <a:custGeom>
              <a:avLst/>
              <a:gdLst>
                <a:gd name="T0" fmla="*/ 1 w 127"/>
                <a:gd name="T1" fmla="*/ 0 h 82"/>
                <a:gd name="T2" fmla="*/ 1 w 127"/>
                <a:gd name="T3" fmla="*/ 0 h 82"/>
                <a:gd name="T4" fmla="*/ 1 w 127"/>
                <a:gd name="T5" fmla="*/ 1 h 82"/>
                <a:gd name="T6" fmla="*/ 1 w 127"/>
                <a:gd name="T7" fmla="*/ 1 h 82"/>
                <a:gd name="T8" fmla="*/ 1 w 127"/>
                <a:gd name="T9" fmla="*/ 1 h 82"/>
                <a:gd name="T10" fmla="*/ 1 w 127"/>
                <a:gd name="T11" fmla="*/ 1 h 82"/>
                <a:gd name="T12" fmla="*/ 1 w 127"/>
                <a:gd name="T13" fmla="*/ 1 h 82"/>
                <a:gd name="T14" fmla="*/ 1 w 127"/>
                <a:gd name="T15" fmla="*/ 1 h 82"/>
                <a:gd name="T16" fmla="*/ 1 w 127"/>
                <a:gd name="T17" fmla="*/ 1 h 82"/>
                <a:gd name="T18" fmla="*/ 1 w 127"/>
                <a:gd name="T19" fmla="*/ 1 h 82"/>
                <a:gd name="T20" fmla="*/ 1 w 127"/>
                <a:gd name="T21" fmla="*/ 1 h 82"/>
                <a:gd name="T22" fmla="*/ 1 w 127"/>
                <a:gd name="T23" fmla="*/ 1 h 82"/>
                <a:gd name="T24" fmla="*/ 1 w 127"/>
                <a:gd name="T25" fmla="*/ 1 h 82"/>
                <a:gd name="T26" fmla="*/ 1 w 127"/>
                <a:gd name="T27" fmla="*/ 1 h 82"/>
                <a:gd name="T28" fmla="*/ 1 w 127"/>
                <a:gd name="T29" fmla="*/ 1 h 82"/>
                <a:gd name="T30" fmla="*/ 1 w 127"/>
                <a:gd name="T31" fmla="*/ 1 h 82"/>
                <a:gd name="T32" fmla="*/ 1 w 127"/>
                <a:gd name="T33" fmla="*/ 1 h 82"/>
                <a:gd name="T34" fmla="*/ 1 w 127"/>
                <a:gd name="T35" fmla="*/ 1 h 82"/>
                <a:gd name="T36" fmla="*/ 1 w 127"/>
                <a:gd name="T37" fmla="*/ 1 h 82"/>
                <a:gd name="T38" fmla="*/ 1 w 127"/>
                <a:gd name="T39" fmla="*/ 1 h 82"/>
                <a:gd name="T40" fmla="*/ 1 w 127"/>
                <a:gd name="T41" fmla="*/ 1 h 82"/>
                <a:gd name="T42" fmla="*/ 1 w 127"/>
                <a:gd name="T43" fmla="*/ 1 h 82"/>
                <a:gd name="T44" fmla="*/ 0 w 127"/>
                <a:gd name="T45" fmla="*/ 1 h 82"/>
                <a:gd name="T46" fmla="*/ 1 w 127"/>
                <a:gd name="T47" fmla="*/ 1 h 82"/>
                <a:gd name="T48" fmla="*/ 1 w 127"/>
                <a:gd name="T49" fmla="*/ 1 h 82"/>
                <a:gd name="T50" fmla="*/ 1 w 127"/>
                <a:gd name="T51" fmla="*/ 1 h 82"/>
                <a:gd name="T52" fmla="*/ 1 w 127"/>
                <a:gd name="T53" fmla="*/ 1 h 82"/>
                <a:gd name="T54" fmla="*/ 1 w 127"/>
                <a:gd name="T55" fmla="*/ 1 h 82"/>
                <a:gd name="T56" fmla="*/ 1 w 127"/>
                <a:gd name="T57" fmla="*/ 1 h 82"/>
                <a:gd name="T58" fmla="*/ 1 w 127"/>
                <a:gd name="T59" fmla="*/ 1 h 82"/>
                <a:gd name="T60" fmla="*/ 1 w 127"/>
                <a:gd name="T61" fmla="*/ 0 h 82"/>
                <a:gd name="T62" fmla="*/ 1 w 127"/>
                <a:gd name="T63" fmla="*/ 0 h 8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7"/>
                <a:gd name="T97" fmla="*/ 0 h 82"/>
                <a:gd name="T98" fmla="*/ 127 w 127"/>
                <a:gd name="T99" fmla="*/ 82 h 8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7" h="82">
                  <a:moveTo>
                    <a:pt x="77" y="0"/>
                  </a:moveTo>
                  <a:lnTo>
                    <a:pt x="87" y="0"/>
                  </a:lnTo>
                  <a:lnTo>
                    <a:pt x="96" y="6"/>
                  </a:lnTo>
                  <a:lnTo>
                    <a:pt x="102" y="12"/>
                  </a:lnTo>
                  <a:lnTo>
                    <a:pt x="110" y="21"/>
                  </a:lnTo>
                  <a:lnTo>
                    <a:pt x="112" y="31"/>
                  </a:lnTo>
                  <a:lnTo>
                    <a:pt x="117" y="40"/>
                  </a:lnTo>
                  <a:lnTo>
                    <a:pt x="121" y="50"/>
                  </a:lnTo>
                  <a:lnTo>
                    <a:pt x="127" y="61"/>
                  </a:lnTo>
                  <a:lnTo>
                    <a:pt x="110" y="61"/>
                  </a:lnTo>
                  <a:lnTo>
                    <a:pt x="96" y="69"/>
                  </a:lnTo>
                  <a:lnTo>
                    <a:pt x="81" y="76"/>
                  </a:lnTo>
                  <a:lnTo>
                    <a:pt x="66" y="82"/>
                  </a:lnTo>
                  <a:lnTo>
                    <a:pt x="72" y="69"/>
                  </a:lnTo>
                  <a:lnTo>
                    <a:pt x="77" y="61"/>
                  </a:lnTo>
                  <a:lnTo>
                    <a:pt x="77" y="53"/>
                  </a:lnTo>
                  <a:lnTo>
                    <a:pt x="79" y="51"/>
                  </a:lnTo>
                  <a:lnTo>
                    <a:pt x="72" y="50"/>
                  </a:lnTo>
                  <a:lnTo>
                    <a:pt x="60" y="53"/>
                  </a:lnTo>
                  <a:lnTo>
                    <a:pt x="43" y="57"/>
                  </a:lnTo>
                  <a:lnTo>
                    <a:pt x="26" y="63"/>
                  </a:lnTo>
                  <a:lnTo>
                    <a:pt x="11" y="63"/>
                  </a:lnTo>
                  <a:lnTo>
                    <a:pt x="0" y="61"/>
                  </a:lnTo>
                  <a:lnTo>
                    <a:pt x="7" y="48"/>
                  </a:lnTo>
                  <a:lnTo>
                    <a:pt x="15" y="38"/>
                  </a:lnTo>
                  <a:lnTo>
                    <a:pt x="22" y="27"/>
                  </a:lnTo>
                  <a:lnTo>
                    <a:pt x="34" y="21"/>
                  </a:lnTo>
                  <a:lnTo>
                    <a:pt x="41" y="15"/>
                  </a:lnTo>
                  <a:lnTo>
                    <a:pt x="53" y="10"/>
                  </a:lnTo>
                  <a:lnTo>
                    <a:pt x="64" y="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64" name="Freeform 48"/>
            <p:cNvSpPr>
              <a:spLocks/>
            </p:cNvSpPr>
            <p:nvPr/>
          </p:nvSpPr>
          <p:spPr bwMode="auto">
            <a:xfrm>
              <a:off x="1515" y="2273"/>
              <a:ext cx="74" cy="37"/>
            </a:xfrm>
            <a:custGeom>
              <a:avLst/>
              <a:gdLst>
                <a:gd name="T0" fmla="*/ 1 w 146"/>
                <a:gd name="T1" fmla="*/ 1 h 74"/>
                <a:gd name="T2" fmla="*/ 1 w 146"/>
                <a:gd name="T3" fmla="*/ 1 h 74"/>
                <a:gd name="T4" fmla="*/ 1 w 146"/>
                <a:gd name="T5" fmla="*/ 1 h 74"/>
                <a:gd name="T6" fmla="*/ 1 w 146"/>
                <a:gd name="T7" fmla="*/ 0 h 74"/>
                <a:gd name="T8" fmla="*/ 1 w 146"/>
                <a:gd name="T9" fmla="*/ 1 h 74"/>
                <a:gd name="T10" fmla="*/ 1 w 146"/>
                <a:gd name="T11" fmla="*/ 1 h 74"/>
                <a:gd name="T12" fmla="*/ 1 w 146"/>
                <a:gd name="T13" fmla="*/ 1 h 74"/>
                <a:gd name="T14" fmla="*/ 1 w 146"/>
                <a:gd name="T15" fmla="*/ 1 h 74"/>
                <a:gd name="T16" fmla="*/ 1 w 146"/>
                <a:gd name="T17" fmla="*/ 1 h 74"/>
                <a:gd name="T18" fmla="*/ 1 w 146"/>
                <a:gd name="T19" fmla="*/ 1 h 74"/>
                <a:gd name="T20" fmla="*/ 1 w 146"/>
                <a:gd name="T21" fmla="*/ 1 h 74"/>
                <a:gd name="T22" fmla="*/ 1 w 146"/>
                <a:gd name="T23" fmla="*/ 1 h 74"/>
                <a:gd name="T24" fmla="*/ 1 w 146"/>
                <a:gd name="T25" fmla="*/ 1 h 74"/>
                <a:gd name="T26" fmla="*/ 1 w 146"/>
                <a:gd name="T27" fmla="*/ 1 h 74"/>
                <a:gd name="T28" fmla="*/ 1 w 146"/>
                <a:gd name="T29" fmla="*/ 1 h 74"/>
                <a:gd name="T30" fmla="*/ 1 w 146"/>
                <a:gd name="T31" fmla="*/ 1 h 74"/>
                <a:gd name="T32" fmla="*/ 1 w 146"/>
                <a:gd name="T33" fmla="*/ 1 h 74"/>
                <a:gd name="T34" fmla="*/ 1 w 146"/>
                <a:gd name="T35" fmla="*/ 1 h 74"/>
                <a:gd name="T36" fmla="*/ 1 w 146"/>
                <a:gd name="T37" fmla="*/ 1 h 74"/>
                <a:gd name="T38" fmla="*/ 1 w 146"/>
                <a:gd name="T39" fmla="*/ 1 h 74"/>
                <a:gd name="T40" fmla="*/ 1 w 146"/>
                <a:gd name="T41" fmla="*/ 1 h 74"/>
                <a:gd name="T42" fmla="*/ 1 w 146"/>
                <a:gd name="T43" fmla="*/ 1 h 74"/>
                <a:gd name="T44" fmla="*/ 1 w 146"/>
                <a:gd name="T45" fmla="*/ 1 h 74"/>
                <a:gd name="T46" fmla="*/ 1 w 146"/>
                <a:gd name="T47" fmla="*/ 1 h 74"/>
                <a:gd name="T48" fmla="*/ 1 w 146"/>
                <a:gd name="T49" fmla="*/ 1 h 74"/>
                <a:gd name="T50" fmla="*/ 1 w 146"/>
                <a:gd name="T51" fmla="*/ 1 h 74"/>
                <a:gd name="T52" fmla="*/ 0 w 146"/>
                <a:gd name="T53" fmla="*/ 1 h 74"/>
                <a:gd name="T54" fmla="*/ 1 w 146"/>
                <a:gd name="T55" fmla="*/ 1 h 74"/>
                <a:gd name="T56" fmla="*/ 1 w 146"/>
                <a:gd name="T57" fmla="*/ 1 h 74"/>
                <a:gd name="T58" fmla="*/ 1 w 146"/>
                <a:gd name="T59" fmla="*/ 1 h 74"/>
                <a:gd name="T60" fmla="*/ 1 w 146"/>
                <a:gd name="T61" fmla="*/ 1 h 74"/>
                <a:gd name="T62" fmla="*/ 1 w 146"/>
                <a:gd name="T63" fmla="*/ 1 h 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6"/>
                <a:gd name="T97" fmla="*/ 0 h 74"/>
                <a:gd name="T98" fmla="*/ 146 w 146"/>
                <a:gd name="T99" fmla="*/ 74 h 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6" h="74">
                  <a:moveTo>
                    <a:pt x="47" y="8"/>
                  </a:moveTo>
                  <a:lnTo>
                    <a:pt x="57" y="2"/>
                  </a:lnTo>
                  <a:lnTo>
                    <a:pt x="68" y="2"/>
                  </a:lnTo>
                  <a:lnTo>
                    <a:pt x="80" y="0"/>
                  </a:lnTo>
                  <a:lnTo>
                    <a:pt x="91" y="2"/>
                  </a:lnTo>
                  <a:lnTo>
                    <a:pt x="110" y="6"/>
                  </a:lnTo>
                  <a:lnTo>
                    <a:pt x="129" y="15"/>
                  </a:lnTo>
                  <a:lnTo>
                    <a:pt x="140" y="25"/>
                  </a:lnTo>
                  <a:lnTo>
                    <a:pt x="146" y="40"/>
                  </a:lnTo>
                  <a:lnTo>
                    <a:pt x="144" y="55"/>
                  </a:lnTo>
                  <a:lnTo>
                    <a:pt x="137" y="74"/>
                  </a:lnTo>
                  <a:lnTo>
                    <a:pt x="125" y="74"/>
                  </a:lnTo>
                  <a:lnTo>
                    <a:pt x="116" y="74"/>
                  </a:lnTo>
                  <a:lnTo>
                    <a:pt x="118" y="69"/>
                  </a:lnTo>
                  <a:lnTo>
                    <a:pt x="120" y="61"/>
                  </a:lnTo>
                  <a:lnTo>
                    <a:pt x="106" y="65"/>
                  </a:lnTo>
                  <a:lnTo>
                    <a:pt x="99" y="70"/>
                  </a:lnTo>
                  <a:lnTo>
                    <a:pt x="95" y="59"/>
                  </a:lnTo>
                  <a:lnTo>
                    <a:pt x="91" y="51"/>
                  </a:lnTo>
                  <a:lnTo>
                    <a:pt x="87" y="46"/>
                  </a:lnTo>
                  <a:lnTo>
                    <a:pt x="83" y="44"/>
                  </a:lnTo>
                  <a:lnTo>
                    <a:pt x="70" y="42"/>
                  </a:lnTo>
                  <a:lnTo>
                    <a:pt x="57" y="48"/>
                  </a:lnTo>
                  <a:lnTo>
                    <a:pt x="42" y="51"/>
                  </a:lnTo>
                  <a:lnTo>
                    <a:pt x="26" y="55"/>
                  </a:lnTo>
                  <a:lnTo>
                    <a:pt x="9" y="53"/>
                  </a:lnTo>
                  <a:lnTo>
                    <a:pt x="0" y="48"/>
                  </a:lnTo>
                  <a:lnTo>
                    <a:pt x="7" y="32"/>
                  </a:lnTo>
                  <a:lnTo>
                    <a:pt x="19" y="21"/>
                  </a:lnTo>
                  <a:lnTo>
                    <a:pt x="32" y="13"/>
                  </a:lnTo>
                  <a:lnTo>
                    <a:pt x="47" y="8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65" name="Freeform 49"/>
            <p:cNvSpPr>
              <a:spLocks/>
            </p:cNvSpPr>
            <p:nvPr/>
          </p:nvSpPr>
          <p:spPr bwMode="auto">
            <a:xfrm>
              <a:off x="1603" y="2283"/>
              <a:ext cx="61" cy="32"/>
            </a:xfrm>
            <a:custGeom>
              <a:avLst/>
              <a:gdLst>
                <a:gd name="T0" fmla="*/ 1 w 121"/>
                <a:gd name="T1" fmla="*/ 0 h 65"/>
                <a:gd name="T2" fmla="*/ 1 w 121"/>
                <a:gd name="T3" fmla="*/ 0 h 65"/>
                <a:gd name="T4" fmla="*/ 1 w 121"/>
                <a:gd name="T5" fmla="*/ 0 h 65"/>
                <a:gd name="T6" fmla="*/ 1 w 121"/>
                <a:gd name="T7" fmla="*/ 0 h 65"/>
                <a:gd name="T8" fmla="*/ 1 w 121"/>
                <a:gd name="T9" fmla="*/ 0 h 65"/>
                <a:gd name="T10" fmla="*/ 1 w 121"/>
                <a:gd name="T11" fmla="*/ 0 h 65"/>
                <a:gd name="T12" fmla="*/ 1 w 121"/>
                <a:gd name="T13" fmla="*/ 0 h 65"/>
                <a:gd name="T14" fmla="*/ 1 w 121"/>
                <a:gd name="T15" fmla="*/ 0 h 65"/>
                <a:gd name="T16" fmla="*/ 1 w 121"/>
                <a:gd name="T17" fmla="*/ 0 h 65"/>
                <a:gd name="T18" fmla="*/ 1 w 121"/>
                <a:gd name="T19" fmla="*/ 0 h 65"/>
                <a:gd name="T20" fmla="*/ 1 w 121"/>
                <a:gd name="T21" fmla="*/ 0 h 65"/>
                <a:gd name="T22" fmla="*/ 1 w 121"/>
                <a:gd name="T23" fmla="*/ 0 h 65"/>
                <a:gd name="T24" fmla="*/ 1 w 121"/>
                <a:gd name="T25" fmla="*/ 0 h 65"/>
                <a:gd name="T26" fmla="*/ 1 w 121"/>
                <a:gd name="T27" fmla="*/ 0 h 65"/>
                <a:gd name="T28" fmla="*/ 1 w 121"/>
                <a:gd name="T29" fmla="*/ 0 h 65"/>
                <a:gd name="T30" fmla="*/ 1 w 121"/>
                <a:gd name="T31" fmla="*/ 0 h 65"/>
                <a:gd name="T32" fmla="*/ 1 w 121"/>
                <a:gd name="T33" fmla="*/ 0 h 65"/>
                <a:gd name="T34" fmla="*/ 0 w 121"/>
                <a:gd name="T35" fmla="*/ 0 h 65"/>
                <a:gd name="T36" fmla="*/ 1 w 121"/>
                <a:gd name="T37" fmla="*/ 0 h 65"/>
                <a:gd name="T38" fmla="*/ 1 w 121"/>
                <a:gd name="T39" fmla="*/ 0 h 65"/>
                <a:gd name="T40" fmla="*/ 1 w 121"/>
                <a:gd name="T41" fmla="*/ 0 h 65"/>
                <a:gd name="T42" fmla="*/ 1 w 121"/>
                <a:gd name="T43" fmla="*/ 0 h 65"/>
                <a:gd name="T44" fmla="*/ 1 w 121"/>
                <a:gd name="T45" fmla="*/ 0 h 65"/>
                <a:gd name="T46" fmla="*/ 1 w 121"/>
                <a:gd name="T47" fmla="*/ 0 h 65"/>
                <a:gd name="T48" fmla="*/ 1 w 121"/>
                <a:gd name="T49" fmla="*/ 0 h 65"/>
                <a:gd name="T50" fmla="*/ 1 w 121"/>
                <a:gd name="T51" fmla="*/ 0 h 6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1"/>
                <a:gd name="T79" fmla="*/ 0 h 65"/>
                <a:gd name="T80" fmla="*/ 121 w 121"/>
                <a:gd name="T81" fmla="*/ 65 h 6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1" h="65">
                  <a:moveTo>
                    <a:pt x="62" y="2"/>
                  </a:moveTo>
                  <a:lnTo>
                    <a:pt x="72" y="0"/>
                  </a:lnTo>
                  <a:lnTo>
                    <a:pt x="81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8" y="4"/>
                  </a:lnTo>
                  <a:lnTo>
                    <a:pt x="116" y="12"/>
                  </a:lnTo>
                  <a:lnTo>
                    <a:pt x="121" y="21"/>
                  </a:lnTo>
                  <a:lnTo>
                    <a:pt x="116" y="36"/>
                  </a:lnTo>
                  <a:lnTo>
                    <a:pt x="106" y="42"/>
                  </a:lnTo>
                  <a:lnTo>
                    <a:pt x="97" y="50"/>
                  </a:lnTo>
                  <a:lnTo>
                    <a:pt x="83" y="53"/>
                  </a:lnTo>
                  <a:lnTo>
                    <a:pt x="68" y="59"/>
                  </a:lnTo>
                  <a:lnTo>
                    <a:pt x="47" y="65"/>
                  </a:lnTo>
                  <a:lnTo>
                    <a:pt x="32" y="65"/>
                  </a:lnTo>
                  <a:lnTo>
                    <a:pt x="17" y="61"/>
                  </a:lnTo>
                  <a:lnTo>
                    <a:pt x="7" y="55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9" y="19"/>
                  </a:lnTo>
                  <a:lnTo>
                    <a:pt x="19" y="13"/>
                  </a:lnTo>
                  <a:lnTo>
                    <a:pt x="30" y="8"/>
                  </a:lnTo>
                  <a:lnTo>
                    <a:pt x="49" y="8"/>
                  </a:lnTo>
                  <a:lnTo>
                    <a:pt x="55" y="6"/>
                  </a:lnTo>
                  <a:lnTo>
                    <a:pt x="62" y="2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66" name="Freeform 50"/>
            <p:cNvSpPr>
              <a:spLocks/>
            </p:cNvSpPr>
            <p:nvPr/>
          </p:nvSpPr>
          <p:spPr bwMode="auto">
            <a:xfrm>
              <a:off x="1911" y="2290"/>
              <a:ext cx="71" cy="56"/>
            </a:xfrm>
            <a:custGeom>
              <a:avLst/>
              <a:gdLst>
                <a:gd name="T0" fmla="*/ 1 w 142"/>
                <a:gd name="T1" fmla="*/ 0 h 113"/>
                <a:gd name="T2" fmla="*/ 1 w 142"/>
                <a:gd name="T3" fmla="*/ 0 h 113"/>
                <a:gd name="T4" fmla="*/ 1 w 142"/>
                <a:gd name="T5" fmla="*/ 0 h 113"/>
                <a:gd name="T6" fmla="*/ 1 w 142"/>
                <a:gd name="T7" fmla="*/ 0 h 113"/>
                <a:gd name="T8" fmla="*/ 1 w 142"/>
                <a:gd name="T9" fmla="*/ 0 h 113"/>
                <a:gd name="T10" fmla="*/ 1 w 142"/>
                <a:gd name="T11" fmla="*/ 0 h 113"/>
                <a:gd name="T12" fmla="*/ 1 w 142"/>
                <a:gd name="T13" fmla="*/ 0 h 113"/>
                <a:gd name="T14" fmla="*/ 1 w 142"/>
                <a:gd name="T15" fmla="*/ 0 h 113"/>
                <a:gd name="T16" fmla="*/ 1 w 142"/>
                <a:gd name="T17" fmla="*/ 0 h 113"/>
                <a:gd name="T18" fmla="*/ 1 w 142"/>
                <a:gd name="T19" fmla="*/ 0 h 113"/>
                <a:gd name="T20" fmla="*/ 1 w 142"/>
                <a:gd name="T21" fmla="*/ 0 h 113"/>
                <a:gd name="T22" fmla="*/ 1 w 142"/>
                <a:gd name="T23" fmla="*/ 0 h 113"/>
                <a:gd name="T24" fmla="*/ 1 w 142"/>
                <a:gd name="T25" fmla="*/ 0 h 113"/>
                <a:gd name="T26" fmla="*/ 1 w 142"/>
                <a:gd name="T27" fmla="*/ 0 h 113"/>
                <a:gd name="T28" fmla="*/ 1 w 142"/>
                <a:gd name="T29" fmla="*/ 0 h 113"/>
                <a:gd name="T30" fmla="*/ 1 w 142"/>
                <a:gd name="T31" fmla="*/ 0 h 113"/>
                <a:gd name="T32" fmla="*/ 0 w 142"/>
                <a:gd name="T33" fmla="*/ 0 h 113"/>
                <a:gd name="T34" fmla="*/ 0 w 142"/>
                <a:gd name="T35" fmla="*/ 0 h 113"/>
                <a:gd name="T36" fmla="*/ 1 w 142"/>
                <a:gd name="T37" fmla="*/ 0 h 113"/>
                <a:gd name="T38" fmla="*/ 1 w 142"/>
                <a:gd name="T39" fmla="*/ 0 h 113"/>
                <a:gd name="T40" fmla="*/ 1 w 142"/>
                <a:gd name="T41" fmla="*/ 0 h 113"/>
                <a:gd name="T42" fmla="*/ 1 w 142"/>
                <a:gd name="T43" fmla="*/ 0 h 113"/>
                <a:gd name="T44" fmla="*/ 1 w 142"/>
                <a:gd name="T45" fmla="*/ 0 h 113"/>
                <a:gd name="T46" fmla="*/ 1 w 142"/>
                <a:gd name="T47" fmla="*/ 0 h 113"/>
                <a:gd name="T48" fmla="*/ 1 w 142"/>
                <a:gd name="T49" fmla="*/ 0 h 113"/>
                <a:gd name="T50" fmla="*/ 1 w 142"/>
                <a:gd name="T51" fmla="*/ 0 h 113"/>
                <a:gd name="T52" fmla="*/ 1 w 142"/>
                <a:gd name="T53" fmla="*/ 0 h 113"/>
                <a:gd name="T54" fmla="*/ 1 w 142"/>
                <a:gd name="T55" fmla="*/ 0 h 1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2"/>
                <a:gd name="T85" fmla="*/ 0 h 113"/>
                <a:gd name="T86" fmla="*/ 142 w 142"/>
                <a:gd name="T87" fmla="*/ 113 h 1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2" h="113">
                  <a:moveTo>
                    <a:pt x="99" y="0"/>
                  </a:moveTo>
                  <a:lnTo>
                    <a:pt x="116" y="0"/>
                  </a:lnTo>
                  <a:lnTo>
                    <a:pt x="129" y="2"/>
                  </a:lnTo>
                  <a:lnTo>
                    <a:pt x="137" y="6"/>
                  </a:lnTo>
                  <a:lnTo>
                    <a:pt x="142" y="14"/>
                  </a:lnTo>
                  <a:lnTo>
                    <a:pt x="140" y="27"/>
                  </a:lnTo>
                  <a:lnTo>
                    <a:pt x="129" y="44"/>
                  </a:lnTo>
                  <a:lnTo>
                    <a:pt x="116" y="54"/>
                  </a:lnTo>
                  <a:lnTo>
                    <a:pt x="100" y="63"/>
                  </a:lnTo>
                  <a:lnTo>
                    <a:pt x="85" y="73"/>
                  </a:lnTo>
                  <a:lnTo>
                    <a:pt x="70" y="84"/>
                  </a:lnTo>
                  <a:lnTo>
                    <a:pt x="53" y="92"/>
                  </a:lnTo>
                  <a:lnTo>
                    <a:pt x="40" y="99"/>
                  </a:lnTo>
                  <a:lnTo>
                    <a:pt x="26" y="105"/>
                  </a:lnTo>
                  <a:lnTo>
                    <a:pt x="17" y="113"/>
                  </a:lnTo>
                  <a:lnTo>
                    <a:pt x="7" y="109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2" y="88"/>
                  </a:lnTo>
                  <a:lnTo>
                    <a:pt x="5" y="76"/>
                  </a:lnTo>
                  <a:lnTo>
                    <a:pt x="11" y="67"/>
                  </a:lnTo>
                  <a:lnTo>
                    <a:pt x="23" y="46"/>
                  </a:lnTo>
                  <a:lnTo>
                    <a:pt x="42" y="31"/>
                  </a:lnTo>
                  <a:lnTo>
                    <a:pt x="53" y="19"/>
                  </a:lnTo>
                  <a:lnTo>
                    <a:pt x="68" y="12"/>
                  </a:lnTo>
                  <a:lnTo>
                    <a:pt x="81" y="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67" name="Freeform 51"/>
            <p:cNvSpPr>
              <a:spLocks/>
            </p:cNvSpPr>
            <p:nvPr/>
          </p:nvSpPr>
          <p:spPr bwMode="auto">
            <a:xfrm>
              <a:off x="1407" y="2301"/>
              <a:ext cx="19" cy="15"/>
            </a:xfrm>
            <a:custGeom>
              <a:avLst/>
              <a:gdLst>
                <a:gd name="T0" fmla="*/ 1 w 38"/>
                <a:gd name="T1" fmla="*/ 0 h 31"/>
                <a:gd name="T2" fmla="*/ 1 w 38"/>
                <a:gd name="T3" fmla="*/ 0 h 31"/>
                <a:gd name="T4" fmla="*/ 1 w 38"/>
                <a:gd name="T5" fmla="*/ 0 h 31"/>
                <a:gd name="T6" fmla="*/ 1 w 38"/>
                <a:gd name="T7" fmla="*/ 0 h 31"/>
                <a:gd name="T8" fmla="*/ 1 w 38"/>
                <a:gd name="T9" fmla="*/ 0 h 31"/>
                <a:gd name="T10" fmla="*/ 1 w 38"/>
                <a:gd name="T11" fmla="*/ 0 h 31"/>
                <a:gd name="T12" fmla="*/ 1 w 38"/>
                <a:gd name="T13" fmla="*/ 0 h 31"/>
                <a:gd name="T14" fmla="*/ 1 w 38"/>
                <a:gd name="T15" fmla="*/ 0 h 31"/>
                <a:gd name="T16" fmla="*/ 0 w 38"/>
                <a:gd name="T17" fmla="*/ 0 h 31"/>
                <a:gd name="T18" fmla="*/ 0 w 38"/>
                <a:gd name="T19" fmla="*/ 0 h 31"/>
                <a:gd name="T20" fmla="*/ 1 w 38"/>
                <a:gd name="T21" fmla="*/ 0 h 31"/>
                <a:gd name="T22" fmla="*/ 1 w 38"/>
                <a:gd name="T23" fmla="*/ 0 h 31"/>
                <a:gd name="T24" fmla="*/ 1 w 38"/>
                <a:gd name="T25" fmla="*/ 0 h 31"/>
                <a:gd name="T26" fmla="*/ 1 w 38"/>
                <a:gd name="T27" fmla="*/ 0 h 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"/>
                <a:gd name="T43" fmla="*/ 0 h 31"/>
                <a:gd name="T44" fmla="*/ 38 w 38"/>
                <a:gd name="T45" fmla="*/ 31 h 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" h="31">
                  <a:moveTo>
                    <a:pt x="23" y="0"/>
                  </a:moveTo>
                  <a:lnTo>
                    <a:pt x="32" y="0"/>
                  </a:lnTo>
                  <a:lnTo>
                    <a:pt x="38" y="4"/>
                  </a:lnTo>
                  <a:lnTo>
                    <a:pt x="36" y="8"/>
                  </a:lnTo>
                  <a:lnTo>
                    <a:pt x="34" y="15"/>
                  </a:lnTo>
                  <a:lnTo>
                    <a:pt x="23" y="19"/>
                  </a:lnTo>
                  <a:lnTo>
                    <a:pt x="13" y="25"/>
                  </a:lnTo>
                  <a:lnTo>
                    <a:pt x="4" y="2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4" y="19"/>
                  </a:lnTo>
                  <a:lnTo>
                    <a:pt x="11" y="1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68" name="Freeform 52"/>
            <p:cNvSpPr>
              <a:spLocks/>
            </p:cNvSpPr>
            <p:nvPr/>
          </p:nvSpPr>
          <p:spPr bwMode="auto">
            <a:xfrm>
              <a:off x="1671" y="2303"/>
              <a:ext cx="79" cy="38"/>
            </a:xfrm>
            <a:custGeom>
              <a:avLst/>
              <a:gdLst>
                <a:gd name="T0" fmla="*/ 1 w 157"/>
                <a:gd name="T1" fmla="*/ 0 h 74"/>
                <a:gd name="T2" fmla="*/ 1 w 157"/>
                <a:gd name="T3" fmla="*/ 1 h 74"/>
                <a:gd name="T4" fmla="*/ 1 w 157"/>
                <a:gd name="T5" fmla="*/ 1 h 74"/>
                <a:gd name="T6" fmla="*/ 1 w 157"/>
                <a:gd name="T7" fmla="*/ 1 h 74"/>
                <a:gd name="T8" fmla="*/ 1 w 157"/>
                <a:gd name="T9" fmla="*/ 1 h 74"/>
                <a:gd name="T10" fmla="*/ 1 w 157"/>
                <a:gd name="T11" fmla="*/ 1 h 74"/>
                <a:gd name="T12" fmla="*/ 1 w 157"/>
                <a:gd name="T13" fmla="*/ 1 h 74"/>
                <a:gd name="T14" fmla="*/ 1 w 157"/>
                <a:gd name="T15" fmla="*/ 1 h 74"/>
                <a:gd name="T16" fmla="*/ 1 w 157"/>
                <a:gd name="T17" fmla="*/ 1 h 74"/>
                <a:gd name="T18" fmla="*/ 1 w 157"/>
                <a:gd name="T19" fmla="*/ 1 h 74"/>
                <a:gd name="T20" fmla="*/ 1 w 157"/>
                <a:gd name="T21" fmla="*/ 1 h 74"/>
                <a:gd name="T22" fmla="*/ 1 w 157"/>
                <a:gd name="T23" fmla="*/ 1 h 74"/>
                <a:gd name="T24" fmla="*/ 1 w 157"/>
                <a:gd name="T25" fmla="*/ 1 h 74"/>
                <a:gd name="T26" fmla="*/ 1 w 157"/>
                <a:gd name="T27" fmla="*/ 1 h 74"/>
                <a:gd name="T28" fmla="*/ 1 w 157"/>
                <a:gd name="T29" fmla="*/ 1 h 74"/>
                <a:gd name="T30" fmla="*/ 0 w 157"/>
                <a:gd name="T31" fmla="*/ 1 h 74"/>
                <a:gd name="T32" fmla="*/ 1 w 157"/>
                <a:gd name="T33" fmla="*/ 1 h 74"/>
                <a:gd name="T34" fmla="*/ 1 w 157"/>
                <a:gd name="T35" fmla="*/ 1 h 74"/>
                <a:gd name="T36" fmla="*/ 1 w 157"/>
                <a:gd name="T37" fmla="*/ 1 h 74"/>
                <a:gd name="T38" fmla="*/ 1 w 157"/>
                <a:gd name="T39" fmla="*/ 1 h 74"/>
                <a:gd name="T40" fmla="*/ 1 w 157"/>
                <a:gd name="T41" fmla="*/ 1 h 74"/>
                <a:gd name="T42" fmla="*/ 1 w 157"/>
                <a:gd name="T43" fmla="*/ 1 h 74"/>
                <a:gd name="T44" fmla="*/ 1 w 157"/>
                <a:gd name="T45" fmla="*/ 1 h 74"/>
                <a:gd name="T46" fmla="*/ 1 w 157"/>
                <a:gd name="T47" fmla="*/ 0 h 74"/>
                <a:gd name="T48" fmla="*/ 1 w 157"/>
                <a:gd name="T49" fmla="*/ 0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7"/>
                <a:gd name="T76" fmla="*/ 0 h 74"/>
                <a:gd name="T77" fmla="*/ 157 w 157"/>
                <a:gd name="T78" fmla="*/ 74 h 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7" h="74">
                  <a:moveTo>
                    <a:pt x="121" y="0"/>
                  </a:moveTo>
                  <a:lnTo>
                    <a:pt x="135" y="9"/>
                  </a:lnTo>
                  <a:lnTo>
                    <a:pt x="142" y="25"/>
                  </a:lnTo>
                  <a:lnTo>
                    <a:pt x="148" y="42"/>
                  </a:lnTo>
                  <a:lnTo>
                    <a:pt x="157" y="61"/>
                  </a:lnTo>
                  <a:lnTo>
                    <a:pt x="156" y="61"/>
                  </a:lnTo>
                  <a:lnTo>
                    <a:pt x="144" y="55"/>
                  </a:lnTo>
                  <a:lnTo>
                    <a:pt x="135" y="55"/>
                  </a:lnTo>
                  <a:lnTo>
                    <a:pt x="123" y="53"/>
                  </a:lnTo>
                  <a:lnTo>
                    <a:pt x="114" y="55"/>
                  </a:lnTo>
                  <a:lnTo>
                    <a:pt x="93" y="59"/>
                  </a:lnTo>
                  <a:lnTo>
                    <a:pt x="74" y="66"/>
                  </a:lnTo>
                  <a:lnTo>
                    <a:pt x="53" y="70"/>
                  </a:lnTo>
                  <a:lnTo>
                    <a:pt x="34" y="74"/>
                  </a:lnTo>
                  <a:lnTo>
                    <a:pt x="15" y="74"/>
                  </a:lnTo>
                  <a:lnTo>
                    <a:pt x="0" y="70"/>
                  </a:lnTo>
                  <a:lnTo>
                    <a:pt x="9" y="53"/>
                  </a:lnTo>
                  <a:lnTo>
                    <a:pt x="24" y="42"/>
                  </a:lnTo>
                  <a:lnTo>
                    <a:pt x="38" y="32"/>
                  </a:lnTo>
                  <a:lnTo>
                    <a:pt x="55" y="27"/>
                  </a:lnTo>
                  <a:lnTo>
                    <a:pt x="72" y="21"/>
                  </a:lnTo>
                  <a:lnTo>
                    <a:pt x="89" y="15"/>
                  </a:lnTo>
                  <a:lnTo>
                    <a:pt x="104" y="8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69" name="Freeform 53"/>
            <p:cNvSpPr>
              <a:spLocks/>
            </p:cNvSpPr>
            <p:nvPr/>
          </p:nvSpPr>
          <p:spPr bwMode="auto">
            <a:xfrm>
              <a:off x="2011" y="2308"/>
              <a:ext cx="19" cy="19"/>
            </a:xfrm>
            <a:custGeom>
              <a:avLst/>
              <a:gdLst>
                <a:gd name="T0" fmla="*/ 1 w 38"/>
                <a:gd name="T1" fmla="*/ 0 h 38"/>
                <a:gd name="T2" fmla="*/ 1 w 38"/>
                <a:gd name="T3" fmla="*/ 1 h 38"/>
                <a:gd name="T4" fmla="*/ 1 w 38"/>
                <a:gd name="T5" fmla="*/ 1 h 38"/>
                <a:gd name="T6" fmla="*/ 1 w 38"/>
                <a:gd name="T7" fmla="*/ 1 h 38"/>
                <a:gd name="T8" fmla="*/ 1 w 38"/>
                <a:gd name="T9" fmla="*/ 1 h 38"/>
                <a:gd name="T10" fmla="*/ 0 w 38"/>
                <a:gd name="T11" fmla="*/ 1 h 38"/>
                <a:gd name="T12" fmla="*/ 0 w 38"/>
                <a:gd name="T13" fmla="*/ 1 h 38"/>
                <a:gd name="T14" fmla="*/ 1 w 38"/>
                <a:gd name="T15" fmla="*/ 1 h 38"/>
                <a:gd name="T16" fmla="*/ 1 w 38"/>
                <a:gd name="T17" fmla="*/ 1 h 38"/>
                <a:gd name="T18" fmla="*/ 1 w 38"/>
                <a:gd name="T19" fmla="*/ 1 h 38"/>
                <a:gd name="T20" fmla="*/ 1 w 38"/>
                <a:gd name="T21" fmla="*/ 0 h 38"/>
                <a:gd name="T22" fmla="*/ 1 w 38"/>
                <a:gd name="T23" fmla="*/ 0 h 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"/>
                <a:gd name="T37" fmla="*/ 0 h 38"/>
                <a:gd name="T38" fmla="*/ 38 w 38"/>
                <a:gd name="T39" fmla="*/ 38 h 3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" h="38">
                  <a:moveTo>
                    <a:pt x="38" y="0"/>
                  </a:moveTo>
                  <a:lnTo>
                    <a:pt x="31" y="12"/>
                  </a:lnTo>
                  <a:lnTo>
                    <a:pt x="25" y="23"/>
                  </a:lnTo>
                  <a:lnTo>
                    <a:pt x="19" y="31"/>
                  </a:lnTo>
                  <a:lnTo>
                    <a:pt x="14" y="38"/>
                  </a:lnTo>
                  <a:lnTo>
                    <a:pt x="0" y="38"/>
                  </a:lnTo>
                  <a:lnTo>
                    <a:pt x="0" y="29"/>
                  </a:lnTo>
                  <a:lnTo>
                    <a:pt x="2" y="21"/>
                  </a:lnTo>
                  <a:lnTo>
                    <a:pt x="10" y="16"/>
                  </a:lnTo>
                  <a:lnTo>
                    <a:pt x="21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70" name="Freeform 54"/>
            <p:cNvSpPr>
              <a:spLocks/>
            </p:cNvSpPr>
            <p:nvPr/>
          </p:nvSpPr>
          <p:spPr bwMode="auto">
            <a:xfrm>
              <a:off x="1440" y="2316"/>
              <a:ext cx="26" cy="22"/>
            </a:xfrm>
            <a:custGeom>
              <a:avLst/>
              <a:gdLst>
                <a:gd name="T0" fmla="*/ 1 w 51"/>
                <a:gd name="T1" fmla="*/ 0 h 43"/>
                <a:gd name="T2" fmla="*/ 1 w 51"/>
                <a:gd name="T3" fmla="*/ 0 h 43"/>
                <a:gd name="T4" fmla="*/ 1 w 51"/>
                <a:gd name="T5" fmla="*/ 1 h 43"/>
                <a:gd name="T6" fmla="*/ 1 w 51"/>
                <a:gd name="T7" fmla="*/ 1 h 43"/>
                <a:gd name="T8" fmla="*/ 1 w 51"/>
                <a:gd name="T9" fmla="*/ 1 h 43"/>
                <a:gd name="T10" fmla="*/ 1 w 51"/>
                <a:gd name="T11" fmla="*/ 1 h 43"/>
                <a:gd name="T12" fmla="*/ 1 w 51"/>
                <a:gd name="T13" fmla="*/ 1 h 43"/>
                <a:gd name="T14" fmla="*/ 1 w 51"/>
                <a:gd name="T15" fmla="*/ 1 h 43"/>
                <a:gd name="T16" fmla="*/ 0 w 51"/>
                <a:gd name="T17" fmla="*/ 1 h 43"/>
                <a:gd name="T18" fmla="*/ 1 w 51"/>
                <a:gd name="T19" fmla="*/ 1 h 43"/>
                <a:gd name="T20" fmla="*/ 1 w 51"/>
                <a:gd name="T21" fmla="*/ 0 h 43"/>
                <a:gd name="T22" fmla="*/ 1 w 51"/>
                <a:gd name="T23" fmla="*/ 0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43"/>
                <a:gd name="T38" fmla="*/ 51 w 51"/>
                <a:gd name="T39" fmla="*/ 43 h 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43">
                  <a:moveTo>
                    <a:pt x="28" y="0"/>
                  </a:moveTo>
                  <a:lnTo>
                    <a:pt x="43" y="0"/>
                  </a:lnTo>
                  <a:lnTo>
                    <a:pt x="51" y="7"/>
                  </a:lnTo>
                  <a:lnTo>
                    <a:pt x="51" y="13"/>
                  </a:lnTo>
                  <a:lnTo>
                    <a:pt x="51" y="22"/>
                  </a:lnTo>
                  <a:lnTo>
                    <a:pt x="41" y="36"/>
                  </a:lnTo>
                  <a:lnTo>
                    <a:pt x="28" y="43"/>
                  </a:lnTo>
                  <a:lnTo>
                    <a:pt x="13" y="32"/>
                  </a:lnTo>
                  <a:lnTo>
                    <a:pt x="0" y="19"/>
                  </a:lnTo>
                  <a:lnTo>
                    <a:pt x="11" y="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71" name="Freeform 55"/>
            <p:cNvSpPr>
              <a:spLocks/>
            </p:cNvSpPr>
            <p:nvPr/>
          </p:nvSpPr>
          <p:spPr bwMode="auto">
            <a:xfrm>
              <a:off x="1116" y="2332"/>
              <a:ext cx="213" cy="832"/>
            </a:xfrm>
            <a:custGeom>
              <a:avLst/>
              <a:gdLst>
                <a:gd name="T0" fmla="*/ 1 w 426"/>
                <a:gd name="T1" fmla="*/ 1 h 1663"/>
                <a:gd name="T2" fmla="*/ 1 w 426"/>
                <a:gd name="T3" fmla="*/ 1 h 1663"/>
                <a:gd name="T4" fmla="*/ 1 w 426"/>
                <a:gd name="T5" fmla="*/ 1 h 1663"/>
                <a:gd name="T6" fmla="*/ 1 w 426"/>
                <a:gd name="T7" fmla="*/ 1 h 1663"/>
                <a:gd name="T8" fmla="*/ 1 w 426"/>
                <a:gd name="T9" fmla="*/ 1 h 1663"/>
                <a:gd name="T10" fmla="*/ 1 w 426"/>
                <a:gd name="T11" fmla="*/ 1 h 1663"/>
                <a:gd name="T12" fmla="*/ 1 w 426"/>
                <a:gd name="T13" fmla="*/ 1 h 1663"/>
                <a:gd name="T14" fmla="*/ 1 w 426"/>
                <a:gd name="T15" fmla="*/ 1 h 1663"/>
                <a:gd name="T16" fmla="*/ 1 w 426"/>
                <a:gd name="T17" fmla="*/ 1 h 1663"/>
                <a:gd name="T18" fmla="*/ 1 w 426"/>
                <a:gd name="T19" fmla="*/ 1 h 1663"/>
                <a:gd name="T20" fmla="*/ 1 w 426"/>
                <a:gd name="T21" fmla="*/ 1 h 1663"/>
                <a:gd name="T22" fmla="*/ 1 w 426"/>
                <a:gd name="T23" fmla="*/ 1 h 1663"/>
                <a:gd name="T24" fmla="*/ 1 w 426"/>
                <a:gd name="T25" fmla="*/ 1 h 1663"/>
                <a:gd name="T26" fmla="*/ 1 w 426"/>
                <a:gd name="T27" fmla="*/ 1 h 1663"/>
                <a:gd name="T28" fmla="*/ 1 w 426"/>
                <a:gd name="T29" fmla="*/ 1 h 1663"/>
                <a:gd name="T30" fmla="*/ 1 w 426"/>
                <a:gd name="T31" fmla="*/ 1 h 1663"/>
                <a:gd name="T32" fmla="*/ 1 w 426"/>
                <a:gd name="T33" fmla="*/ 1 h 1663"/>
                <a:gd name="T34" fmla="*/ 1 w 426"/>
                <a:gd name="T35" fmla="*/ 1 h 1663"/>
                <a:gd name="T36" fmla="*/ 1 w 426"/>
                <a:gd name="T37" fmla="*/ 1 h 1663"/>
                <a:gd name="T38" fmla="*/ 1 w 426"/>
                <a:gd name="T39" fmla="*/ 1 h 1663"/>
                <a:gd name="T40" fmla="*/ 1 w 426"/>
                <a:gd name="T41" fmla="*/ 1 h 1663"/>
                <a:gd name="T42" fmla="*/ 1 w 426"/>
                <a:gd name="T43" fmla="*/ 1 h 1663"/>
                <a:gd name="T44" fmla="*/ 1 w 426"/>
                <a:gd name="T45" fmla="*/ 1 h 1663"/>
                <a:gd name="T46" fmla="*/ 1 w 426"/>
                <a:gd name="T47" fmla="*/ 1 h 1663"/>
                <a:gd name="T48" fmla="*/ 1 w 426"/>
                <a:gd name="T49" fmla="*/ 1 h 1663"/>
                <a:gd name="T50" fmla="*/ 1 w 426"/>
                <a:gd name="T51" fmla="*/ 1 h 1663"/>
                <a:gd name="T52" fmla="*/ 1 w 426"/>
                <a:gd name="T53" fmla="*/ 1 h 1663"/>
                <a:gd name="T54" fmla="*/ 1 w 426"/>
                <a:gd name="T55" fmla="*/ 1 h 1663"/>
                <a:gd name="T56" fmla="*/ 1 w 426"/>
                <a:gd name="T57" fmla="*/ 1 h 1663"/>
                <a:gd name="T58" fmla="*/ 1 w 426"/>
                <a:gd name="T59" fmla="*/ 1 h 1663"/>
                <a:gd name="T60" fmla="*/ 1 w 426"/>
                <a:gd name="T61" fmla="*/ 1 h 1663"/>
                <a:gd name="T62" fmla="*/ 1 w 426"/>
                <a:gd name="T63" fmla="*/ 1 h 1663"/>
                <a:gd name="T64" fmla="*/ 1 w 426"/>
                <a:gd name="T65" fmla="*/ 1 h 1663"/>
                <a:gd name="T66" fmla="*/ 1 w 426"/>
                <a:gd name="T67" fmla="*/ 1 h 1663"/>
                <a:gd name="T68" fmla="*/ 1 w 426"/>
                <a:gd name="T69" fmla="*/ 1 h 1663"/>
                <a:gd name="T70" fmla="*/ 1 w 426"/>
                <a:gd name="T71" fmla="*/ 1 h 1663"/>
                <a:gd name="T72" fmla="*/ 1 w 426"/>
                <a:gd name="T73" fmla="*/ 1 h 1663"/>
                <a:gd name="T74" fmla="*/ 1 w 426"/>
                <a:gd name="T75" fmla="*/ 1 h 1663"/>
                <a:gd name="T76" fmla="*/ 1 w 426"/>
                <a:gd name="T77" fmla="*/ 1 h 1663"/>
                <a:gd name="T78" fmla="*/ 1 w 426"/>
                <a:gd name="T79" fmla="*/ 1 h 1663"/>
                <a:gd name="T80" fmla="*/ 1 w 426"/>
                <a:gd name="T81" fmla="*/ 1 h 1663"/>
                <a:gd name="T82" fmla="*/ 1 w 426"/>
                <a:gd name="T83" fmla="*/ 1 h 1663"/>
                <a:gd name="T84" fmla="*/ 1 w 426"/>
                <a:gd name="T85" fmla="*/ 1 h 1663"/>
                <a:gd name="T86" fmla="*/ 1 w 426"/>
                <a:gd name="T87" fmla="*/ 1 h 1663"/>
                <a:gd name="T88" fmla="*/ 1 w 426"/>
                <a:gd name="T89" fmla="*/ 1 h 1663"/>
                <a:gd name="T90" fmla="*/ 1 w 426"/>
                <a:gd name="T91" fmla="*/ 1 h 1663"/>
                <a:gd name="T92" fmla="*/ 1 w 426"/>
                <a:gd name="T93" fmla="*/ 1 h 1663"/>
                <a:gd name="T94" fmla="*/ 1 w 426"/>
                <a:gd name="T95" fmla="*/ 1 h 1663"/>
                <a:gd name="T96" fmla="*/ 1 w 426"/>
                <a:gd name="T97" fmla="*/ 1 h 1663"/>
                <a:gd name="T98" fmla="*/ 1 w 426"/>
                <a:gd name="T99" fmla="*/ 1 h 1663"/>
                <a:gd name="T100" fmla="*/ 1 w 426"/>
                <a:gd name="T101" fmla="*/ 1 h 1663"/>
                <a:gd name="T102" fmla="*/ 1 w 426"/>
                <a:gd name="T103" fmla="*/ 1 h 1663"/>
                <a:gd name="T104" fmla="*/ 1 w 426"/>
                <a:gd name="T105" fmla="*/ 1 h 1663"/>
                <a:gd name="T106" fmla="*/ 1 w 426"/>
                <a:gd name="T107" fmla="*/ 1 h 1663"/>
                <a:gd name="T108" fmla="*/ 1 w 426"/>
                <a:gd name="T109" fmla="*/ 1 h 1663"/>
                <a:gd name="T110" fmla="*/ 1 w 426"/>
                <a:gd name="T111" fmla="*/ 1 h 1663"/>
                <a:gd name="T112" fmla="*/ 1 w 426"/>
                <a:gd name="T113" fmla="*/ 1 h 1663"/>
                <a:gd name="T114" fmla="*/ 1 w 426"/>
                <a:gd name="T115" fmla="*/ 1 h 1663"/>
                <a:gd name="T116" fmla="*/ 1 w 426"/>
                <a:gd name="T117" fmla="*/ 1 h 1663"/>
                <a:gd name="T118" fmla="*/ 1 w 426"/>
                <a:gd name="T119" fmla="*/ 1 h 1663"/>
                <a:gd name="T120" fmla="*/ 1 w 426"/>
                <a:gd name="T121" fmla="*/ 1 h 1663"/>
                <a:gd name="T122" fmla="*/ 1 w 426"/>
                <a:gd name="T123" fmla="*/ 1 h 16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26"/>
                <a:gd name="T187" fmla="*/ 0 h 1663"/>
                <a:gd name="T188" fmla="*/ 426 w 426"/>
                <a:gd name="T189" fmla="*/ 1663 h 166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26" h="1663">
                  <a:moveTo>
                    <a:pt x="403" y="0"/>
                  </a:moveTo>
                  <a:lnTo>
                    <a:pt x="415" y="0"/>
                  </a:lnTo>
                  <a:lnTo>
                    <a:pt x="426" y="0"/>
                  </a:lnTo>
                  <a:lnTo>
                    <a:pt x="417" y="97"/>
                  </a:lnTo>
                  <a:lnTo>
                    <a:pt x="411" y="194"/>
                  </a:lnTo>
                  <a:lnTo>
                    <a:pt x="405" y="291"/>
                  </a:lnTo>
                  <a:lnTo>
                    <a:pt x="403" y="390"/>
                  </a:lnTo>
                  <a:lnTo>
                    <a:pt x="401" y="487"/>
                  </a:lnTo>
                  <a:lnTo>
                    <a:pt x="401" y="585"/>
                  </a:lnTo>
                  <a:lnTo>
                    <a:pt x="403" y="684"/>
                  </a:lnTo>
                  <a:lnTo>
                    <a:pt x="405" y="783"/>
                  </a:lnTo>
                  <a:lnTo>
                    <a:pt x="403" y="880"/>
                  </a:lnTo>
                  <a:lnTo>
                    <a:pt x="403" y="979"/>
                  </a:lnTo>
                  <a:lnTo>
                    <a:pt x="400" y="1078"/>
                  </a:lnTo>
                  <a:lnTo>
                    <a:pt x="398" y="1177"/>
                  </a:lnTo>
                  <a:lnTo>
                    <a:pt x="390" y="1274"/>
                  </a:lnTo>
                  <a:lnTo>
                    <a:pt x="384" y="1372"/>
                  </a:lnTo>
                  <a:lnTo>
                    <a:pt x="373" y="1469"/>
                  </a:lnTo>
                  <a:lnTo>
                    <a:pt x="361" y="1568"/>
                  </a:lnTo>
                  <a:lnTo>
                    <a:pt x="348" y="1580"/>
                  </a:lnTo>
                  <a:lnTo>
                    <a:pt x="337" y="1591"/>
                  </a:lnTo>
                  <a:lnTo>
                    <a:pt x="323" y="1600"/>
                  </a:lnTo>
                  <a:lnTo>
                    <a:pt x="312" y="1612"/>
                  </a:lnTo>
                  <a:lnTo>
                    <a:pt x="297" y="1619"/>
                  </a:lnTo>
                  <a:lnTo>
                    <a:pt x="284" y="1627"/>
                  </a:lnTo>
                  <a:lnTo>
                    <a:pt x="268" y="1635"/>
                  </a:lnTo>
                  <a:lnTo>
                    <a:pt x="255" y="1642"/>
                  </a:lnTo>
                  <a:lnTo>
                    <a:pt x="238" y="1646"/>
                  </a:lnTo>
                  <a:lnTo>
                    <a:pt x="223" y="1652"/>
                  </a:lnTo>
                  <a:lnTo>
                    <a:pt x="207" y="1656"/>
                  </a:lnTo>
                  <a:lnTo>
                    <a:pt x="192" y="1659"/>
                  </a:lnTo>
                  <a:lnTo>
                    <a:pt x="175" y="1659"/>
                  </a:lnTo>
                  <a:lnTo>
                    <a:pt x="158" y="1661"/>
                  </a:lnTo>
                  <a:lnTo>
                    <a:pt x="141" y="1661"/>
                  </a:lnTo>
                  <a:lnTo>
                    <a:pt x="126" y="1663"/>
                  </a:lnTo>
                  <a:lnTo>
                    <a:pt x="137" y="1657"/>
                  </a:lnTo>
                  <a:lnTo>
                    <a:pt x="150" y="1652"/>
                  </a:lnTo>
                  <a:lnTo>
                    <a:pt x="162" y="1646"/>
                  </a:lnTo>
                  <a:lnTo>
                    <a:pt x="175" y="1642"/>
                  </a:lnTo>
                  <a:lnTo>
                    <a:pt x="187" y="1637"/>
                  </a:lnTo>
                  <a:lnTo>
                    <a:pt x="198" y="1631"/>
                  </a:lnTo>
                  <a:lnTo>
                    <a:pt x="209" y="1625"/>
                  </a:lnTo>
                  <a:lnTo>
                    <a:pt x="225" y="1621"/>
                  </a:lnTo>
                  <a:lnTo>
                    <a:pt x="209" y="1616"/>
                  </a:lnTo>
                  <a:lnTo>
                    <a:pt x="194" y="1614"/>
                  </a:lnTo>
                  <a:lnTo>
                    <a:pt x="179" y="1614"/>
                  </a:lnTo>
                  <a:lnTo>
                    <a:pt x="164" y="1616"/>
                  </a:lnTo>
                  <a:lnTo>
                    <a:pt x="147" y="1618"/>
                  </a:lnTo>
                  <a:lnTo>
                    <a:pt x="130" y="1619"/>
                  </a:lnTo>
                  <a:lnTo>
                    <a:pt x="112" y="1619"/>
                  </a:lnTo>
                  <a:lnTo>
                    <a:pt x="99" y="1621"/>
                  </a:lnTo>
                  <a:lnTo>
                    <a:pt x="111" y="1616"/>
                  </a:lnTo>
                  <a:lnTo>
                    <a:pt x="122" y="1612"/>
                  </a:lnTo>
                  <a:lnTo>
                    <a:pt x="133" y="1608"/>
                  </a:lnTo>
                  <a:lnTo>
                    <a:pt x="147" y="1604"/>
                  </a:lnTo>
                  <a:lnTo>
                    <a:pt x="158" y="1599"/>
                  </a:lnTo>
                  <a:lnTo>
                    <a:pt x="171" y="1595"/>
                  </a:lnTo>
                  <a:lnTo>
                    <a:pt x="185" y="1591"/>
                  </a:lnTo>
                  <a:lnTo>
                    <a:pt x="198" y="1587"/>
                  </a:lnTo>
                  <a:lnTo>
                    <a:pt x="209" y="1580"/>
                  </a:lnTo>
                  <a:lnTo>
                    <a:pt x="221" y="1574"/>
                  </a:lnTo>
                  <a:lnTo>
                    <a:pt x="232" y="1568"/>
                  </a:lnTo>
                  <a:lnTo>
                    <a:pt x="246" y="1562"/>
                  </a:lnTo>
                  <a:lnTo>
                    <a:pt x="257" y="1555"/>
                  </a:lnTo>
                  <a:lnTo>
                    <a:pt x="270" y="1549"/>
                  </a:lnTo>
                  <a:lnTo>
                    <a:pt x="282" y="1542"/>
                  </a:lnTo>
                  <a:lnTo>
                    <a:pt x="295" y="1534"/>
                  </a:lnTo>
                  <a:lnTo>
                    <a:pt x="284" y="1530"/>
                  </a:lnTo>
                  <a:lnTo>
                    <a:pt x="272" y="1528"/>
                  </a:lnTo>
                  <a:lnTo>
                    <a:pt x="261" y="1528"/>
                  </a:lnTo>
                  <a:lnTo>
                    <a:pt x="251" y="1530"/>
                  </a:lnTo>
                  <a:lnTo>
                    <a:pt x="240" y="1530"/>
                  </a:lnTo>
                  <a:lnTo>
                    <a:pt x="230" y="1534"/>
                  </a:lnTo>
                  <a:lnTo>
                    <a:pt x="219" y="1536"/>
                  </a:lnTo>
                  <a:lnTo>
                    <a:pt x="209" y="1540"/>
                  </a:lnTo>
                  <a:lnTo>
                    <a:pt x="198" y="1542"/>
                  </a:lnTo>
                  <a:lnTo>
                    <a:pt x="187" y="1545"/>
                  </a:lnTo>
                  <a:lnTo>
                    <a:pt x="175" y="1547"/>
                  </a:lnTo>
                  <a:lnTo>
                    <a:pt x="166" y="1551"/>
                  </a:lnTo>
                  <a:lnTo>
                    <a:pt x="154" y="1553"/>
                  </a:lnTo>
                  <a:lnTo>
                    <a:pt x="143" y="1555"/>
                  </a:lnTo>
                  <a:lnTo>
                    <a:pt x="131" y="1557"/>
                  </a:lnTo>
                  <a:lnTo>
                    <a:pt x="122" y="1559"/>
                  </a:lnTo>
                  <a:lnTo>
                    <a:pt x="137" y="1545"/>
                  </a:lnTo>
                  <a:lnTo>
                    <a:pt x="154" y="1534"/>
                  </a:lnTo>
                  <a:lnTo>
                    <a:pt x="164" y="1528"/>
                  </a:lnTo>
                  <a:lnTo>
                    <a:pt x="175" y="1526"/>
                  </a:lnTo>
                  <a:lnTo>
                    <a:pt x="187" y="1523"/>
                  </a:lnTo>
                  <a:lnTo>
                    <a:pt x="198" y="1521"/>
                  </a:lnTo>
                  <a:lnTo>
                    <a:pt x="209" y="1517"/>
                  </a:lnTo>
                  <a:lnTo>
                    <a:pt x="221" y="1515"/>
                  </a:lnTo>
                  <a:lnTo>
                    <a:pt x="232" y="1511"/>
                  </a:lnTo>
                  <a:lnTo>
                    <a:pt x="244" y="1509"/>
                  </a:lnTo>
                  <a:lnTo>
                    <a:pt x="253" y="1505"/>
                  </a:lnTo>
                  <a:lnTo>
                    <a:pt x="265" y="1504"/>
                  </a:lnTo>
                  <a:lnTo>
                    <a:pt x="276" y="1500"/>
                  </a:lnTo>
                  <a:lnTo>
                    <a:pt x="287" y="1498"/>
                  </a:lnTo>
                  <a:lnTo>
                    <a:pt x="282" y="1486"/>
                  </a:lnTo>
                  <a:lnTo>
                    <a:pt x="276" y="1481"/>
                  </a:lnTo>
                  <a:lnTo>
                    <a:pt x="268" y="1475"/>
                  </a:lnTo>
                  <a:lnTo>
                    <a:pt x="261" y="1475"/>
                  </a:lnTo>
                  <a:lnTo>
                    <a:pt x="249" y="1475"/>
                  </a:lnTo>
                  <a:lnTo>
                    <a:pt x="238" y="1479"/>
                  </a:lnTo>
                  <a:lnTo>
                    <a:pt x="225" y="1483"/>
                  </a:lnTo>
                  <a:lnTo>
                    <a:pt x="213" y="1488"/>
                  </a:lnTo>
                  <a:lnTo>
                    <a:pt x="198" y="1492"/>
                  </a:lnTo>
                  <a:lnTo>
                    <a:pt x="185" y="1496"/>
                  </a:lnTo>
                  <a:lnTo>
                    <a:pt x="169" y="1500"/>
                  </a:lnTo>
                  <a:lnTo>
                    <a:pt x="156" y="1505"/>
                  </a:lnTo>
                  <a:lnTo>
                    <a:pt x="141" y="1507"/>
                  </a:lnTo>
                  <a:lnTo>
                    <a:pt x="128" y="1509"/>
                  </a:lnTo>
                  <a:lnTo>
                    <a:pt x="116" y="1507"/>
                  </a:lnTo>
                  <a:lnTo>
                    <a:pt x="105" y="1507"/>
                  </a:lnTo>
                  <a:lnTo>
                    <a:pt x="97" y="1509"/>
                  </a:lnTo>
                  <a:lnTo>
                    <a:pt x="91" y="1511"/>
                  </a:lnTo>
                  <a:lnTo>
                    <a:pt x="101" y="1505"/>
                  </a:lnTo>
                  <a:lnTo>
                    <a:pt x="111" y="1500"/>
                  </a:lnTo>
                  <a:lnTo>
                    <a:pt x="122" y="1496"/>
                  </a:lnTo>
                  <a:lnTo>
                    <a:pt x="133" y="1492"/>
                  </a:lnTo>
                  <a:lnTo>
                    <a:pt x="145" y="1486"/>
                  </a:lnTo>
                  <a:lnTo>
                    <a:pt x="156" y="1483"/>
                  </a:lnTo>
                  <a:lnTo>
                    <a:pt x="168" y="1479"/>
                  </a:lnTo>
                  <a:lnTo>
                    <a:pt x="179" y="1475"/>
                  </a:lnTo>
                  <a:lnTo>
                    <a:pt x="190" y="1469"/>
                  </a:lnTo>
                  <a:lnTo>
                    <a:pt x="202" y="1467"/>
                  </a:lnTo>
                  <a:lnTo>
                    <a:pt x="213" y="1462"/>
                  </a:lnTo>
                  <a:lnTo>
                    <a:pt x="226" y="1460"/>
                  </a:lnTo>
                  <a:lnTo>
                    <a:pt x="238" y="1456"/>
                  </a:lnTo>
                  <a:lnTo>
                    <a:pt x="249" y="1452"/>
                  </a:lnTo>
                  <a:lnTo>
                    <a:pt x="261" y="1448"/>
                  </a:lnTo>
                  <a:lnTo>
                    <a:pt x="274" y="1446"/>
                  </a:lnTo>
                  <a:lnTo>
                    <a:pt x="282" y="1435"/>
                  </a:lnTo>
                  <a:lnTo>
                    <a:pt x="289" y="1426"/>
                  </a:lnTo>
                  <a:lnTo>
                    <a:pt x="291" y="1414"/>
                  </a:lnTo>
                  <a:lnTo>
                    <a:pt x="291" y="1407"/>
                  </a:lnTo>
                  <a:lnTo>
                    <a:pt x="285" y="1399"/>
                  </a:lnTo>
                  <a:lnTo>
                    <a:pt x="276" y="1397"/>
                  </a:lnTo>
                  <a:lnTo>
                    <a:pt x="263" y="1401"/>
                  </a:lnTo>
                  <a:lnTo>
                    <a:pt x="247" y="1412"/>
                  </a:lnTo>
                  <a:lnTo>
                    <a:pt x="226" y="1412"/>
                  </a:lnTo>
                  <a:lnTo>
                    <a:pt x="207" y="1414"/>
                  </a:lnTo>
                  <a:lnTo>
                    <a:pt x="187" y="1418"/>
                  </a:lnTo>
                  <a:lnTo>
                    <a:pt x="168" y="1422"/>
                  </a:lnTo>
                  <a:lnTo>
                    <a:pt x="147" y="1424"/>
                  </a:lnTo>
                  <a:lnTo>
                    <a:pt x="130" y="1426"/>
                  </a:lnTo>
                  <a:lnTo>
                    <a:pt x="109" y="1426"/>
                  </a:lnTo>
                  <a:lnTo>
                    <a:pt x="91" y="1424"/>
                  </a:lnTo>
                  <a:lnTo>
                    <a:pt x="101" y="1418"/>
                  </a:lnTo>
                  <a:lnTo>
                    <a:pt x="112" y="1412"/>
                  </a:lnTo>
                  <a:lnTo>
                    <a:pt x="124" y="1407"/>
                  </a:lnTo>
                  <a:lnTo>
                    <a:pt x="137" y="1401"/>
                  </a:lnTo>
                  <a:lnTo>
                    <a:pt x="149" y="1395"/>
                  </a:lnTo>
                  <a:lnTo>
                    <a:pt x="162" y="1389"/>
                  </a:lnTo>
                  <a:lnTo>
                    <a:pt x="175" y="1384"/>
                  </a:lnTo>
                  <a:lnTo>
                    <a:pt x="190" y="1378"/>
                  </a:lnTo>
                  <a:lnTo>
                    <a:pt x="202" y="1370"/>
                  </a:lnTo>
                  <a:lnTo>
                    <a:pt x="215" y="1363"/>
                  </a:lnTo>
                  <a:lnTo>
                    <a:pt x="228" y="1355"/>
                  </a:lnTo>
                  <a:lnTo>
                    <a:pt x="242" y="1350"/>
                  </a:lnTo>
                  <a:lnTo>
                    <a:pt x="255" y="1342"/>
                  </a:lnTo>
                  <a:lnTo>
                    <a:pt x="268" y="1334"/>
                  </a:lnTo>
                  <a:lnTo>
                    <a:pt x="282" y="1327"/>
                  </a:lnTo>
                  <a:lnTo>
                    <a:pt x="295" y="1321"/>
                  </a:lnTo>
                  <a:lnTo>
                    <a:pt x="291" y="1306"/>
                  </a:lnTo>
                  <a:lnTo>
                    <a:pt x="287" y="1298"/>
                  </a:lnTo>
                  <a:lnTo>
                    <a:pt x="280" y="1291"/>
                  </a:lnTo>
                  <a:lnTo>
                    <a:pt x="272" y="1291"/>
                  </a:lnTo>
                  <a:lnTo>
                    <a:pt x="261" y="1289"/>
                  </a:lnTo>
                  <a:lnTo>
                    <a:pt x="251" y="1293"/>
                  </a:lnTo>
                  <a:lnTo>
                    <a:pt x="238" y="1294"/>
                  </a:lnTo>
                  <a:lnTo>
                    <a:pt x="225" y="1300"/>
                  </a:lnTo>
                  <a:lnTo>
                    <a:pt x="209" y="1304"/>
                  </a:lnTo>
                  <a:lnTo>
                    <a:pt x="194" y="1308"/>
                  </a:lnTo>
                  <a:lnTo>
                    <a:pt x="179" y="1312"/>
                  </a:lnTo>
                  <a:lnTo>
                    <a:pt x="166" y="1315"/>
                  </a:lnTo>
                  <a:lnTo>
                    <a:pt x="149" y="1315"/>
                  </a:lnTo>
                  <a:lnTo>
                    <a:pt x="135" y="1315"/>
                  </a:lnTo>
                  <a:lnTo>
                    <a:pt x="124" y="1312"/>
                  </a:lnTo>
                  <a:lnTo>
                    <a:pt x="112" y="1308"/>
                  </a:lnTo>
                  <a:lnTo>
                    <a:pt x="116" y="1302"/>
                  </a:lnTo>
                  <a:lnTo>
                    <a:pt x="126" y="1298"/>
                  </a:lnTo>
                  <a:lnTo>
                    <a:pt x="137" y="1294"/>
                  </a:lnTo>
                  <a:lnTo>
                    <a:pt x="150" y="1291"/>
                  </a:lnTo>
                  <a:lnTo>
                    <a:pt x="162" y="1285"/>
                  </a:lnTo>
                  <a:lnTo>
                    <a:pt x="177" y="1281"/>
                  </a:lnTo>
                  <a:lnTo>
                    <a:pt x="192" y="1277"/>
                  </a:lnTo>
                  <a:lnTo>
                    <a:pt x="207" y="1274"/>
                  </a:lnTo>
                  <a:lnTo>
                    <a:pt x="219" y="1268"/>
                  </a:lnTo>
                  <a:lnTo>
                    <a:pt x="230" y="1262"/>
                  </a:lnTo>
                  <a:lnTo>
                    <a:pt x="238" y="1256"/>
                  </a:lnTo>
                  <a:lnTo>
                    <a:pt x="246" y="1253"/>
                  </a:lnTo>
                  <a:lnTo>
                    <a:pt x="247" y="1245"/>
                  </a:lnTo>
                  <a:lnTo>
                    <a:pt x="247" y="1239"/>
                  </a:lnTo>
                  <a:lnTo>
                    <a:pt x="242" y="1232"/>
                  </a:lnTo>
                  <a:lnTo>
                    <a:pt x="234" y="1224"/>
                  </a:lnTo>
                  <a:lnTo>
                    <a:pt x="217" y="1226"/>
                  </a:lnTo>
                  <a:lnTo>
                    <a:pt x="200" y="1228"/>
                  </a:lnTo>
                  <a:lnTo>
                    <a:pt x="185" y="1230"/>
                  </a:lnTo>
                  <a:lnTo>
                    <a:pt x="171" y="1234"/>
                  </a:lnTo>
                  <a:lnTo>
                    <a:pt x="154" y="1234"/>
                  </a:lnTo>
                  <a:lnTo>
                    <a:pt x="141" y="1236"/>
                  </a:lnTo>
                  <a:lnTo>
                    <a:pt x="126" y="1237"/>
                  </a:lnTo>
                  <a:lnTo>
                    <a:pt x="112" y="1243"/>
                  </a:lnTo>
                  <a:lnTo>
                    <a:pt x="122" y="1236"/>
                  </a:lnTo>
                  <a:lnTo>
                    <a:pt x="131" y="1228"/>
                  </a:lnTo>
                  <a:lnTo>
                    <a:pt x="143" y="1222"/>
                  </a:lnTo>
                  <a:lnTo>
                    <a:pt x="154" y="1218"/>
                  </a:lnTo>
                  <a:lnTo>
                    <a:pt x="166" y="1213"/>
                  </a:lnTo>
                  <a:lnTo>
                    <a:pt x="177" y="1207"/>
                  </a:lnTo>
                  <a:lnTo>
                    <a:pt x="188" y="1203"/>
                  </a:lnTo>
                  <a:lnTo>
                    <a:pt x="202" y="1199"/>
                  </a:lnTo>
                  <a:lnTo>
                    <a:pt x="213" y="1194"/>
                  </a:lnTo>
                  <a:lnTo>
                    <a:pt x="225" y="1190"/>
                  </a:lnTo>
                  <a:lnTo>
                    <a:pt x="238" y="1186"/>
                  </a:lnTo>
                  <a:lnTo>
                    <a:pt x="251" y="1182"/>
                  </a:lnTo>
                  <a:lnTo>
                    <a:pt x="263" y="1177"/>
                  </a:lnTo>
                  <a:lnTo>
                    <a:pt x="274" y="1175"/>
                  </a:lnTo>
                  <a:lnTo>
                    <a:pt x="287" y="1169"/>
                  </a:lnTo>
                  <a:lnTo>
                    <a:pt x="301" y="1167"/>
                  </a:lnTo>
                  <a:lnTo>
                    <a:pt x="303" y="1156"/>
                  </a:lnTo>
                  <a:lnTo>
                    <a:pt x="306" y="1146"/>
                  </a:lnTo>
                  <a:lnTo>
                    <a:pt x="308" y="1137"/>
                  </a:lnTo>
                  <a:lnTo>
                    <a:pt x="310" y="1129"/>
                  </a:lnTo>
                  <a:lnTo>
                    <a:pt x="308" y="1110"/>
                  </a:lnTo>
                  <a:lnTo>
                    <a:pt x="308" y="1091"/>
                  </a:lnTo>
                  <a:lnTo>
                    <a:pt x="293" y="1097"/>
                  </a:lnTo>
                  <a:lnTo>
                    <a:pt x="280" y="1102"/>
                  </a:lnTo>
                  <a:lnTo>
                    <a:pt x="266" y="1108"/>
                  </a:lnTo>
                  <a:lnTo>
                    <a:pt x="255" y="1114"/>
                  </a:lnTo>
                  <a:lnTo>
                    <a:pt x="244" y="1118"/>
                  </a:lnTo>
                  <a:lnTo>
                    <a:pt x="232" y="1121"/>
                  </a:lnTo>
                  <a:lnTo>
                    <a:pt x="221" y="1125"/>
                  </a:lnTo>
                  <a:lnTo>
                    <a:pt x="209" y="1129"/>
                  </a:lnTo>
                  <a:lnTo>
                    <a:pt x="196" y="1129"/>
                  </a:lnTo>
                  <a:lnTo>
                    <a:pt x="185" y="1129"/>
                  </a:lnTo>
                  <a:lnTo>
                    <a:pt x="171" y="1129"/>
                  </a:lnTo>
                  <a:lnTo>
                    <a:pt x="160" y="1131"/>
                  </a:lnTo>
                  <a:lnTo>
                    <a:pt x="147" y="1131"/>
                  </a:lnTo>
                  <a:lnTo>
                    <a:pt x="133" y="1131"/>
                  </a:lnTo>
                  <a:lnTo>
                    <a:pt x="118" y="1131"/>
                  </a:lnTo>
                  <a:lnTo>
                    <a:pt x="105" y="1133"/>
                  </a:lnTo>
                  <a:lnTo>
                    <a:pt x="116" y="1125"/>
                  </a:lnTo>
                  <a:lnTo>
                    <a:pt x="128" y="1120"/>
                  </a:lnTo>
                  <a:lnTo>
                    <a:pt x="141" y="1114"/>
                  </a:lnTo>
                  <a:lnTo>
                    <a:pt x="154" y="1110"/>
                  </a:lnTo>
                  <a:lnTo>
                    <a:pt x="166" y="1104"/>
                  </a:lnTo>
                  <a:lnTo>
                    <a:pt x="181" y="1101"/>
                  </a:lnTo>
                  <a:lnTo>
                    <a:pt x="192" y="1095"/>
                  </a:lnTo>
                  <a:lnTo>
                    <a:pt x="207" y="1091"/>
                  </a:lnTo>
                  <a:lnTo>
                    <a:pt x="219" y="1083"/>
                  </a:lnTo>
                  <a:lnTo>
                    <a:pt x="234" y="1078"/>
                  </a:lnTo>
                  <a:lnTo>
                    <a:pt x="246" y="1072"/>
                  </a:lnTo>
                  <a:lnTo>
                    <a:pt x="261" y="1066"/>
                  </a:lnTo>
                  <a:lnTo>
                    <a:pt x="272" y="1057"/>
                  </a:lnTo>
                  <a:lnTo>
                    <a:pt x="285" y="1047"/>
                  </a:lnTo>
                  <a:lnTo>
                    <a:pt x="297" y="1036"/>
                  </a:lnTo>
                  <a:lnTo>
                    <a:pt x="308" y="1025"/>
                  </a:lnTo>
                  <a:lnTo>
                    <a:pt x="295" y="1023"/>
                  </a:lnTo>
                  <a:lnTo>
                    <a:pt x="284" y="1023"/>
                  </a:lnTo>
                  <a:lnTo>
                    <a:pt x="270" y="1025"/>
                  </a:lnTo>
                  <a:lnTo>
                    <a:pt x="259" y="1028"/>
                  </a:lnTo>
                  <a:lnTo>
                    <a:pt x="246" y="1032"/>
                  </a:lnTo>
                  <a:lnTo>
                    <a:pt x="234" y="1036"/>
                  </a:lnTo>
                  <a:lnTo>
                    <a:pt x="221" y="1042"/>
                  </a:lnTo>
                  <a:lnTo>
                    <a:pt x="209" y="1047"/>
                  </a:lnTo>
                  <a:lnTo>
                    <a:pt x="196" y="1051"/>
                  </a:lnTo>
                  <a:lnTo>
                    <a:pt x="185" y="1057"/>
                  </a:lnTo>
                  <a:lnTo>
                    <a:pt x="173" y="1061"/>
                  </a:lnTo>
                  <a:lnTo>
                    <a:pt x="162" y="1066"/>
                  </a:lnTo>
                  <a:lnTo>
                    <a:pt x="149" y="1068"/>
                  </a:lnTo>
                  <a:lnTo>
                    <a:pt x="137" y="1072"/>
                  </a:lnTo>
                  <a:lnTo>
                    <a:pt x="124" y="1074"/>
                  </a:lnTo>
                  <a:lnTo>
                    <a:pt x="112" y="1076"/>
                  </a:lnTo>
                  <a:lnTo>
                    <a:pt x="124" y="1068"/>
                  </a:lnTo>
                  <a:lnTo>
                    <a:pt x="135" y="1063"/>
                  </a:lnTo>
                  <a:lnTo>
                    <a:pt x="147" y="1057"/>
                  </a:lnTo>
                  <a:lnTo>
                    <a:pt x="160" y="1051"/>
                  </a:lnTo>
                  <a:lnTo>
                    <a:pt x="171" y="1045"/>
                  </a:lnTo>
                  <a:lnTo>
                    <a:pt x="183" y="1042"/>
                  </a:lnTo>
                  <a:lnTo>
                    <a:pt x="196" y="1038"/>
                  </a:lnTo>
                  <a:lnTo>
                    <a:pt x="209" y="1034"/>
                  </a:lnTo>
                  <a:lnTo>
                    <a:pt x="223" y="1028"/>
                  </a:lnTo>
                  <a:lnTo>
                    <a:pt x="236" y="1023"/>
                  </a:lnTo>
                  <a:lnTo>
                    <a:pt x="249" y="1017"/>
                  </a:lnTo>
                  <a:lnTo>
                    <a:pt x="263" y="1011"/>
                  </a:lnTo>
                  <a:lnTo>
                    <a:pt x="276" y="1004"/>
                  </a:lnTo>
                  <a:lnTo>
                    <a:pt x="289" y="998"/>
                  </a:lnTo>
                  <a:lnTo>
                    <a:pt x="303" y="990"/>
                  </a:lnTo>
                  <a:lnTo>
                    <a:pt x="316" y="985"/>
                  </a:lnTo>
                  <a:lnTo>
                    <a:pt x="301" y="985"/>
                  </a:lnTo>
                  <a:lnTo>
                    <a:pt x="287" y="988"/>
                  </a:lnTo>
                  <a:lnTo>
                    <a:pt x="272" y="992"/>
                  </a:lnTo>
                  <a:lnTo>
                    <a:pt x="259" y="996"/>
                  </a:lnTo>
                  <a:lnTo>
                    <a:pt x="244" y="1000"/>
                  </a:lnTo>
                  <a:lnTo>
                    <a:pt x="230" y="1006"/>
                  </a:lnTo>
                  <a:lnTo>
                    <a:pt x="215" y="1009"/>
                  </a:lnTo>
                  <a:lnTo>
                    <a:pt x="204" y="1015"/>
                  </a:lnTo>
                  <a:lnTo>
                    <a:pt x="188" y="1019"/>
                  </a:lnTo>
                  <a:lnTo>
                    <a:pt x="175" y="1023"/>
                  </a:lnTo>
                  <a:lnTo>
                    <a:pt x="160" y="1026"/>
                  </a:lnTo>
                  <a:lnTo>
                    <a:pt x="149" y="1030"/>
                  </a:lnTo>
                  <a:lnTo>
                    <a:pt x="135" y="1032"/>
                  </a:lnTo>
                  <a:lnTo>
                    <a:pt x="124" y="1036"/>
                  </a:lnTo>
                  <a:lnTo>
                    <a:pt x="111" y="1038"/>
                  </a:lnTo>
                  <a:lnTo>
                    <a:pt x="99" y="1042"/>
                  </a:lnTo>
                  <a:lnTo>
                    <a:pt x="111" y="1030"/>
                  </a:lnTo>
                  <a:lnTo>
                    <a:pt x="122" y="1023"/>
                  </a:lnTo>
                  <a:lnTo>
                    <a:pt x="133" y="1017"/>
                  </a:lnTo>
                  <a:lnTo>
                    <a:pt x="147" y="1011"/>
                  </a:lnTo>
                  <a:lnTo>
                    <a:pt x="158" y="1006"/>
                  </a:lnTo>
                  <a:lnTo>
                    <a:pt x="171" y="1000"/>
                  </a:lnTo>
                  <a:lnTo>
                    <a:pt x="185" y="996"/>
                  </a:lnTo>
                  <a:lnTo>
                    <a:pt x="200" y="994"/>
                  </a:lnTo>
                  <a:lnTo>
                    <a:pt x="215" y="988"/>
                  </a:lnTo>
                  <a:lnTo>
                    <a:pt x="232" y="983"/>
                  </a:lnTo>
                  <a:lnTo>
                    <a:pt x="249" y="977"/>
                  </a:lnTo>
                  <a:lnTo>
                    <a:pt x="266" y="971"/>
                  </a:lnTo>
                  <a:lnTo>
                    <a:pt x="282" y="962"/>
                  </a:lnTo>
                  <a:lnTo>
                    <a:pt x="299" y="954"/>
                  </a:lnTo>
                  <a:lnTo>
                    <a:pt x="314" y="943"/>
                  </a:lnTo>
                  <a:lnTo>
                    <a:pt x="329" y="933"/>
                  </a:lnTo>
                  <a:lnTo>
                    <a:pt x="310" y="935"/>
                  </a:lnTo>
                  <a:lnTo>
                    <a:pt x="291" y="941"/>
                  </a:lnTo>
                  <a:lnTo>
                    <a:pt x="272" y="947"/>
                  </a:lnTo>
                  <a:lnTo>
                    <a:pt x="255" y="954"/>
                  </a:lnTo>
                  <a:lnTo>
                    <a:pt x="234" y="962"/>
                  </a:lnTo>
                  <a:lnTo>
                    <a:pt x="217" y="969"/>
                  </a:lnTo>
                  <a:lnTo>
                    <a:pt x="196" y="977"/>
                  </a:lnTo>
                  <a:lnTo>
                    <a:pt x="179" y="985"/>
                  </a:lnTo>
                  <a:lnTo>
                    <a:pt x="164" y="985"/>
                  </a:lnTo>
                  <a:lnTo>
                    <a:pt x="149" y="987"/>
                  </a:lnTo>
                  <a:lnTo>
                    <a:pt x="133" y="985"/>
                  </a:lnTo>
                  <a:lnTo>
                    <a:pt x="118" y="985"/>
                  </a:lnTo>
                  <a:lnTo>
                    <a:pt x="128" y="977"/>
                  </a:lnTo>
                  <a:lnTo>
                    <a:pt x="141" y="971"/>
                  </a:lnTo>
                  <a:lnTo>
                    <a:pt x="154" y="966"/>
                  </a:lnTo>
                  <a:lnTo>
                    <a:pt x="171" y="962"/>
                  </a:lnTo>
                  <a:lnTo>
                    <a:pt x="185" y="956"/>
                  </a:lnTo>
                  <a:lnTo>
                    <a:pt x="202" y="952"/>
                  </a:lnTo>
                  <a:lnTo>
                    <a:pt x="217" y="947"/>
                  </a:lnTo>
                  <a:lnTo>
                    <a:pt x="232" y="943"/>
                  </a:lnTo>
                  <a:lnTo>
                    <a:pt x="246" y="935"/>
                  </a:lnTo>
                  <a:lnTo>
                    <a:pt x="259" y="929"/>
                  </a:lnTo>
                  <a:lnTo>
                    <a:pt x="270" y="920"/>
                  </a:lnTo>
                  <a:lnTo>
                    <a:pt x="284" y="912"/>
                  </a:lnTo>
                  <a:lnTo>
                    <a:pt x="291" y="899"/>
                  </a:lnTo>
                  <a:lnTo>
                    <a:pt x="299" y="888"/>
                  </a:lnTo>
                  <a:lnTo>
                    <a:pt x="304" y="874"/>
                  </a:lnTo>
                  <a:lnTo>
                    <a:pt x="308" y="859"/>
                  </a:lnTo>
                  <a:lnTo>
                    <a:pt x="293" y="865"/>
                  </a:lnTo>
                  <a:lnTo>
                    <a:pt x="280" y="871"/>
                  </a:lnTo>
                  <a:lnTo>
                    <a:pt x="266" y="878"/>
                  </a:lnTo>
                  <a:lnTo>
                    <a:pt x="253" y="886"/>
                  </a:lnTo>
                  <a:lnTo>
                    <a:pt x="238" y="891"/>
                  </a:lnTo>
                  <a:lnTo>
                    <a:pt x="225" y="897"/>
                  </a:lnTo>
                  <a:lnTo>
                    <a:pt x="211" y="903"/>
                  </a:lnTo>
                  <a:lnTo>
                    <a:pt x="198" y="909"/>
                  </a:lnTo>
                  <a:lnTo>
                    <a:pt x="183" y="912"/>
                  </a:lnTo>
                  <a:lnTo>
                    <a:pt x="169" y="916"/>
                  </a:lnTo>
                  <a:lnTo>
                    <a:pt x="154" y="918"/>
                  </a:lnTo>
                  <a:lnTo>
                    <a:pt x="141" y="922"/>
                  </a:lnTo>
                  <a:lnTo>
                    <a:pt x="126" y="922"/>
                  </a:lnTo>
                  <a:lnTo>
                    <a:pt x="112" y="922"/>
                  </a:lnTo>
                  <a:lnTo>
                    <a:pt x="97" y="920"/>
                  </a:lnTo>
                  <a:lnTo>
                    <a:pt x="86" y="920"/>
                  </a:lnTo>
                  <a:lnTo>
                    <a:pt x="97" y="914"/>
                  </a:lnTo>
                  <a:lnTo>
                    <a:pt x="109" y="909"/>
                  </a:lnTo>
                  <a:lnTo>
                    <a:pt x="122" y="905"/>
                  </a:lnTo>
                  <a:lnTo>
                    <a:pt x="137" y="901"/>
                  </a:lnTo>
                  <a:lnTo>
                    <a:pt x="149" y="895"/>
                  </a:lnTo>
                  <a:lnTo>
                    <a:pt x="164" y="891"/>
                  </a:lnTo>
                  <a:lnTo>
                    <a:pt x="179" y="888"/>
                  </a:lnTo>
                  <a:lnTo>
                    <a:pt x="194" y="884"/>
                  </a:lnTo>
                  <a:lnTo>
                    <a:pt x="207" y="878"/>
                  </a:lnTo>
                  <a:lnTo>
                    <a:pt x="221" y="872"/>
                  </a:lnTo>
                  <a:lnTo>
                    <a:pt x="234" y="867"/>
                  </a:lnTo>
                  <a:lnTo>
                    <a:pt x="247" y="861"/>
                  </a:lnTo>
                  <a:lnTo>
                    <a:pt x="259" y="852"/>
                  </a:lnTo>
                  <a:lnTo>
                    <a:pt x="272" y="844"/>
                  </a:lnTo>
                  <a:lnTo>
                    <a:pt x="284" y="834"/>
                  </a:lnTo>
                  <a:lnTo>
                    <a:pt x="295" y="825"/>
                  </a:lnTo>
                  <a:lnTo>
                    <a:pt x="284" y="827"/>
                  </a:lnTo>
                  <a:lnTo>
                    <a:pt x="272" y="831"/>
                  </a:lnTo>
                  <a:lnTo>
                    <a:pt x="261" y="833"/>
                  </a:lnTo>
                  <a:lnTo>
                    <a:pt x="249" y="836"/>
                  </a:lnTo>
                  <a:lnTo>
                    <a:pt x="238" y="838"/>
                  </a:lnTo>
                  <a:lnTo>
                    <a:pt x="226" y="840"/>
                  </a:lnTo>
                  <a:lnTo>
                    <a:pt x="215" y="842"/>
                  </a:lnTo>
                  <a:lnTo>
                    <a:pt x="204" y="844"/>
                  </a:lnTo>
                  <a:lnTo>
                    <a:pt x="192" y="844"/>
                  </a:lnTo>
                  <a:lnTo>
                    <a:pt x="181" y="844"/>
                  </a:lnTo>
                  <a:lnTo>
                    <a:pt x="169" y="844"/>
                  </a:lnTo>
                  <a:lnTo>
                    <a:pt x="158" y="846"/>
                  </a:lnTo>
                  <a:lnTo>
                    <a:pt x="147" y="844"/>
                  </a:lnTo>
                  <a:lnTo>
                    <a:pt x="135" y="844"/>
                  </a:lnTo>
                  <a:lnTo>
                    <a:pt x="124" y="842"/>
                  </a:lnTo>
                  <a:lnTo>
                    <a:pt x="112" y="842"/>
                  </a:lnTo>
                  <a:lnTo>
                    <a:pt x="124" y="836"/>
                  </a:lnTo>
                  <a:lnTo>
                    <a:pt x="137" y="831"/>
                  </a:lnTo>
                  <a:lnTo>
                    <a:pt x="150" y="827"/>
                  </a:lnTo>
                  <a:lnTo>
                    <a:pt x="168" y="823"/>
                  </a:lnTo>
                  <a:lnTo>
                    <a:pt x="183" y="819"/>
                  </a:lnTo>
                  <a:lnTo>
                    <a:pt x="198" y="815"/>
                  </a:lnTo>
                  <a:lnTo>
                    <a:pt x="213" y="812"/>
                  </a:lnTo>
                  <a:lnTo>
                    <a:pt x="228" y="810"/>
                  </a:lnTo>
                  <a:lnTo>
                    <a:pt x="242" y="804"/>
                  </a:lnTo>
                  <a:lnTo>
                    <a:pt x="255" y="798"/>
                  </a:lnTo>
                  <a:lnTo>
                    <a:pt x="266" y="791"/>
                  </a:lnTo>
                  <a:lnTo>
                    <a:pt x="280" y="783"/>
                  </a:lnTo>
                  <a:lnTo>
                    <a:pt x="287" y="772"/>
                  </a:lnTo>
                  <a:lnTo>
                    <a:pt x="297" y="762"/>
                  </a:lnTo>
                  <a:lnTo>
                    <a:pt x="303" y="749"/>
                  </a:lnTo>
                  <a:lnTo>
                    <a:pt x="308" y="734"/>
                  </a:lnTo>
                  <a:lnTo>
                    <a:pt x="293" y="739"/>
                  </a:lnTo>
                  <a:lnTo>
                    <a:pt x="278" y="745"/>
                  </a:lnTo>
                  <a:lnTo>
                    <a:pt x="263" y="751"/>
                  </a:lnTo>
                  <a:lnTo>
                    <a:pt x="249" y="757"/>
                  </a:lnTo>
                  <a:lnTo>
                    <a:pt x="234" y="760"/>
                  </a:lnTo>
                  <a:lnTo>
                    <a:pt x="219" y="764"/>
                  </a:lnTo>
                  <a:lnTo>
                    <a:pt x="204" y="768"/>
                  </a:lnTo>
                  <a:lnTo>
                    <a:pt x="190" y="774"/>
                  </a:lnTo>
                  <a:lnTo>
                    <a:pt x="173" y="776"/>
                  </a:lnTo>
                  <a:lnTo>
                    <a:pt x="158" y="777"/>
                  </a:lnTo>
                  <a:lnTo>
                    <a:pt x="141" y="779"/>
                  </a:lnTo>
                  <a:lnTo>
                    <a:pt x="126" y="783"/>
                  </a:lnTo>
                  <a:lnTo>
                    <a:pt x="109" y="783"/>
                  </a:lnTo>
                  <a:lnTo>
                    <a:pt x="93" y="783"/>
                  </a:lnTo>
                  <a:lnTo>
                    <a:pt x="76" y="783"/>
                  </a:lnTo>
                  <a:lnTo>
                    <a:pt x="61" y="785"/>
                  </a:lnTo>
                  <a:lnTo>
                    <a:pt x="72" y="774"/>
                  </a:lnTo>
                  <a:lnTo>
                    <a:pt x="90" y="768"/>
                  </a:lnTo>
                  <a:lnTo>
                    <a:pt x="107" y="760"/>
                  </a:lnTo>
                  <a:lnTo>
                    <a:pt x="124" y="757"/>
                  </a:lnTo>
                  <a:lnTo>
                    <a:pt x="141" y="751"/>
                  </a:lnTo>
                  <a:lnTo>
                    <a:pt x="158" y="749"/>
                  </a:lnTo>
                  <a:lnTo>
                    <a:pt x="175" y="743"/>
                  </a:lnTo>
                  <a:lnTo>
                    <a:pt x="194" y="741"/>
                  </a:lnTo>
                  <a:lnTo>
                    <a:pt x="209" y="736"/>
                  </a:lnTo>
                  <a:lnTo>
                    <a:pt x="226" y="730"/>
                  </a:lnTo>
                  <a:lnTo>
                    <a:pt x="242" y="722"/>
                  </a:lnTo>
                  <a:lnTo>
                    <a:pt x="259" y="717"/>
                  </a:lnTo>
                  <a:lnTo>
                    <a:pt x="270" y="705"/>
                  </a:lnTo>
                  <a:lnTo>
                    <a:pt x="282" y="694"/>
                  </a:lnTo>
                  <a:lnTo>
                    <a:pt x="291" y="679"/>
                  </a:lnTo>
                  <a:lnTo>
                    <a:pt x="301" y="663"/>
                  </a:lnTo>
                  <a:lnTo>
                    <a:pt x="285" y="669"/>
                  </a:lnTo>
                  <a:lnTo>
                    <a:pt x="272" y="679"/>
                  </a:lnTo>
                  <a:lnTo>
                    <a:pt x="257" y="684"/>
                  </a:lnTo>
                  <a:lnTo>
                    <a:pt x="244" y="694"/>
                  </a:lnTo>
                  <a:lnTo>
                    <a:pt x="228" y="699"/>
                  </a:lnTo>
                  <a:lnTo>
                    <a:pt x="215" y="707"/>
                  </a:lnTo>
                  <a:lnTo>
                    <a:pt x="200" y="713"/>
                  </a:lnTo>
                  <a:lnTo>
                    <a:pt x="187" y="718"/>
                  </a:lnTo>
                  <a:lnTo>
                    <a:pt x="169" y="722"/>
                  </a:lnTo>
                  <a:lnTo>
                    <a:pt x="154" y="726"/>
                  </a:lnTo>
                  <a:lnTo>
                    <a:pt x="139" y="728"/>
                  </a:lnTo>
                  <a:lnTo>
                    <a:pt x="124" y="730"/>
                  </a:lnTo>
                  <a:lnTo>
                    <a:pt x="107" y="730"/>
                  </a:lnTo>
                  <a:lnTo>
                    <a:pt x="91" y="730"/>
                  </a:lnTo>
                  <a:lnTo>
                    <a:pt x="76" y="726"/>
                  </a:lnTo>
                  <a:lnTo>
                    <a:pt x="61" y="724"/>
                  </a:lnTo>
                  <a:lnTo>
                    <a:pt x="72" y="717"/>
                  </a:lnTo>
                  <a:lnTo>
                    <a:pt x="90" y="711"/>
                  </a:lnTo>
                  <a:lnTo>
                    <a:pt x="107" y="705"/>
                  </a:lnTo>
                  <a:lnTo>
                    <a:pt x="124" y="701"/>
                  </a:lnTo>
                  <a:lnTo>
                    <a:pt x="141" y="696"/>
                  </a:lnTo>
                  <a:lnTo>
                    <a:pt x="160" y="692"/>
                  </a:lnTo>
                  <a:lnTo>
                    <a:pt x="179" y="688"/>
                  </a:lnTo>
                  <a:lnTo>
                    <a:pt x="198" y="684"/>
                  </a:lnTo>
                  <a:lnTo>
                    <a:pt x="213" y="677"/>
                  </a:lnTo>
                  <a:lnTo>
                    <a:pt x="230" y="671"/>
                  </a:lnTo>
                  <a:lnTo>
                    <a:pt x="244" y="663"/>
                  </a:lnTo>
                  <a:lnTo>
                    <a:pt x="259" y="656"/>
                  </a:lnTo>
                  <a:lnTo>
                    <a:pt x="268" y="644"/>
                  </a:lnTo>
                  <a:lnTo>
                    <a:pt x="280" y="633"/>
                  </a:lnTo>
                  <a:lnTo>
                    <a:pt x="287" y="620"/>
                  </a:lnTo>
                  <a:lnTo>
                    <a:pt x="295" y="604"/>
                  </a:lnTo>
                  <a:lnTo>
                    <a:pt x="280" y="606"/>
                  </a:lnTo>
                  <a:lnTo>
                    <a:pt x="266" y="612"/>
                  </a:lnTo>
                  <a:lnTo>
                    <a:pt x="251" y="618"/>
                  </a:lnTo>
                  <a:lnTo>
                    <a:pt x="238" y="623"/>
                  </a:lnTo>
                  <a:lnTo>
                    <a:pt x="223" y="629"/>
                  </a:lnTo>
                  <a:lnTo>
                    <a:pt x="209" y="637"/>
                  </a:lnTo>
                  <a:lnTo>
                    <a:pt x="194" y="642"/>
                  </a:lnTo>
                  <a:lnTo>
                    <a:pt x="181" y="650"/>
                  </a:lnTo>
                  <a:lnTo>
                    <a:pt x="166" y="654"/>
                  </a:lnTo>
                  <a:lnTo>
                    <a:pt x="150" y="660"/>
                  </a:lnTo>
                  <a:lnTo>
                    <a:pt x="135" y="663"/>
                  </a:lnTo>
                  <a:lnTo>
                    <a:pt x="122" y="667"/>
                  </a:lnTo>
                  <a:lnTo>
                    <a:pt x="105" y="669"/>
                  </a:lnTo>
                  <a:lnTo>
                    <a:pt x="91" y="671"/>
                  </a:lnTo>
                  <a:lnTo>
                    <a:pt x="74" y="669"/>
                  </a:lnTo>
                  <a:lnTo>
                    <a:pt x="61" y="669"/>
                  </a:lnTo>
                  <a:lnTo>
                    <a:pt x="71" y="658"/>
                  </a:lnTo>
                  <a:lnTo>
                    <a:pt x="82" y="650"/>
                  </a:lnTo>
                  <a:lnTo>
                    <a:pt x="95" y="642"/>
                  </a:lnTo>
                  <a:lnTo>
                    <a:pt x="112" y="637"/>
                  </a:lnTo>
                  <a:lnTo>
                    <a:pt x="128" y="629"/>
                  </a:lnTo>
                  <a:lnTo>
                    <a:pt x="145" y="623"/>
                  </a:lnTo>
                  <a:lnTo>
                    <a:pt x="164" y="618"/>
                  </a:lnTo>
                  <a:lnTo>
                    <a:pt x="183" y="614"/>
                  </a:lnTo>
                  <a:lnTo>
                    <a:pt x="200" y="606"/>
                  </a:lnTo>
                  <a:lnTo>
                    <a:pt x="217" y="599"/>
                  </a:lnTo>
                  <a:lnTo>
                    <a:pt x="232" y="589"/>
                  </a:lnTo>
                  <a:lnTo>
                    <a:pt x="249" y="582"/>
                  </a:lnTo>
                  <a:lnTo>
                    <a:pt x="263" y="570"/>
                  </a:lnTo>
                  <a:lnTo>
                    <a:pt x="276" y="559"/>
                  </a:lnTo>
                  <a:lnTo>
                    <a:pt x="285" y="546"/>
                  </a:lnTo>
                  <a:lnTo>
                    <a:pt x="295" y="530"/>
                  </a:lnTo>
                  <a:lnTo>
                    <a:pt x="276" y="532"/>
                  </a:lnTo>
                  <a:lnTo>
                    <a:pt x="259" y="538"/>
                  </a:lnTo>
                  <a:lnTo>
                    <a:pt x="244" y="544"/>
                  </a:lnTo>
                  <a:lnTo>
                    <a:pt x="228" y="551"/>
                  </a:lnTo>
                  <a:lnTo>
                    <a:pt x="211" y="557"/>
                  </a:lnTo>
                  <a:lnTo>
                    <a:pt x="196" y="565"/>
                  </a:lnTo>
                  <a:lnTo>
                    <a:pt x="181" y="572"/>
                  </a:lnTo>
                  <a:lnTo>
                    <a:pt x="168" y="580"/>
                  </a:lnTo>
                  <a:lnTo>
                    <a:pt x="152" y="584"/>
                  </a:lnTo>
                  <a:lnTo>
                    <a:pt x="137" y="589"/>
                  </a:lnTo>
                  <a:lnTo>
                    <a:pt x="122" y="593"/>
                  </a:lnTo>
                  <a:lnTo>
                    <a:pt x="107" y="597"/>
                  </a:lnTo>
                  <a:lnTo>
                    <a:pt x="90" y="595"/>
                  </a:lnTo>
                  <a:lnTo>
                    <a:pt x="74" y="595"/>
                  </a:lnTo>
                  <a:lnTo>
                    <a:pt x="57" y="593"/>
                  </a:lnTo>
                  <a:lnTo>
                    <a:pt x="42" y="589"/>
                  </a:lnTo>
                  <a:lnTo>
                    <a:pt x="50" y="582"/>
                  </a:lnTo>
                  <a:lnTo>
                    <a:pt x="59" y="576"/>
                  </a:lnTo>
                  <a:lnTo>
                    <a:pt x="71" y="570"/>
                  </a:lnTo>
                  <a:lnTo>
                    <a:pt x="82" y="565"/>
                  </a:lnTo>
                  <a:lnTo>
                    <a:pt x="93" y="559"/>
                  </a:lnTo>
                  <a:lnTo>
                    <a:pt x="107" y="553"/>
                  </a:lnTo>
                  <a:lnTo>
                    <a:pt x="120" y="549"/>
                  </a:lnTo>
                  <a:lnTo>
                    <a:pt x="133" y="546"/>
                  </a:lnTo>
                  <a:lnTo>
                    <a:pt x="145" y="540"/>
                  </a:lnTo>
                  <a:lnTo>
                    <a:pt x="160" y="534"/>
                  </a:lnTo>
                  <a:lnTo>
                    <a:pt x="171" y="528"/>
                  </a:lnTo>
                  <a:lnTo>
                    <a:pt x="187" y="525"/>
                  </a:lnTo>
                  <a:lnTo>
                    <a:pt x="200" y="517"/>
                  </a:lnTo>
                  <a:lnTo>
                    <a:pt x="213" y="511"/>
                  </a:lnTo>
                  <a:lnTo>
                    <a:pt x="225" y="504"/>
                  </a:lnTo>
                  <a:lnTo>
                    <a:pt x="238" y="498"/>
                  </a:lnTo>
                  <a:lnTo>
                    <a:pt x="223" y="487"/>
                  </a:lnTo>
                  <a:lnTo>
                    <a:pt x="206" y="487"/>
                  </a:lnTo>
                  <a:lnTo>
                    <a:pt x="187" y="492"/>
                  </a:lnTo>
                  <a:lnTo>
                    <a:pt x="168" y="504"/>
                  </a:lnTo>
                  <a:lnTo>
                    <a:pt x="156" y="508"/>
                  </a:lnTo>
                  <a:lnTo>
                    <a:pt x="145" y="513"/>
                  </a:lnTo>
                  <a:lnTo>
                    <a:pt x="133" y="519"/>
                  </a:lnTo>
                  <a:lnTo>
                    <a:pt x="124" y="525"/>
                  </a:lnTo>
                  <a:lnTo>
                    <a:pt x="112" y="527"/>
                  </a:lnTo>
                  <a:lnTo>
                    <a:pt x="103" y="530"/>
                  </a:lnTo>
                  <a:lnTo>
                    <a:pt x="91" y="530"/>
                  </a:lnTo>
                  <a:lnTo>
                    <a:pt x="82" y="530"/>
                  </a:lnTo>
                  <a:lnTo>
                    <a:pt x="65" y="534"/>
                  </a:lnTo>
                  <a:lnTo>
                    <a:pt x="48" y="534"/>
                  </a:lnTo>
                  <a:lnTo>
                    <a:pt x="29" y="534"/>
                  </a:lnTo>
                  <a:lnTo>
                    <a:pt x="14" y="538"/>
                  </a:lnTo>
                  <a:lnTo>
                    <a:pt x="21" y="527"/>
                  </a:lnTo>
                  <a:lnTo>
                    <a:pt x="33" y="519"/>
                  </a:lnTo>
                  <a:lnTo>
                    <a:pt x="46" y="511"/>
                  </a:lnTo>
                  <a:lnTo>
                    <a:pt x="63" y="506"/>
                  </a:lnTo>
                  <a:lnTo>
                    <a:pt x="78" y="500"/>
                  </a:lnTo>
                  <a:lnTo>
                    <a:pt x="95" y="494"/>
                  </a:lnTo>
                  <a:lnTo>
                    <a:pt x="112" y="488"/>
                  </a:lnTo>
                  <a:lnTo>
                    <a:pt x="131" y="485"/>
                  </a:lnTo>
                  <a:lnTo>
                    <a:pt x="147" y="477"/>
                  </a:lnTo>
                  <a:lnTo>
                    <a:pt x="164" y="471"/>
                  </a:lnTo>
                  <a:lnTo>
                    <a:pt x="179" y="464"/>
                  </a:lnTo>
                  <a:lnTo>
                    <a:pt x="194" y="456"/>
                  </a:lnTo>
                  <a:lnTo>
                    <a:pt x="204" y="443"/>
                  </a:lnTo>
                  <a:lnTo>
                    <a:pt x="215" y="431"/>
                  </a:lnTo>
                  <a:lnTo>
                    <a:pt x="219" y="416"/>
                  </a:lnTo>
                  <a:lnTo>
                    <a:pt x="225" y="399"/>
                  </a:lnTo>
                  <a:lnTo>
                    <a:pt x="209" y="401"/>
                  </a:lnTo>
                  <a:lnTo>
                    <a:pt x="198" y="405"/>
                  </a:lnTo>
                  <a:lnTo>
                    <a:pt x="183" y="409"/>
                  </a:lnTo>
                  <a:lnTo>
                    <a:pt x="171" y="412"/>
                  </a:lnTo>
                  <a:lnTo>
                    <a:pt x="156" y="414"/>
                  </a:lnTo>
                  <a:lnTo>
                    <a:pt x="145" y="418"/>
                  </a:lnTo>
                  <a:lnTo>
                    <a:pt x="130" y="420"/>
                  </a:lnTo>
                  <a:lnTo>
                    <a:pt x="118" y="424"/>
                  </a:lnTo>
                  <a:lnTo>
                    <a:pt x="103" y="424"/>
                  </a:lnTo>
                  <a:lnTo>
                    <a:pt x="90" y="424"/>
                  </a:lnTo>
                  <a:lnTo>
                    <a:pt x="74" y="424"/>
                  </a:lnTo>
                  <a:lnTo>
                    <a:pt x="63" y="426"/>
                  </a:lnTo>
                  <a:lnTo>
                    <a:pt x="48" y="424"/>
                  </a:lnTo>
                  <a:lnTo>
                    <a:pt x="34" y="422"/>
                  </a:lnTo>
                  <a:lnTo>
                    <a:pt x="19" y="418"/>
                  </a:lnTo>
                  <a:lnTo>
                    <a:pt x="8" y="416"/>
                  </a:lnTo>
                  <a:lnTo>
                    <a:pt x="19" y="411"/>
                  </a:lnTo>
                  <a:lnTo>
                    <a:pt x="34" y="405"/>
                  </a:lnTo>
                  <a:lnTo>
                    <a:pt x="48" y="401"/>
                  </a:lnTo>
                  <a:lnTo>
                    <a:pt x="63" y="399"/>
                  </a:lnTo>
                  <a:lnTo>
                    <a:pt x="76" y="393"/>
                  </a:lnTo>
                  <a:lnTo>
                    <a:pt x="93" y="392"/>
                  </a:lnTo>
                  <a:lnTo>
                    <a:pt x="107" y="388"/>
                  </a:lnTo>
                  <a:lnTo>
                    <a:pt x="124" y="386"/>
                  </a:lnTo>
                  <a:lnTo>
                    <a:pt x="137" y="380"/>
                  </a:lnTo>
                  <a:lnTo>
                    <a:pt x="150" y="376"/>
                  </a:lnTo>
                  <a:lnTo>
                    <a:pt x="164" y="371"/>
                  </a:lnTo>
                  <a:lnTo>
                    <a:pt x="179" y="367"/>
                  </a:lnTo>
                  <a:lnTo>
                    <a:pt x="192" y="359"/>
                  </a:lnTo>
                  <a:lnTo>
                    <a:pt x="206" y="352"/>
                  </a:lnTo>
                  <a:lnTo>
                    <a:pt x="217" y="342"/>
                  </a:lnTo>
                  <a:lnTo>
                    <a:pt x="230" y="335"/>
                  </a:lnTo>
                  <a:lnTo>
                    <a:pt x="225" y="323"/>
                  </a:lnTo>
                  <a:lnTo>
                    <a:pt x="219" y="317"/>
                  </a:lnTo>
                  <a:lnTo>
                    <a:pt x="209" y="312"/>
                  </a:lnTo>
                  <a:lnTo>
                    <a:pt x="202" y="312"/>
                  </a:lnTo>
                  <a:lnTo>
                    <a:pt x="190" y="310"/>
                  </a:lnTo>
                  <a:lnTo>
                    <a:pt x="179" y="312"/>
                  </a:lnTo>
                  <a:lnTo>
                    <a:pt x="166" y="314"/>
                  </a:lnTo>
                  <a:lnTo>
                    <a:pt x="154" y="319"/>
                  </a:lnTo>
                  <a:lnTo>
                    <a:pt x="139" y="323"/>
                  </a:lnTo>
                  <a:lnTo>
                    <a:pt x="124" y="327"/>
                  </a:lnTo>
                  <a:lnTo>
                    <a:pt x="109" y="331"/>
                  </a:lnTo>
                  <a:lnTo>
                    <a:pt x="95" y="335"/>
                  </a:lnTo>
                  <a:lnTo>
                    <a:pt x="80" y="335"/>
                  </a:lnTo>
                  <a:lnTo>
                    <a:pt x="67" y="336"/>
                  </a:lnTo>
                  <a:lnTo>
                    <a:pt x="53" y="335"/>
                  </a:lnTo>
                  <a:lnTo>
                    <a:pt x="44" y="333"/>
                  </a:lnTo>
                  <a:lnTo>
                    <a:pt x="31" y="333"/>
                  </a:lnTo>
                  <a:lnTo>
                    <a:pt x="21" y="329"/>
                  </a:lnTo>
                  <a:lnTo>
                    <a:pt x="10" y="321"/>
                  </a:lnTo>
                  <a:lnTo>
                    <a:pt x="0" y="321"/>
                  </a:lnTo>
                  <a:lnTo>
                    <a:pt x="12" y="316"/>
                  </a:lnTo>
                  <a:lnTo>
                    <a:pt x="23" y="312"/>
                  </a:lnTo>
                  <a:lnTo>
                    <a:pt x="34" y="308"/>
                  </a:lnTo>
                  <a:lnTo>
                    <a:pt x="46" y="304"/>
                  </a:lnTo>
                  <a:lnTo>
                    <a:pt x="57" y="300"/>
                  </a:lnTo>
                  <a:lnTo>
                    <a:pt x="71" y="298"/>
                  </a:lnTo>
                  <a:lnTo>
                    <a:pt x="84" y="295"/>
                  </a:lnTo>
                  <a:lnTo>
                    <a:pt x="99" y="293"/>
                  </a:lnTo>
                  <a:lnTo>
                    <a:pt x="111" y="287"/>
                  </a:lnTo>
                  <a:lnTo>
                    <a:pt x="124" y="285"/>
                  </a:lnTo>
                  <a:lnTo>
                    <a:pt x="137" y="279"/>
                  </a:lnTo>
                  <a:lnTo>
                    <a:pt x="150" y="278"/>
                  </a:lnTo>
                  <a:lnTo>
                    <a:pt x="162" y="274"/>
                  </a:lnTo>
                  <a:lnTo>
                    <a:pt x="177" y="270"/>
                  </a:lnTo>
                  <a:lnTo>
                    <a:pt x="188" y="266"/>
                  </a:lnTo>
                  <a:lnTo>
                    <a:pt x="204" y="264"/>
                  </a:lnTo>
                  <a:lnTo>
                    <a:pt x="206" y="253"/>
                  </a:lnTo>
                  <a:lnTo>
                    <a:pt x="207" y="245"/>
                  </a:lnTo>
                  <a:lnTo>
                    <a:pt x="206" y="239"/>
                  </a:lnTo>
                  <a:lnTo>
                    <a:pt x="202" y="238"/>
                  </a:lnTo>
                  <a:lnTo>
                    <a:pt x="188" y="234"/>
                  </a:lnTo>
                  <a:lnTo>
                    <a:pt x="169" y="236"/>
                  </a:lnTo>
                  <a:lnTo>
                    <a:pt x="158" y="236"/>
                  </a:lnTo>
                  <a:lnTo>
                    <a:pt x="147" y="236"/>
                  </a:lnTo>
                  <a:lnTo>
                    <a:pt x="135" y="236"/>
                  </a:lnTo>
                  <a:lnTo>
                    <a:pt x="124" y="238"/>
                  </a:lnTo>
                  <a:lnTo>
                    <a:pt x="105" y="234"/>
                  </a:lnTo>
                  <a:lnTo>
                    <a:pt x="91" y="226"/>
                  </a:lnTo>
                  <a:lnTo>
                    <a:pt x="80" y="226"/>
                  </a:lnTo>
                  <a:lnTo>
                    <a:pt x="69" y="226"/>
                  </a:lnTo>
                  <a:lnTo>
                    <a:pt x="80" y="215"/>
                  </a:lnTo>
                  <a:lnTo>
                    <a:pt x="97" y="209"/>
                  </a:lnTo>
                  <a:lnTo>
                    <a:pt x="114" y="203"/>
                  </a:lnTo>
                  <a:lnTo>
                    <a:pt x="131" y="201"/>
                  </a:lnTo>
                  <a:lnTo>
                    <a:pt x="149" y="198"/>
                  </a:lnTo>
                  <a:lnTo>
                    <a:pt x="168" y="196"/>
                  </a:lnTo>
                  <a:lnTo>
                    <a:pt x="185" y="192"/>
                  </a:lnTo>
                  <a:lnTo>
                    <a:pt x="204" y="190"/>
                  </a:lnTo>
                  <a:lnTo>
                    <a:pt x="204" y="179"/>
                  </a:lnTo>
                  <a:lnTo>
                    <a:pt x="204" y="171"/>
                  </a:lnTo>
                  <a:lnTo>
                    <a:pt x="202" y="165"/>
                  </a:lnTo>
                  <a:lnTo>
                    <a:pt x="200" y="162"/>
                  </a:lnTo>
                  <a:lnTo>
                    <a:pt x="190" y="154"/>
                  </a:lnTo>
                  <a:lnTo>
                    <a:pt x="175" y="154"/>
                  </a:lnTo>
                  <a:lnTo>
                    <a:pt x="156" y="152"/>
                  </a:lnTo>
                  <a:lnTo>
                    <a:pt x="139" y="152"/>
                  </a:lnTo>
                  <a:lnTo>
                    <a:pt x="122" y="148"/>
                  </a:lnTo>
                  <a:lnTo>
                    <a:pt x="112" y="143"/>
                  </a:lnTo>
                  <a:lnTo>
                    <a:pt x="130" y="137"/>
                  </a:lnTo>
                  <a:lnTo>
                    <a:pt x="150" y="131"/>
                  </a:lnTo>
                  <a:lnTo>
                    <a:pt x="169" y="125"/>
                  </a:lnTo>
                  <a:lnTo>
                    <a:pt x="190" y="120"/>
                  </a:lnTo>
                  <a:lnTo>
                    <a:pt x="209" y="112"/>
                  </a:lnTo>
                  <a:lnTo>
                    <a:pt x="228" y="106"/>
                  </a:lnTo>
                  <a:lnTo>
                    <a:pt x="247" y="99"/>
                  </a:lnTo>
                  <a:lnTo>
                    <a:pt x="268" y="93"/>
                  </a:lnTo>
                  <a:lnTo>
                    <a:pt x="285" y="84"/>
                  </a:lnTo>
                  <a:lnTo>
                    <a:pt x="304" y="74"/>
                  </a:lnTo>
                  <a:lnTo>
                    <a:pt x="322" y="65"/>
                  </a:lnTo>
                  <a:lnTo>
                    <a:pt x="341" y="55"/>
                  </a:lnTo>
                  <a:lnTo>
                    <a:pt x="356" y="42"/>
                  </a:lnTo>
                  <a:lnTo>
                    <a:pt x="373" y="30"/>
                  </a:lnTo>
                  <a:lnTo>
                    <a:pt x="388" y="15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72" name="Freeform 56"/>
            <p:cNvSpPr>
              <a:spLocks/>
            </p:cNvSpPr>
            <p:nvPr/>
          </p:nvSpPr>
          <p:spPr bwMode="auto">
            <a:xfrm>
              <a:off x="1228" y="3132"/>
              <a:ext cx="16" cy="8"/>
            </a:xfrm>
            <a:custGeom>
              <a:avLst/>
              <a:gdLst>
                <a:gd name="T0" fmla="*/ 1 w 32"/>
                <a:gd name="T1" fmla="*/ 1 h 16"/>
                <a:gd name="T2" fmla="*/ 1 w 32"/>
                <a:gd name="T3" fmla="*/ 1 h 16"/>
                <a:gd name="T4" fmla="*/ 1 w 32"/>
                <a:gd name="T5" fmla="*/ 1 h 16"/>
                <a:gd name="T6" fmla="*/ 1 w 32"/>
                <a:gd name="T7" fmla="*/ 1 h 16"/>
                <a:gd name="T8" fmla="*/ 1 w 32"/>
                <a:gd name="T9" fmla="*/ 1 h 16"/>
                <a:gd name="T10" fmla="*/ 1 w 32"/>
                <a:gd name="T11" fmla="*/ 0 h 16"/>
                <a:gd name="T12" fmla="*/ 0 w 32"/>
                <a:gd name="T13" fmla="*/ 1 h 16"/>
                <a:gd name="T14" fmla="*/ 0 w 32"/>
                <a:gd name="T15" fmla="*/ 1 h 16"/>
                <a:gd name="T16" fmla="*/ 1 w 32"/>
                <a:gd name="T17" fmla="*/ 1 h 16"/>
                <a:gd name="T18" fmla="*/ 1 w 32"/>
                <a:gd name="T19" fmla="*/ 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"/>
                <a:gd name="T32" fmla="*/ 32 w 32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">
                  <a:moveTo>
                    <a:pt x="1" y="16"/>
                  </a:moveTo>
                  <a:lnTo>
                    <a:pt x="17" y="12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73" name="Freeform 57"/>
            <p:cNvSpPr>
              <a:spLocks/>
            </p:cNvSpPr>
            <p:nvPr/>
          </p:nvSpPr>
          <p:spPr bwMode="auto">
            <a:xfrm>
              <a:off x="1737" y="2341"/>
              <a:ext cx="80" cy="29"/>
            </a:xfrm>
            <a:custGeom>
              <a:avLst/>
              <a:gdLst>
                <a:gd name="T0" fmla="*/ 1 w 159"/>
                <a:gd name="T1" fmla="*/ 1 h 57"/>
                <a:gd name="T2" fmla="*/ 1 w 159"/>
                <a:gd name="T3" fmla="*/ 0 h 57"/>
                <a:gd name="T4" fmla="*/ 1 w 159"/>
                <a:gd name="T5" fmla="*/ 1 h 57"/>
                <a:gd name="T6" fmla="*/ 1 w 159"/>
                <a:gd name="T7" fmla="*/ 1 h 57"/>
                <a:gd name="T8" fmla="*/ 1 w 159"/>
                <a:gd name="T9" fmla="*/ 1 h 57"/>
                <a:gd name="T10" fmla="*/ 1 w 159"/>
                <a:gd name="T11" fmla="*/ 1 h 57"/>
                <a:gd name="T12" fmla="*/ 1 w 159"/>
                <a:gd name="T13" fmla="*/ 1 h 57"/>
                <a:gd name="T14" fmla="*/ 1 w 159"/>
                <a:gd name="T15" fmla="*/ 1 h 57"/>
                <a:gd name="T16" fmla="*/ 1 w 159"/>
                <a:gd name="T17" fmla="*/ 1 h 57"/>
                <a:gd name="T18" fmla="*/ 1 w 159"/>
                <a:gd name="T19" fmla="*/ 1 h 57"/>
                <a:gd name="T20" fmla="*/ 1 w 159"/>
                <a:gd name="T21" fmla="*/ 1 h 57"/>
                <a:gd name="T22" fmla="*/ 1 w 159"/>
                <a:gd name="T23" fmla="*/ 1 h 57"/>
                <a:gd name="T24" fmla="*/ 1 w 159"/>
                <a:gd name="T25" fmla="*/ 1 h 57"/>
                <a:gd name="T26" fmla="*/ 1 w 159"/>
                <a:gd name="T27" fmla="*/ 1 h 57"/>
                <a:gd name="T28" fmla="*/ 1 w 159"/>
                <a:gd name="T29" fmla="*/ 1 h 57"/>
                <a:gd name="T30" fmla="*/ 1 w 159"/>
                <a:gd name="T31" fmla="*/ 1 h 57"/>
                <a:gd name="T32" fmla="*/ 1 w 159"/>
                <a:gd name="T33" fmla="*/ 1 h 57"/>
                <a:gd name="T34" fmla="*/ 1 w 159"/>
                <a:gd name="T35" fmla="*/ 1 h 57"/>
                <a:gd name="T36" fmla="*/ 1 w 159"/>
                <a:gd name="T37" fmla="*/ 1 h 57"/>
                <a:gd name="T38" fmla="*/ 0 w 159"/>
                <a:gd name="T39" fmla="*/ 1 h 57"/>
                <a:gd name="T40" fmla="*/ 0 w 159"/>
                <a:gd name="T41" fmla="*/ 1 h 57"/>
                <a:gd name="T42" fmla="*/ 0 w 159"/>
                <a:gd name="T43" fmla="*/ 1 h 57"/>
                <a:gd name="T44" fmla="*/ 1 w 159"/>
                <a:gd name="T45" fmla="*/ 1 h 57"/>
                <a:gd name="T46" fmla="*/ 1 w 159"/>
                <a:gd name="T47" fmla="*/ 1 h 57"/>
                <a:gd name="T48" fmla="*/ 1 w 159"/>
                <a:gd name="T49" fmla="*/ 1 h 57"/>
                <a:gd name="T50" fmla="*/ 1 w 159"/>
                <a:gd name="T51" fmla="*/ 1 h 57"/>
                <a:gd name="T52" fmla="*/ 1 w 159"/>
                <a:gd name="T53" fmla="*/ 1 h 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9"/>
                <a:gd name="T82" fmla="*/ 0 h 57"/>
                <a:gd name="T83" fmla="*/ 159 w 159"/>
                <a:gd name="T84" fmla="*/ 57 h 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9" h="57">
                  <a:moveTo>
                    <a:pt x="55" y="2"/>
                  </a:moveTo>
                  <a:lnTo>
                    <a:pt x="70" y="0"/>
                  </a:lnTo>
                  <a:lnTo>
                    <a:pt x="85" y="2"/>
                  </a:lnTo>
                  <a:lnTo>
                    <a:pt x="97" y="2"/>
                  </a:lnTo>
                  <a:lnTo>
                    <a:pt x="110" y="8"/>
                  </a:lnTo>
                  <a:lnTo>
                    <a:pt x="121" y="11"/>
                  </a:lnTo>
                  <a:lnTo>
                    <a:pt x="133" y="17"/>
                  </a:lnTo>
                  <a:lnTo>
                    <a:pt x="144" y="23"/>
                  </a:lnTo>
                  <a:lnTo>
                    <a:pt x="159" y="29"/>
                  </a:lnTo>
                  <a:lnTo>
                    <a:pt x="159" y="32"/>
                  </a:lnTo>
                  <a:lnTo>
                    <a:pt x="140" y="42"/>
                  </a:lnTo>
                  <a:lnTo>
                    <a:pt x="123" y="49"/>
                  </a:lnTo>
                  <a:lnTo>
                    <a:pt x="108" y="53"/>
                  </a:lnTo>
                  <a:lnTo>
                    <a:pt x="93" y="57"/>
                  </a:lnTo>
                  <a:lnTo>
                    <a:pt x="78" y="55"/>
                  </a:lnTo>
                  <a:lnTo>
                    <a:pt x="64" y="49"/>
                  </a:lnTo>
                  <a:lnTo>
                    <a:pt x="49" y="40"/>
                  </a:lnTo>
                  <a:lnTo>
                    <a:pt x="38" y="29"/>
                  </a:lnTo>
                  <a:lnTo>
                    <a:pt x="19" y="32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1" y="23"/>
                  </a:lnTo>
                  <a:lnTo>
                    <a:pt x="25" y="15"/>
                  </a:lnTo>
                  <a:lnTo>
                    <a:pt x="36" y="8"/>
                  </a:lnTo>
                  <a:lnTo>
                    <a:pt x="55" y="2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74" name="Freeform 58"/>
            <p:cNvSpPr>
              <a:spLocks/>
            </p:cNvSpPr>
            <p:nvPr/>
          </p:nvSpPr>
          <p:spPr bwMode="auto">
            <a:xfrm>
              <a:off x="1585" y="2349"/>
              <a:ext cx="25" cy="12"/>
            </a:xfrm>
            <a:custGeom>
              <a:avLst/>
              <a:gdLst>
                <a:gd name="T0" fmla="*/ 0 w 51"/>
                <a:gd name="T1" fmla="*/ 0 h 25"/>
                <a:gd name="T2" fmla="*/ 0 w 51"/>
                <a:gd name="T3" fmla="*/ 0 h 25"/>
                <a:gd name="T4" fmla="*/ 0 w 51"/>
                <a:gd name="T5" fmla="*/ 0 h 25"/>
                <a:gd name="T6" fmla="*/ 0 w 51"/>
                <a:gd name="T7" fmla="*/ 0 h 25"/>
                <a:gd name="T8" fmla="*/ 0 w 51"/>
                <a:gd name="T9" fmla="*/ 0 h 25"/>
                <a:gd name="T10" fmla="*/ 0 w 51"/>
                <a:gd name="T11" fmla="*/ 0 h 25"/>
                <a:gd name="T12" fmla="*/ 0 w 51"/>
                <a:gd name="T13" fmla="*/ 0 h 25"/>
                <a:gd name="T14" fmla="*/ 0 w 51"/>
                <a:gd name="T15" fmla="*/ 0 h 25"/>
                <a:gd name="T16" fmla="*/ 0 w 51"/>
                <a:gd name="T17" fmla="*/ 0 h 25"/>
                <a:gd name="T18" fmla="*/ 0 w 51"/>
                <a:gd name="T19" fmla="*/ 0 h 25"/>
                <a:gd name="T20" fmla="*/ 0 w 51"/>
                <a:gd name="T21" fmla="*/ 0 h 25"/>
                <a:gd name="T22" fmla="*/ 0 w 51"/>
                <a:gd name="T23" fmla="*/ 0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25"/>
                <a:gd name="T38" fmla="*/ 51 w 51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25">
                  <a:moveTo>
                    <a:pt x="30" y="0"/>
                  </a:moveTo>
                  <a:lnTo>
                    <a:pt x="38" y="6"/>
                  </a:lnTo>
                  <a:lnTo>
                    <a:pt x="51" y="8"/>
                  </a:lnTo>
                  <a:lnTo>
                    <a:pt x="40" y="17"/>
                  </a:lnTo>
                  <a:lnTo>
                    <a:pt x="28" y="23"/>
                  </a:lnTo>
                  <a:lnTo>
                    <a:pt x="15" y="23"/>
                  </a:lnTo>
                  <a:lnTo>
                    <a:pt x="7" y="25"/>
                  </a:lnTo>
                  <a:lnTo>
                    <a:pt x="0" y="17"/>
                  </a:lnTo>
                  <a:lnTo>
                    <a:pt x="7" y="10"/>
                  </a:lnTo>
                  <a:lnTo>
                    <a:pt x="15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75" name="Freeform 59"/>
            <p:cNvSpPr>
              <a:spLocks/>
            </p:cNvSpPr>
            <p:nvPr/>
          </p:nvSpPr>
          <p:spPr bwMode="auto">
            <a:xfrm>
              <a:off x="1847" y="2348"/>
              <a:ext cx="33" cy="25"/>
            </a:xfrm>
            <a:custGeom>
              <a:avLst/>
              <a:gdLst>
                <a:gd name="T0" fmla="*/ 0 w 67"/>
                <a:gd name="T1" fmla="*/ 1 h 50"/>
                <a:gd name="T2" fmla="*/ 0 w 67"/>
                <a:gd name="T3" fmla="*/ 0 h 50"/>
                <a:gd name="T4" fmla="*/ 0 w 67"/>
                <a:gd name="T5" fmla="*/ 1 h 50"/>
                <a:gd name="T6" fmla="*/ 0 w 67"/>
                <a:gd name="T7" fmla="*/ 1 h 50"/>
                <a:gd name="T8" fmla="*/ 0 w 67"/>
                <a:gd name="T9" fmla="*/ 1 h 50"/>
                <a:gd name="T10" fmla="*/ 0 w 67"/>
                <a:gd name="T11" fmla="*/ 1 h 50"/>
                <a:gd name="T12" fmla="*/ 0 w 67"/>
                <a:gd name="T13" fmla="*/ 1 h 50"/>
                <a:gd name="T14" fmla="*/ 0 w 67"/>
                <a:gd name="T15" fmla="*/ 1 h 50"/>
                <a:gd name="T16" fmla="*/ 0 w 67"/>
                <a:gd name="T17" fmla="*/ 1 h 50"/>
                <a:gd name="T18" fmla="*/ 0 w 67"/>
                <a:gd name="T19" fmla="*/ 1 h 50"/>
                <a:gd name="T20" fmla="*/ 0 w 67"/>
                <a:gd name="T21" fmla="*/ 1 h 50"/>
                <a:gd name="T22" fmla="*/ 0 w 67"/>
                <a:gd name="T23" fmla="*/ 1 h 50"/>
                <a:gd name="T24" fmla="*/ 0 w 67"/>
                <a:gd name="T25" fmla="*/ 1 h 50"/>
                <a:gd name="T26" fmla="*/ 0 w 67"/>
                <a:gd name="T27" fmla="*/ 1 h 50"/>
                <a:gd name="T28" fmla="*/ 0 w 67"/>
                <a:gd name="T29" fmla="*/ 1 h 50"/>
                <a:gd name="T30" fmla="*/ 0 w 67"/>
                <a:gd name="T31" fmla="*/ 1 h 50"/>
                <a:gd name="T32" fmla="*/ 0 w 67"/>
                <a:gd name="T33" fmla="*/ 1 h 50"/>
                <a:gd name="T34" fmla="*/ 0 w 67"/>
                <a:gd name="T35" fmla="*/ 1 h 50"/>
                <a:gd name="T36" fmla="*/ 0 w 67"/>
                <a:gd name="T37" fmla="*/ 1 h 50"/>
                <a:gd name="T38" fmla="*/ 0 w 67"/>
                <a:gd name="T39" fmla="*/ 1 h 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7"/>
                <a:gd name="T61" fmla="*/ 0 h 50"/>
                <a:gd name="T62" fmla="*/ 67 w 67"/>
                <a:gd name="T63" fmla="*/ 50 h 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7" h="50">
                  <a:moveTo>
                    <a:pt x="44" y="2"/>
                  </a:moveTo>
                  <a:lnTo>
                    <a:pt x="54" y="0"/>
                  </a:lnTo>
                  <a:lnTo>
                    <a:pt x="63" y="2"/>
                  </a:lnTo>
                  <a:lnTo>
                    <a:pt x="67" y="10"/>
                  </a:lnTo>
                  <a:lnTo>
                    <a:pt x="67" y="23"/>
                  </a:lnTo>
                  <a:lnTo>
                    <a:pt x="52" y="33"/>
                  </a:lnTo>
                  <a:lnTo>
                    <a:pt x="38" y="44"/>
                  </a:lnTo>
                  <a:lnTo>
                    <a:pt x="29" y="46"/>
                  </a:lnTo>
                  <a:lnTo>
                    <a:pt x="21" y="50"/>
                  </a:lnTo>
                  <a:lnTo>
                    <a:pt x="10" y="50"/>
                  </a:lnTo>
                  <a:lnTo>
                    <a:pt x="0" y="5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10"/>
                  </a:lnTo>
                  <a:lnTo>
                    <a:pt x="25" y="6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76" name="Freeform 60"/>
            <p:cNvSpPr>
              <a:spLocks/>
            </p:cNvSpPr>
            <p:nvPr/>
          </p:nvSpPr>
          <p:spPr bwMode="auto">
            <a:xfrm>
              <a:off x="1658" y="2356"/>
              <a:ext cx="54" cy="27"/>
            </a:xfrm>
            <a:custGeom>
              <a:avLst/>
              <a:gdLst>
                <a:gd name="T0" fmla="*/ 1 w 108"/>
                <a:gd name="T1" fmla="*/ 0 h 55"/>
                <a:gd name="T2" fmla="*/ 1 w 108"/>
                <a:gd name="T3" fmla="*/ 0 h 55"/>
                <a:gd name="T4" fmla="*/ 1 w 108"/>
                <a:gd name="T5" fmla="*/ 0 h 55"/>
                <a:gd name="T6" fmla="*/ 1 w 108"/>
                <a:gd name="T7" fmla="*/ 0 h 55"/>
                <a:gd name="T8" fmla="*/ 1 w 108"/>
                <a:gd name="T9" fmla="*/ 0 h 55"/>
                <a:gd name="T10" fmla="*/ 1 w 108"/>
                <a:gd name="T11" fmla="*/ 0 h 55"/>
                <a:gd name="T12" fmla="*/ 1 w 108"/>
                <a:gd name="T13" fmla="*/ 0 h 55"/>
                <a:gd name="T14" fmla="*/ 1 w 108"/>
                <a:gd name="T15" fmla="*/ 0 h 55"/>
                <a:gd name="T16" fmla="*/ 1 w 108"/>
                <a:gd name="T17" fmla="*/ 0 h 55"/>
                <a:gd name="T18" fmla="*/ 1 w 108"/>
                <a:gd name="T19" fmla="*/ 0 h 55"/>
                <a:gd name="T20" fmla="*/ 1 w 108"/>
                <a:gd name="T21" fmla="*/ 0 h 55"/>
                <a:gd name="T22" fmla="*/ 1 w 108"/>
                <a:gd name="T23" fmla="*/ 0 h 55"/>
                <a:gd name="T24" fmla="*/ 1 w 108"/>
                <a:gd name="T25" fmla="*/ 0 h 55"/>
                <a:gd name="T26" fmla="*/ 1 w 108"/>
                <a:gd name="T27" fmla="*/ 0 h 55"/>
                <a:gd name="T28" fmla="*/ 1 w 108"/>
                <a:gd name="T29" fmla="*/ 0 h 55"/>
                <a:gd name="T30" fmla="*/ 1 w 108"/>
                <a:gd name="T31" fmla="*/ 0 h 55"/>
                <a:gd name="T32" fmla="*/ 0 w 108"/>
                <a:gd name="T33" fmla="*/ 0 h 55"/>
                <a:gd name="T34" fmla="*/ 1 w 108"/>
                <a:gd name="T35" fmla="*/ 0 h 55"/>
                <a:gd name="T36" fmla="*/ 1 w 108"/>
                <a:gd name="T37" fmla="*/ 0 h 55"/>
                <a:gd name="T38" fmla="*/ 1 w 108"/>
                <a:gd name="T39" fmla="*/ 0 h 55"/>
                <a:gd name="T40" fmla="*/ 1 w 108"/>
                <a:gd name="T41" fmla="*/ 0 h 55"/>
                <a:gd name="T42" fmla="*/ 1 w 108"/>
                <a:gd name="T43" fmla="*/ 0 h 55"/>
                <a:gd name="T44" fmla="*/ 1 w 108"/>
                <a:gd name="T45" fmla="*/ 0 h 55"/>
                <a:gd name="T46" fmla="*/ 1 w 108"/>
                <a:gd name="T47" fmla="*/ 0 h 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8"/>
                <a:gd name="T73" fmla="*/ 0 h 55"/>
                <a:gd name="T74" fmla="*/ 108 w 108"/>
                <a:gd name="T75" fmla="*/ 55 h 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8" h="55">
                  <a:moveTo>
                    <a:pt x="70" y="0"/>
                  </a:moveTo>
                  <a:lnTo>
                    <a:pt x="86" y="3"/>
                  </a:lnTo>
                  <a:lnTo>
                    <a:pt x="97" y="19"/>
                  </a:lnTo>
                  <a:lnTo>
                    <a:pt x="99" y="26"/>
                  </a:lnTo>
                  <a:lnTo>
                    <a:pt x="103" y="36"/>
                  </a:lnTo>
                  <a:lnTo>
                    <a:pt x="105" y="45"/>
                  </a:lnTo>
                  <a:lnTo>
                    <a:pt x="108" y="55"/>
                  </a:lnTo>
                  <a:lnTo>
                    <a:pt x="97" y="43"/>
                  </a:lnTo>
                  <a:lnTo>
                    <a:pt x="87" y="38"/>
                  </a:lnTo>
                  <a:lnTo>
                    <a:pt x="74" y="36"/>
                  </a:lnTo>
                  <a:lnTo>
                    <a:pt x="61" y="39"/>
                  </a:lnTo>
                  <a:lnTo>
                    <a:pt x="46" y="41"/>
                  </a:lnTo>
                  <a:lnTo>
                    <a:pt x="32" y="45"/>
                  </a:lnTo>
                  <a:lnTo>
                    <a:pt x="19" y="49"/>
                  </a:lnTo>
                  <a:lnTo>
                    <a:pt x="9" y="51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2" y="38"/>
                  </a:lnTo>
                  <a:lnTo>
                    <a:pt x="9" y="24"/>
                  </a:lnTo>
                  <a:lnTo>
                    <a:pt x="25" y="19"/>
                  </a:lnTo>
                  <a:lnTo>
                    <a:pt x="42" y="13"/>
                  </a:lnTo>
                  <a:lnTo>
                    <a:pt x="55" y="5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77" name="Freeform 61"/>
            <p:cNvSpPr>
              <a:spLocks/>
            </p:cNvSpPr>
            <p:nvPr/>
          </p:nvSpPr>
          <p:spPr bwMode="auto">
            <a:xfrm>
              <a:off x="1346" y="2375"/>
              <a:ext cx="102" cy="85"/>
            </a:xfrm>
            <a:custGeom>
              <a:avLst/>
              <a:gdLst>
                <a:gd name="T0" fmla="*/ 1 w 204"/>
                <a:gd name="T1" fmla="*/ 0 h 171"/>
                <a:gd name="T2" fmla="*/ 1 w 204"/>
                <a:gd name="T3" fmla="*/ 0 h 171"/>
                <a:gd name="T4" fmla="*/ 1 w 204"/>
                <a:gd name="T5" fmla="*/ 0 h 171"/>
                <a:gd name="T6" fmla="*/ 1 w 204"/>
                <a:gd name="T7" fmla="*/ 0 h 171"/>
                <a:gd name="T8" fmla="*/ 1 w 204"/>
                <a:gd name="T9" fmla="*/ 0 h 171"/>
                <a:gd name="T10" fmla="*/ 1 w 204"/>
                <a:gd name="T11" fmla="*/ 0 h 171"/>
                <a:gd name="T12" fmla="*/ 1 w 204"/>
                <a:gd name="T13" fmla="*/ 0 h 171"/>
                <a:gd name="T14" fmla="*/ 1 w 204"/>
                <a:gd name="T15" fmla="*/ 0 h 171"/>
                <a:gd name="T16" fmla="*/ 1 w 204"/>
                <a:gd name="T17" fmla="*/ 0 h 171"/>
                <a:gd name="T18" fmla="*/ 1 w 204"/>
                <a:gd name="T19" fmla="*/ 0 h 171"/>
                <a:gd name="T20" fmla="*/ 1 w 204"/>
                <a:gd name="T21" fmla="*/ 0 h 171"/>
                <a:gd name="T22" fmla="*/ 1 w 204"/>
                <a:gd name="T23" fmla="*/ 0 h 171"/>
                <a:gd name="T24" fmla="*/ 1 w 204"/>
                <a:gd name="T25" fmla="*/ 0 h 171"/>
                <a:gd name="T26" fmla="*/ 1 w 204"/>
                <a:gd name="T27" fmla="*/ 0 h 171"/>
                <a:gd name="T28" fmla="*/ 1 w 204"/>
                <a:gd name="T29" fmla="*/ 0 h 171"/>
                <a:gd name="T30" fmla="*/ 1 w 204"/>
                <a:gd name="T31" fmla="*/ 0 h 171"/>
                <a:gd name="T32" fmla="*/ 1 w 204"/>
                <a:gd name="T33" fmla="*/ 0 h 171"/>
                <a:gd name="T34" fmla="*/ 1 w 204"/>
                <a:gd name="T35" fmla="*/ 0 h 171"/>
                <a:gd name="T36" fmla="*/ 1 w 204"/>
                <a:gd name="T37" fmla="*/ 0 h 171"/>
                <a:gd name="T38" fmla="*/ 1 w 204"/>
                <a:gd name="T39" fmla="*/ 0 h 171"/>
                <a:gd name="T40" fmla="*/ 1 w 204"/>
                <a:gd name="T41" fmla="*/ 0 h 171"/>
                <a:gd name="T42" fmla="*/ 1 w 204"/>
                <a:gd name="T43" fmla="*/ 0 h 171"/>
                <a:gd name="T44" fmla="*/ 1 w 204"/>
                <a:gd name="T45" fmla="*/ 0 h 171"/>
                <a:gd name="T46" fmla="*/ 1 w 204"/>
                <a:gd name="T47" fmla="*/ 0 h 171"/>
                <a:gd name="T48" fmla="*/ 1 w 204"/>
                <a:gd name="T49" fmla="*/ 0 h 171"/>
                <a:gd name="T50" fmla="*/ 1 w 204"/>
                <a:gd name="T51" fmla="*/ 0 h 171"/>
                <a:gd name="T52" fmla="*/ 1 w 204"/>
                <a:gd name="T53" fmla="*/ 0 h 171"/>
                <a:gd name="T54" fmla="*/ 1 w 204"/>
                <a:gd name="T55" fmla="*/ 0 h 171"/>
                <a:gd name="T56" fmla="*/ 1 w 204"/>
                <a:gd name="T57" fmla="*/ 0 h 171"/>
                <a:gd name="T58" fmla="*/ 1 w 204"/>
                <a:gd name="T59" fmla="*/ 0 h 171"/>
                <a:gd name="T60" fmla="*/ 1 w 204"/>
                <a:gd name="T61" fmla="*/ 0 h 171"/>
                <a:gd name="T62" fmla="*/ 1 w 204"/>
                <a:gd name="T63" fmla="*/ 0 h 171"/>
                <a:gd name="T64" fmla="*/ 1 w 204"/>
                <a:gd name="T65" fmla="*/ 0 h 171"/>
                <a:gd name="T66" fmla="*/ 1 w 204"/>
                <a:gd name="T67" fmla="*/ 0 h 171"/>
                <a:gd name="T68" fmla="*/ 1 w 204"/>
                <a:gd name="T69" fmla="*/ 0 h 171"/>
                <a:gd name="T70" fmla="*/ 1 w 204"/>
                <a:gd name="T71" fmla="*/ 0 h 171"/>
                <a:gd name="T72" fmla="*/ 1 w 204"/>
                <a:gd name="T73" fmla="*/ 0 h 171"/>
                <a:gd name="T74" fmla="*/ 1 w 204"/>
                <a:gd name="T75" fmla="*/ 0 h 171"/>
                <a:gd name="T76" fmla="*/ 1 w 204"/>
                <a:gd name="T77" fmla="*/ 0 h 171"/>
                <a:gd name="T78" fmla="*/ 1 w 204"/>
                <a:gd name="T79" fmla="*/ 0 h 171"/>
                <a:gd name="T80" fmla="*/ 1 w 204"/>
                <a:gd name="T81" fmla="*/ 0 h 171"/>
                <a:gd name="T82" fmla="*/ 1 w 204"/>
                <a:gd name="T83" fmla="*/ 0 h 171"/>
                <a:gd name="T84" fmla="*/ 1 w 204"/>
                <a:gd name="T85" fmla="*/ 0 h 171"/>
                <a:gd name="T86" fmla="*/ 1 w 204"/>
                <a:gd name="T87" fmla="*/ 0 h 171"/>
                <a:gd name="T88" fmla="*/ 1 w 204"/>
                <a:gd name="T89" fmla="*/ 0 h 171"/>
                <a:gd name="T90" fmla="*/ 1 w 204"/>
                <a:gd name="T91" fmla="*/ 0 h 171"/>
                <a:gd name="T92" fmla="*/ 0 w 204"/>
                <a:gd name="T93" fmla="*/ 0 h 171"/>
                <a:gd name="T94" fmla="*/ 1 w 204"/>
                <a:gd name="T95" fmla="*/ 0 h 171"/>
                <a:gd name="T96" fmla="*/ 1 w 204"/>
                <a:gd name="T97" fmla="*/ 0 h 171"/>
                <a:gd name="T98" fmla="*/ 1 w 204"/>
                <a:gd name="T99" fmla="*/ 0 h 171"/>
                <a:gd name="T100" fmla="*/ 1 w 204"/>
                <a:gd name="T101" fmla="*/ 0 h 171"/>
                <a:gd name="T102" fmla="*/ 1 w 204"/>
                <a:gd name="T103" fmla="*/ 0 h 171"/>
                <a:gd name="T104" fmla="*/ 1 w 204"/>
                <a:gd name="T105" fmla="*/ 0 h 171"/>
                <a:gd name="T106" fmla="*/ 1 w 204"/>
                <a:gd name="T107" fmla="*/ 0 h 171"/>
                <a:gd name="T108" fmla="*/ 1 w 204"/>
                <a:gd name="T109" fmla="*/ 0 h 171"/>
                <a:gd name="T110" fmla="*/ 1 w 204"/>
                <a:gd name="T111" fmla="*/ 0 h 171"/>
                <a:gd name="T112" fmla="*/ 1 w 204"/>
                <a:gd name="T113" fmla="*/ 0 h 171"/>
                <a:gd name="T114" fmla="*/ 1 w 204"/>
                <a:gd name="T115" fmla="*/ 0 h 171"/>
                <a:gd name="T116" fmla="*/ 1 w 204"/>
                <a:gd name="T117" fmla="*/ 0 h 171"/>
                <a:gd name="T118" fmla="*/ 1 w 204"/>
                <a:gd name="T119" fmla="*/ 0 h 171"/>
                <a:gd name="T120" fmla="*/ 1 w 204"/>
                <a:gd name="T121" fmla="*/ 0 h 171"/>
                <a:gd name="T122" fmla="*/ 1 w 204"/>
                <a:gd name="T123" fmla="*/ 0 h 171"/>
                <a:gd name="T124" fmla="*/ 1 w 204"/>
                <a:gd name="T125" fmla="*/ 0 h 1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4"/>
                <a:gd name="T190" fmla="*/ 0 h 171"/>
                <a:gd name="T191" fmla="*/ 204 w 204"/>
                <a:gd name="T192" fmla="*/ 171 h 1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4" h="171">
                  <a:moveTo>
                    <a:pt x="27" y="0"/>
                  </a:moveTo>
                  <a:lnTo>
                    <a:pt x="36" y="5"/>
                  </a:lnTo>
                  <a:lnTo>
                    <a:pt x="48" y="15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0" y="45"/>
                  </a:lnTo>
                  <a:lnTo>
                    <a:pt x="92" y="55"/>
                  </a:lnTo>
                  <a:lnTo>
                    <a:pt x="101" y="66"/>
                  </a:lnTo>
                  <a:lnTo>
                    <a:pt x="113" y="77"/>
                  </a:lnTo>
                  <a:lnTo>
                    <a:pt x="122" y="89"/>
                  </a:lnTo>
                  <a:lnTo>
                    <a:pt x="133" y="100"/>
                  </a:lnTo>
                  <a:lnTo>
                    <a:pt x="143" y="112"/>
                  </a:lnTo>
                  <a:lnTo>
                    <a:pt x="154" y="123"/>
                  </a:lnTo>
                  <a:lnTo>
                    <a:pt x="166" y="134"/>
                  </a:lnTo>
                  <a:lnTo>
                    <a:pt x="177" y="146"/>
                  </a:lnTo>
                  <a:lnTo>
                    <a:pt x="190" y="157"/>
                  </a:lnTo>
                  <a:lnTo>
                    <a:pt x="204" y="169"/>
                  </a:lnTo>
                  <a:lnTo>
                    <a:pt x="192" y="161"/>
                  </a:lnTo>
                  <a:lnTo>
                    <a:pt x="181" y="155"/>
                  </a:lnTo>
                  <a:lnTo>
                    <a:pt x="170" y="148"/>
                  </a:lnTo>
                  <a:lnTo>
                    <a:pt x="160" y="140"/>
                  </a:lnTo>
                  <a:lnTo>
                    <a:pt x="149" y="133"/>
                  </a:lnTo>
                  <a:lnTo>
                    <a:pt x="137" y="125"/>
                  </a:lnTo>
                  <a:lnTo>
                    <a:pt x="126" y="119"/>
                  </a:lnTo>
                  <a:lnTo>
                    <a:pt x="114" y="117"/>
                  </a:lnTo>
                  <a:lnTo>
                    <a:pt x="128" y="131"/>
                  </a:lnTo>
                  <a:lnTo>
                    <a:pt x="137" y="144"/>
                  </a:lnTo>
                  <a:lnTo>
                    <a:pt x="143" y="153"/>
                  </a:lnTo>
                  <a:lnTo>
                    <a:pt x="145" y="161"/>
                  </a:lnTo>
                  <a:lnTo>
                    <a:pt x="135" y="165"/>
                  </a:lnTo>
                  <a:lnTo>
                    <a:pt x="120" y="165"/>
                  </a:lnTo>
                  <a:lnTo>
                    <a:pt x="111" y="159"/>
                  </a:lnTo>
                  <a:lnTo>
                    <a:pt x="101" y="155"/>
                  </a:lnTo>
                  <a:lnTo>
                    <a:pt x="92" y="148"/>
                  </a:lnTo>
                  <a:lnTo>
                    <a:pt x="82" y="138"/>
                  </a:lnTo>
                  <a:lnTo>
                    <a:pt x="67" y="134"/>
                  </a:lnTo>
                  <a:lnTo>
                    <a:pt x="61" y="142"/>
                  </a:lnTo>
                  <a:lnTo>
                    <a:pt x="61" y="155"/>
                  </a:lnTo>
                  <a:lnTo>
                    <a:pt x="65" y="171"/>
                  </a:lnTo>
                  <a:lnTo>
                    <a:pt x="54" y="167"/>
                  </a:lnTo>
                  <a:lnTo>
                    <a:pt x="46" y="165"/>
                  </a:lnTo>
                  <a:lnTo>
                    <a:pt x="38" y="159"/>
                  </a:lnTo>
                  <a:lnTo>
                    <a:pt x="33" y="153"/>
                  </a:lnTo>
                  <a:lnTo>
                    <a:pt x="25" y="146"/>
                  </a:lnTo>
                  <a:lnTo>
                    <a:pt x="17" y="140"/>
                  </a:lnTo>
                  <a:lnTo>
                    <a:pt x="10" y="133"/>
                  </a:lnTo>
                  <a:lnTo>
                    <a:pt x="0" y="127"/>
                  </a:lnTo>
                  <a:lnTo>
                    <a:pt x="8" y="117"/>
                  </a:lnTo>
                  <a:lnTo>
                    <a:pt x="14" y="110"/>
                  </a:lnTo>
                  <a:lnTo>
                    <a:pt x="14" y="102"/>
                  </a:lnTo>
                  <a:lnTo>
                    <a:pt x="16" y="95"/>
                  </a:lnTo>
                  <a:lnTo>
                    <a:pt x="10" y="77"/>
                  </a:lnTo>
                  <a:lnTo>
                    <a:pt x="6" y="60"/>
                  </a:lnTo>
                  <a:lnTo>
                    <a:pt x="19" y="64"/>
                  </a:lnTo>
                  <a:lnTo>
                    <a:pt x="40" y="66"/>
                  </a:lnTo>
                  <a:lnTo>
                    <a:pt x="40" y="64"/>
                  </a:lnTo>
                  <a:lnTo>
                    <a:pt x="29" y="57"/>
                  </a:lnTo>
                  <a:lnTo>
                    <a:pt x="21" y="49"/>
                  </a:lnTo>
                  <a:lnTo>
                    <a:pt x="16" y="41"/>
                  </a:lnTo>
                  <a:lnTo>
                    <a:pt x="14" y="34"/>
                  </a:lnTo>
                  <a:lnTo>
                    <a:pt x="14" y="1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78" name="Freeform 62"/>
            <p:cNvSpPr>
              <a:spLocks/>
            </p:cNvSpPr>
            <p:nvPr/>
          </p:nvSpPr>
          <p:spPr bwMode="auto">
            <a:xfrm>
              <a:off x="1788" y="2375"/>
              <a:ext cx="40" cy="30"/>
            </a:xfrm>
            <a:custGeom>
              <a:avLst/>
              <a:gdLst>
                <a:gd name="T0" fmla="*/ 1 w 80"/>
                <a:gd name="T1" fmla="*/ 0 h 60"/>
                <a:gd name="T2" fmla="*/ 1 w 80"/>
                <a:gd name="T3" fmla="*/ 1 h 60"/>
                <a:gd name="T4" fmla="*/ 1 w 80"/>
                <a:gd name="T5" fmla="*/ 1 h 60"/>
                <a:gd name="T6" fmla="*/ 1 w 80"/>
                <a:gd name="T7" fmla="*/ 1 h 60"/>
                <a:gd name="T8" fmla="*/ 1 w 80"/>
                <a:gd name="T9" fmla="*/ 1 h 60"/>
                <a:gd name="T10" fmla="*/ 1 w 80"/>
                <a:gd name="T11" fmla="*/ 1 h 60"/>
                <a:gd name="T12" fmla="*/ 1 w 80"/>
                <a:gd name="T13" fmla="*/ 1 h 60"/>
                <a:gd name="T14" fmla="*/ 1 w 80"/>
                <a:gd name="T15" fmla="*/ 1 h 60"/>
                <a:gd name="T16" fmla="*/ 1 w 80"/>
                <a:gd name="T17" fmla="*/ 1 h 60"/>
                <a:gd name="T18" fmla="*/ 1 w 80"/>
                <a:gd name="T19" fmla="*/ 1 h 60"/>
                <a:gd name="T20" fmla="*/ 0 w 80"/>
                <a:gd name="T21" fmla="*/ 1 h 60"/>
                <a:gd name="T22" fmla="*/ 0 w 80"/>
                <a:gd name="T23" fmla="*/ 1 h 60"/>
                <a:gd name="T24" fmla="*/ 1 w 80"/>
                <a:gd name="T25" fmla="*/ 1 h 60"/>
                <a:gd name="T26" fmla="*/ 1 w 80"/>
                <a:gd name="T27" fmla="*/ 1 h 60"/>
                <a:gd name="T28" fmla="*/ 1 w 80"/>
                <a:gd name="T29" fmla="*/ 1 h 60"/>
                <a:gd name="T30" fmla="*/ 1 w 80"/>
                <a:gd name="T31" fmla="*/ 1 h 60"/>
                <a:gd name="T32" fmla="*/ 1 w 80"/>
                <a:gd name="T33" fmla="*/ 1 h 60"/>
                <a:gd name="T34" fmla="*/ 1 w 80"/>
                <a:gd name="T35" fmla="*/ 1 h 60"/>
                <a:gd name="T36" fmla="*/ 1 w 80"/>
                <a:gd name="T37" fmla="*/ 0 h 60"/>
                <a:gd name="T38" fmla="*/ 1 w 80"/>
                <a:gd name="T39" fmla="*/ 0 h 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0"/>
                <a:gd name="T61" fmla="*/ 0 h 60"/>
                <a:gd name="T62" fmla="*/ 80 w 80"/>
                <a:gd name="T63" fmla="*/ 60 h 6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0" h="60">
                  <a:moveTo>
                    <a:pt x="63" y="0"/>
                  </a:moveTo>
                  <a:lnTo>
                    <a:pt x="75" y="13"/>
                  </a:lnTo>
                  <a:lnTo>
                    <a:pt x="80" y="26"/>
                  </a:lnTo>
                  <a:lnTo>
                    <a:pt x="75" y="38"/>
                  </a:lnTo>
                  <a:lnTo>
                    <a:pt x="63" y="49"/>
                  </a:lnTo>
                  <a:lnTo>
                    <a:pt x="48" y="55"/>
                  </a:lnTo>
                  <a:lnTo>
                    <a:pt x="37" y="58"/>
                  </a:lnTo>
                  <a:lnTo>
                    <a:pt x="23" y="58"/>
                  </a:lnTo>
                  <a:lnTo>
                    <a:pt x="14" y="60"/>
                  </a:lnTo>
                  <a:lnTo>
                    <a:pt x="2" y="55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6" y="41"/>
                  </a:lnTo>
                  <a:lnTo>
                    <a:pt x="12" y="38"/>
                  </a:lnTo>
                  <a:lnTo>
                    <a:pt x="23" y="34"/>
                  </a:lnTo>
                  <a:lnTo>
                    <a:pt x="31" y="24"/>
                  </a:lnTo>
                  <a:lnTo>
                    <a:pt x="40" y="15"/>
                  </a:lnTo>
                  <a:lnTo>
                    <a:pt x="50" y="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79" name="Freeform 63"/>
            <p:cNvSpPr>
              <a:spLocks/>
            </p:cNvSpPr>
            <p:nvPr/>
          </p:nvSpPr>
          <p:spPr bwMode="auto">
            <a:xfrm>
              <a:off x="476" y="2378"/>
              <a:ext cx="436" cy="195"/>
            </a:xfrm>
            <a:custGeom>
              <a:avLst/>
              <a:gdLst>
                <a:gd name="T0" fmla="*/ 1 w 870"/>
                <a:gd name="T1" fmla="*/ 0 h 392"/>
                <a:gd name="T2" fmla="*/ 1 w 870"/>
                <a:gd name="T3" fmla="*/ 0 h 392"/>
                <a:gd name="T4" fmla="*/ 1 w 870"/>
                <a:gd name="T5" fmla="*/ 0 h 392"/>
                <a:gd name="T6" fmla="*/ 1 w 870"/>
                <a:gd name="T7" fmla="*/ 0 h 392"/>
                <a:gd name="T8" fmla="*/ 1 w 870"/>
                <a:gd name="T9" fmla="*/ 0 h 392"/>
                <a:gd name="T10" fmla="*/ 1 w 870"/>
                <a:gd name="T11" fmla="*/ 0 h 392"/>
                <a:gd name="T12" fmla="*/ 1 w 870"/>
                <a:gd name="T13" fmla="*/ 0 h 392"/>
                <a:gd name="T14" fmla="*/ 1 w 870"/>
                <a:gd name="T15" fmla="*/ 0 h 392"/>
                <a:gd name="T16" fmla="*/ 1 w 870"/>
                <a:gd name="T17" fmla="*/ 0 h 392"/>
                <a:gd name="T18" fmla="*/ 1 w 870"/>
                <a:gd name="T19" fmla="*/ 0 h 392"/>
                <a:gd name="T20" fmla="*/ 1 w 870"/>
                <a:gd name="T21" fmla="*/ 0 h 392"/>
                <a:gd name="T22" fmla="*/ 1 w 870"/>
                <a:gd name="T23" fmla="*/ 0 h 392"/>
                <a:gd name="T24" fmla="*/ 1 w 870"/>
                <a:gd name="T25" fmla="*/ 0 h 392"/>
                <a:gd name="T26" fmla="*/ 1 w 870"/>
                <a:gd name="T27" fmla="*/ 0 h 392"/>
                <a:gd name="T28" fmla="*/ 1 w 870"/>
                <a:gd name="T29" fmla="*/ 0 h 392"/>
                <a:gd name="T30" fmla="*/ 1 w 870"/>
                <a:gd name="T31" fmla="*/ 0 h 392"/>
                <a:gd name="T32" fmla="*/ 1 w 870"/>
                <a:gd name="T33" fmla="*/ 0 h 392"/>
                <a:gd name="T34" fmla="*/ 1 w 870"/>
                <a:gd name="T35" fmla="*/ 0 h 392"/>
                <a:gd name="T36" fmla="*/ 1 w 870"/>
                <a:gd name="T37" fmla="*/ 0 h 392"/>
                <a:gd name="T38" fmla="*/ 1 w 870"/>
                <a:gd name="T39" fmla="*/ 0 h 392"/>
                <a:gd name="T40" fmla="*/ 1 w 870"/>
                <a:gd name="T41" fmla="*/ 0 h 392"/>
                <a:gd name="T42" fmla="*/ 1 w 870"/>
                <a:gd name="T43" fmla="*/ 0 h 392"/>
                <a:gd name="T44" fmla="*/ 1 w 870"/>
                <a:gd name="T45" fmla="*/ 0 h 392"/>
                <a:gd name="T46" fmla="*/ 1 w 870"/>
                <a:gd name="T47" fmla="*/ 0 h 392"/>
                <a:gd name="T48" fmla="*/ 1 w 870"/>
                <a:gd name="T49" fmla="*/ 0 h 392"/>
                <a:gd name="T50" fmla="*/ 1 w 870"/>
                <a:gd name="T51" fmla="*/ 0 h 392"/>
                <a:gd name="T52" fmla="*/ 1 w 870"/>
                <a:gd name="T53" fmla="*/ 0 h 392"/>
                <a:gd name="T54" fmla="*/ 1 w 870"/>
                <a:gd name="T55" fmla="*/ 0 h 392"/>
                <a:gd name="T56" fmla="*/ 1 w 870"/>
                <a:gd name="T57" fmla="*/ 0 h 392"/>
                <a:gd name="T58" fmla="*/ 1 w 870"/>
                <a:gd name="T59" fmla="*/ 0 h 392"/>
                <a:gd name="T60" fmla="*/ 1 w 870"/>
                <a:gd name="T61" fmla="*/ 0 h 392"/>
                <a:gd name="T62" fmla="*/ 1 w 870"/>
                <a:gd name="T63" fmla="*/ 0 h 392"/>
                <a:gd name="T64" fmla="*/ 1 w 870"/>
                <a:gd name="T65" fmla="*/ 0 h 392"/>
                <a:gd name="T66" fmla="*/ 1 w 870"/>
                <a:gd name="T67" fmla="*/ 0 h 392"/>
                <a:gd name="T68" fmla="*/ 1 w 870"/>
                <a:gd name="T69" fmla="*/ 0 h 392"/>
                <a:gd name="T70" fmla="*/ 1 w 870"/>
                <a:gd name="T71" fmla="*/ 0 h 392"/>
                <a:gd name="T72" fmla="*/ 1 w 870"/>
                <a:gd name="T73" fmla="*/ 0 h 392"/>
                <a:gd name="T74" fmla="*/ 1 w 870"/>
                <a:gd name="T75" fmla="*/ 0 h 392"/>
                <a:gd name="T76" fmla="*/ 1 w 870"/>
                <a:gd name="T77" fmla="*/ 0 h 392"/>
                <a:gd name="T78" fmla="*/ 1 w 870"/>
                <a:gd name="T79" fmla="*/ 0 h 392"/>
                <a:gd name="T80" fmla="*/ 1 w 870"/>
                <a:gd name="T81" fmla="*/ 0 h 392"/>
                <a:gd name="T82" fmla="*/ 1 w 870"/>
                <a:gd name="T83" fmla="*/ 0 h 392"/>
                <a:gd name="T84" fmla="*/ 1 w 870"/>
                <a:gd name="T85" fmla="*/ 0 h 392"/>
                <a:gd name="T86" fmla="*/ 1 w 870"/>
                <a:gd name="T87" fmla="*/ 0 h 392"/>
                <a:gd name="T88" fmla="*/ 1 w 870"/>
                <a:gd name="T89" fmla="*/ 0 h 392"/>
                <a:gd name="T90" fmla="*/ 1 w 870"/>
                <a:gd name="T91" fmla="*/ 0 h 392"/>
                <a:gd name="T92" fmla="*/ 1 w 870"/>
                <a:gd name="T93" fmla="*/ 0 h 392"/>
                <a:gd name="T94" fmla="*/ 1 w 870"/>
                <a:gd name="T95" fmla="*/ 0 h 392"/>
                <a:gd name="T96" fmla="*/ 1 w 870"/>
                <a:gd name="T97" fmla="*/ 0 h 392"/>
                <a:gd name="T98" fmla="*/ 1 w 870"/>
                <a:gd name="T99" fmla="*/ 0 h 392"/>
                <a:gd name="T100" fmla="*/ 1 w 870"/>
                <a:gd name="T101" fmla="*/ 0 h 392"/>
                <a:gd name="T102" fmla="*/ 1 w 870"/>
                <a:gd name="T103" fmla="*/ 0 h 392"/>
                <a:gd name="T104" fmla="*/ 1 w 870"/>
                <a:gd name="T105" fmla="*/ 0 h 392"/>
                <a:gd name="T106" fmla="*/ 1 w 870"/>
                <a:gd name="T107" fmla="*/ 0 h 392"/>
                <a:gd name="T108" fmla="*/ 1 w 870"/>
                <a:gd name="T109" fmla="*/ 0 h 392"/>
                <a:gd name="T110" fmla="*/ 1 w 870"/>
                <a:gd name="T111" fmla="*/ 0 h 392"/>
                <a:gd name="T112" fmla="*/ 1 w 870"/>
                <a:gd name="T113" fmla="*/ 0 h 3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70"/>
                <a:gd name="T172" fmla="*/ 0 h 392"/>
                <a:gd name="T173" fmla="*/ 870 w 870"/>
                <a:gd name="T174" fmla="*/ 392 h 39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70" h="392">
                  <a:moveTo>
                    <a:pt x="739" y="0"/>
                  </a:moveTo>
                  <a:lnTo>
                    <a:pt x="749" y="12"/>
                  </a:lnTo>
                  <a:lnTo>
                    <a:pt x="758" y="25"/>
                  </a:lnTo>
                  <a:lnTo>
                    <a:pt x="768" y="36"/>
                  </a:lnTo>
                  <a:lnTo>
                    <a:pt x="779" y="50"/>
                  </a:lnTo>
                  <a:lnTo>
                    <a:pt x="789" y="61"/>
                  </a:lnTo>
                  <a:lnTo>
                    <a:pt x="800" y="76"/>
                  </a:lnTo>
                  <a:lnTo>
                    <a:pt x="810" y="90"/>
                  </a:lnTo>
                  <a:lnTo>
                    <a:pt x="821" y="105"/>
                  </a:lnTo>
                  <a:lnTo>
                    <a:pt x="829" y="116"/>
                  </a:lnTo>
                  <a:lnTo>
                    <a:pt x="838" y="131"/>
                  </a:lnTo>
                  <a:lnTo>
                    <a:pt x="846" y="145"/>
                  </a:lnTo>
                  <a:lnTo>
                    <a:pt x="853" y="162"/>
                  </a:lnTo>
                  <a:lnTo>
                    <a:pt x="859" y="175"/>
                  </a:lnTo>
                  <a:lnTo>
                    <a:pt x="865" y="192"/>
                  </a:lnTo>
                  <a:lnTo>
                    <a:pt x="867" y="209"/>
                  </a:lnTo>
                  <a:lnTo>
                    <a:pt x="870" y="226"/>
                  </a:lnTo>
                  <a:lnTo>
                    <a:pt x="869" y="226"/>
                  </a:lnTo>
                  <a:lnTo>
                    <a:pt x="867" y="226"/>
                  </a:lnTo>
                  <a:lnTo>
                    <a:pt x="863" y="213"/>
                  </a:lnTo>
                  <a:lnTo>
                    <a:pt x="859" y="202"/>
                  </a:lnTo>
                  <a:lnTo>
                    <a:pt x="850" y="190"/>
                  </a:lnTo>
                  <a:lnTo>
                    <a:pt x="840" y="183"/>
                  </a:lnTo>
                  <a:lnTo>
                    <a:pt x="838" y="198"/>
                  </a:lnTo>
                  <a:lnTo>
                    <a:pt x="844" y="213"/>
                  </a:lnTo>
                  <a:lnTo>
                    <a:pt x="850" y="228"/>
                  </a:lnTo>
                  <a:lnTo>
                    <a:pt x="853" y="244"/>
                  </a:lnTo>
                  <a:lnTo>
                    <a:pt x="842" y="228"/>
                  </a:lnTo>
                  <a:lnTo>
                    <a:pt x="832" y="213"/>
                  </a:lnTo>
                  <a:lnTo>
                    <a:pt x="823" y="196"/>
                  </a:lnTo>
                  <a:lnTo>
                    <a:pt x="815" y="181"/>
                  </a:lnTo>
                  <a:lnTo>
                    <a:pt x="802" y="166"/>
                  </a:lnTo>
                  <a:lnTo>
                    <a:pt x="791" y="156"/>
                  </a:lnTo>
                  <a:lnTo>
                    <a:pt x="783" y="150"/>
                  </a:lnTo>
                  <a:lnTo>
                    <a:pt x="775" y="150"/>
                  </a:lnTo>
                  <a:lnTo>
                    <a:pt x="766" y="148"/>
                  </a:lnTo>
                  <a:lnTo>
                    <a:pt x="756" y="152"/>
                  </a:lnTo>
                  <a:lnTo>
                    <a:pt x="762" y="169"/>
                  </a:lnTo>
                  <a:lnTo>
                    <a:pt x="772" y="187"/>
                  </a:lnTo>
                  <a:lnTo>
                    <a:pt x="777" y="204"/>
                  </a:lnTo>
                  <a:lnTo>
                    <a:pt x="787" y="223"/>
                  </a:lnTo>
                  <a:lnTo>
                    <a:pt x="792" y="240"/>
                  </a:lnTo>
                  <a:lnTo>
                    <a:pt x="800" y="259"/>
                  </a:lnTo>
                  <a:lnTo>
                    <a:pt x="804" y="278"/>
                  </a:lnTo>
                  <a:lnTo>
                    <a:pt x="810" y="299"/>
                  </a:lnTo>
                  <a:lnTo>
                    <a:pt x="798" y="285"/>
                  </a:lnTo>
                  <a:lnTo>
                    <a:pt x="791" y="274"/>
                  </a:lnTo>
                  <a:lnTo>
                    <a:pt x="781" y="261"/>
                  </a:lnTo>
                  <a:lnTo>
                    <a:pt x="773" y="249"/>
                  </a:lnTo>
                  <a:lnTo>
                    <a:pt x="764" y="234"/>
                  </a:lnTo>
                  <a:lnTo>
                    <a:pt x="756" y="221"/>
                  </a:lnTo>
                  <a:lnTo>
                    <a:pt x="747" y="207"/>
                  </a:lnTo>
                  <a:lnTo>
                    <a:pt x="739" y="196"/>
                  </a:lnTo>
                  <a:lnTo>
                    <a:pt x="728" y="183"/>
                  </a:lnTo>
                  <a:lnTo>
                    <a:pt x="716" y="173"/>
                  </a:lnTo>
                  <a:lnTo>
                    <a:pt x="703" y="164"/>
                  </a:lnTo>
                  <a:lnTo>
                    <a:pt x="692" y="160"/>
                  </a:lnTo>
                  <a:lnTo>
                    <a:pt x="677" y="154"/>
                  </a:lnTo>
                  <a:lnTo>
                    <a:pt x="661" y="154"/>
                  </a:lnTo>
                  <a:lnTo>
                    <a:pt x="644" y="158"/>
                  </a:lnTo>
                  <a:lnTo>
                    <a:pt x="627" y="166"/>
                  </a:lnTo>
                  <a:lnTo>
                    <a:pt x="638" y="179"/>
                  </a:lnTo>
                  <a:lnTo>
                    <a:pt x="654" y="194"/>
                  </a:lnTo>
                  <a:lnTo>
                    <a:pt x="669" y="207"/>
                  </a:lnTo>
                  <a:lnTo>
                    <a:pt x="684" y="221"/>
                  </a:lnTo>
                  <a:lnTo>
                    <a:pt x="697" y="234"/>
                  </a:lnTo>
                  <a:lnTo>
                    <a:pt x="711" y="249"/>
                  </a:lnTo>
                  <a:lnTo>
                    <a:pt x="720" y="266"/>
                  </a:lnTo>
                  <a:lnTo>
                    <a:pt x="726" y="285"/>
                  </a:lnTo>
                  <a:lnTo>
                    <a:pt x="715" y="276"/>
                  </a:lnTo>
                  <a:lnTo>
                    <a:pt x="703" y="268"/>
                  </a:lnTo>
                  <a:lnTo>
                    <a:pt x="692" y="259"/>
                  </a:lnTo>
                  <a:lnTo>
                    <a:pt x="682" y="251"/>
                  </a:lnTo>
                  <a:lnTo>
                    <a:pt x="671" y="240"/>
                  </a:lnTo>
                  <a:lnTo>
                    <a:pt x="659" y="230"/>
                  </a:lnTo>
                  <a:lnTo>
                    <a:pt x="650" y="221"/>
                  </a:lnTo>
                  <a:lnTo>
                    <a:pt x="640" y="211"/>
                  </a:lnTo>
                  <a:lnTo>
                    <a:pt x="629" y="200"/>
                  </a:lnTo>
                  <a:lnTo>
                    <a:pt x="618" y="192"/>
                  </a:lnTo>
                  <a:lnTo>
                    <a:pt x="606" y="185"/>
                  </a:lnTo>
                  <a:lnTo>
                    <a:pt x="597" y="181"/>
                  </a:lnTo>
                  <a:lnTo>
                    <a:pt x="583" y="175"/>
                  </a:lnTo>
                  <a:lnTo>
                    <a:pt x="572" y="171"/>
                  </a:lnTo>
                  <a:lnTo>
                    <a:pt x="559" y="171"/>
                  </a:lnTo>
                  <a:lnTo>
                    <a:pt x="547" y="173"/>
                  </a:lnTo>
                  <a:lnTo>
                    <a:pt x="549" y="183"/>
                  </a:lnTo>
                  <a:lnTo>
                    <a:pt x="557" y="192"/>
                  </a:lnTo>
                  <a:lnTo>
                    <a:pt x="564" y="202"/>
                  </a:lnTo>
                  <a:lnTo>
                    <a:pt x="566" y="217"/>
                  </a:lnTo>
                  <a:lnTo>
                    <a:pt x="583" y="223"/>
                  </a:lnTo>
                  <a:lnTo>
                    <a:pt x="602" y="236"/>
                  </a:lnTo>
                  <a:lnTo>
                    <a:pt x="618" y="251"/>
                  </a:lnTo>
                  <a:lnTo>
                    <a:pt x="633" y="270"/>
                  </a:lnTo>
                  <a:lnTo>
                    <a:pt x="644" y="287"/>
                  </a:lnTo>
                  <a:lnTo>
                    <a:pt x="658" y="308"/>
                  </a:lnTo>
                  <a:lnTo>
                    <a:pt x="671" y="327"/>
                  </a:lnTo>
                  <a:lnTo>
                    <a:pt x="684" y="346"/>
                  </a:lnTo>
                  <a:lnTo>
                    <a:pt x="665" y="335"/>
                  </a:lnTo>
                  <a:lnTo>
                    <a:pt x="648" y="320"/>
                  </a:lnTo>
                  <a:lnTo>
                    <a:pt x="629" y="301"/>
                  </a:lnTo>
                  <a:lnTo>
                    <a:pt x="612" y="283"/>
                  </a:lnTo>
                  <a:lnTo>
                    <a:pt x="593" y="263"/>
                  </a:lnTo>
                  <a:lnTo>
                    <a:pt x="574" y="244"/>
                  </a:lnTo>
                  <a:lnTo>
                    <a:pt x="555" y="226"/>
                  </a:lnTo>
                  <a:lnTo>
                    <a:pt x="536" y="217"/>
                  </a:lnTo>
                  <a:lnTo>
                    <a:pt x="534" y="234"/>
                  </a:lnTo>
                  <a:lnTo>
                    <a:pt x="540" y="251"/>
                  </a:lnTo>
                  <a:lnTo>
                    <a:pt x="551" y="266"/>
                  </a:lnTo>
                  <a:lnTo>
                    <a:pt x="566" y="282"/>
                  </a:lnTo>
                  <a:lnTo>
                    <a:pt x="580" y="297"/>
                  </a:lnTo>
                  <a:lnTo>
                    <a:pt x="595" y="312"/>
                  </a:lnTo>
                  <a:lnTo>
                    <a:pt x="606" y="329"/>
                  </a:lnTo>
                  <a:lnTo>
                    <a:pt x="614" y="348"/>
                  </a:lnTo>
                  <a:lnTo>
                    <a:pt x="602" y="337"/>
                  </a:lnTo>
                  <a:lnTo>
                    <a:pt x="591" y="329"/>
                  </a:lnTo>
                  <a:lnTo>
                    <a:pt x="581" y="320"/>
                  </a:lnTo>
                  <a:lnTo>
                    <a:pt x="574" y="312"/>
                  </a:lnTo>
                  <a:lnTo>
                    <a:pt x="557" y="295"/>
                  </a:lnTo>
                  <a:lnTo>
                    <a:pt x="542" y="282"/>
                  </a:lnTo>
                  <a:lnTo>
                    <a:pt x="532" y="274"/>
                  </a:lnTo>
                  <a:lnTo>
                    <a:pt x="523" y="266"/>
                  </a:lnTo>
                  <a:lnTo>
                    <a:pt x="513" y="261"/>
                  </a:lnTo>
                  <a:lnTo>
                    <a:pt x="503" y="257"/>
                  </a:lnTo>
                  <a:lnTo>
                    <a:pt x="492" y="251"/>
                  </a:lnTo>
                  <a:lnTo>
                    <a:pt x="481" y="247"/>
                  </a:lnTo>
                  <a:lnTo>
                    <a:pt x="467" y="244"/>
                  </a:lnTo>
                  <a:lnTo>
                    <a:pt x="456" y="244"/>
                  </a:lnTo>
                  <a:lnTo>
                    <a:pt x="462" y="255"/>
                  </a:lnTo>
                  <a:lnTo>
                    <a:pt x="471" y="266"/>
                  </a:lnTo>
                  <a:lnTo>
                    <a:pt x="481" y="278"/>
                  </a:lnTo>
                  <a:lnTo>
                    <a:pt x="492" y="291"/>
                  </a:lnTo>
                  <a:lnTo>
                    <a:pt x="502" y="301"/>
                  </a:lnTo>
                  <a:lnTo>
                    <a:pt x="511" y="310"/>
                  </a:lnTo>
                  <a:lnTo>
                    <a:pt x="521" y="320"/>
                  </a:lnTo>
                  <a:lnTo>
                    <a:pt x="532" y="329"/>
                  </a:lnTo>
                  <a:lnTo>
                    <a:pt x="530" y="340"/>
                  </a:lnTo>
                  <a:lnTo>
                    <a:pt x="538" y="352"/>
                  </a:lnTo>
                  <a:lnTo>
                    <a:pt x="543" y="363"/>
                  </a:lnTo>
                  <a:lnTo>
                    <a:pt x="547" y="377"/>
                  </a:lnTo>
                  <a:lnTo>
                    <a:pt x="532" y="363"/>
                  </a:lnTo>
                  <a:lnTo>
                    <a:pt x="519" y="350"/>
                  </a:lnTo>
                  <a:lnTo>
                    <a:pt x="505" y="335"/>
                  </a:lnTo>
                  <a:lnTo>
                    <a:pt x="492" y="321"/>
                  </a:lnTo>
                  <a:lnTo>
                    <a:pt x="475" y="304"/>
                  </a:lnTo>
                  <a:lnTo>
                    <a:pt x="460" y="293"/>
                  </a:lnTo>
                  <a:lnTo>
                    <a:pt x="443" y="282"/>
                  </a:lnTo>
                  <a:lnTo>
                    <a:pt x="427" y="278"/>
                  </a:lnTo>
                  <a:lnTo>
                    <a:pt x="435" y="297"/>
                  </a:lnTo>
                  <a:lnTo>
                    <a:pt x="445" y="316"/>
                  </a:lnTo>
                  <a:lnTo>
                    <a:pt x="443" y="316"/>
                  </a:lnTo>
                  <a:lnTo>
                    <a:pt x="441" y="318"/>
                  </a:lnTo>
                  <a:lnTo>
                    <a:pt x="427" y="306"/>
                  </a:lnTo>
                  <a:lnTo>
                    <a:pt x="416" y="297"/>
                  </a:lnTo>
                  <a:lnTo>
                    <a:pt x="401" y="287"/>
                  </a:lnTo>
                  <a:lnTo>
                    <a:pt x="388" y="282"/>
                  </a:lnTo>
                  <a:lnTo>
                    <a:pt x="372" y="278"/>
                  </a:lnTo>
                  <a:lnTo>
                    <a:pt x="357" y="278"/>
                  </a:lnTo>
                  <a:lnTo>
                    <a:pt x="372" y="295"/>
                  </a:lnTo>
                  <a:lnTo>
                    <a:pt x="391" y="310"/>
                  </a:lnTo>
                  <a:lnTo>
                    <a:pt x="401" y="318"/>
                  </a:lnTo>
                  <a:lnTo>
                    <a:pt x="412" y="325"/>
                  </a:lnTo>
                  <a:lnTo>
                    <a:pt x="424" y="335"/>
                  </a:lnTo>
                  <a:lnTo>
                    <a:pt x="435" y="346"/>
                  </a:lnTo>
                  <a:lnTo>
                    <a:pt x="418" y="342"/>
                  </a:lnTo>
                  <a:lnTo>
                    <a:pt x="403" y="337"/>
                  </a:lnTo>
                  <a:lnTo>
                    <a:pt x="386" y="325"/>
                  </a:lnTo>
                  <a:lnTo>
                    <a:pt x="369" y="316"/>
                  </a:lnTo>
                  <a:lnTo>
                    <a:pt x="351" y="304"/>
                  </a:lnTo>
                  <a:lnTo>
                    <a:pt x="336" y="295"/>
                  </a:lnTo>
                  <a:lnTo>
                    <a:pt x="321" y="289"/>
                  </a:lnTo>
                  <a:lnTo>
                    <a:pt x="310" y="291"/>
                  </a:lnTo>
                  <a:lnTo>
                    <a:pt x="304" y="291"/>
                  </a:lnTo>
                  <a:lnTo>
                    <a:pt x="300" y="297"/>
                  </a:lnTo>
                  <a:lnTo>
                    <a:pt x="294" y="304"/>
                  </a:lnTo>
                  <a:lnTo>
                    <a:pt x="292" y="316"/>
                  </a:lnTo>
                  <a:lnTo>
                    <a:pt x="310" y="329"/>
                  </a:lnTo>
                  <a:lnTo>
                    <a:pt x="325" y="348"/>
                  </a:lnTo>
                  <a:lnTo>
                    <a:pt x="330" y="358"/>
                  </a:lnTo>
                  <a:lnTo>
                    <a:pt x="336" y="369"/>
                  </a:lnTo>
                  <a:lnTo>
                    <a:pt x="342" y="380"/>
                  </a:lnTo>
                  <a:lnTo>
                    <a:pt x="349" y="392"/>
                  </a:lnTo>
                  <a:lnTo>
                    <a:pt x="327" y="386"/>
                  </a:lnTo>
                  <a:lnTo>
                    <a:pt x="308" y="378"/>
                  </a:lnTo>
                  <a:lnTo>
                    <a:pt x="287" y="367"/>
                  </a:lnTo>
                  <a:lnTo>
                    <a:pt x="268" y="356"/>
                  </a:lnTo>
                  <a:lnTo>
                    <a:pt x="249" y="340"/>
                  </a:lnTo>
                  <a:lnTo>
                    <a:pt x="232" y="325"/>
                  </a:lnTo>
                  <a:lnTo>
                    <a:pt x="215" y="308"/>
                  </a:lnTo>
                  <a:lnTo>
                    <a:pt x="201" y="291"/>
                  </a:lnTo>
                  <a:lnTo>
                    <a:pt x="184" y="270"/>
                  </a:lnTo>
                  <a:lnTo>
                    <a:pt x="167" y="251"/>
                  </a:lnTo>
                  <a:lnTo>
                    <a:pt x="150" y="230"/>
                  </a:lnTo>
                  <a:lnTo>
                    <a:pt x="135" y="213"/>
                  </a:lnTo>
                  <a:lnTo>
                    <a:pt x="118" y="192"/>
                  </a:lnTo>
                  <a:lnTo>
                    <a:pt x="100" y="175"/>
                  </a:lnTo>
                  <a:lnTo>
                    <a:pt x="83" y="158"/>
                  </a:lnTo>
                  <a:lnTo>
                    <a:pt x="68" y="147"/>
                  </a:lnTo>
                  <a:lnTo>
                    <a:pt x="57" y="135"/>
                  </a:lnTo>
                  <a:lnTo>
                    <a:pt x="47" y="126"/>
                  </a:lnTo>
                  <a:lnTo>
                    <a:pt x="36" y="114"/>
                  </a:lnTo>
                  <a:lnTo>
                    <a:pt x="28" y="105"/>
                  </a:lnTo>
                  <a:lnTo>
                    <a:pt x="19" y="91"/>
                  </a:lnTo>
                  <a:lnTo>
                    <a:pt x="13" y="80"/>
                  </a:lnTo>
                  <a:lnTo>
                    <a:pt x="5" y="69"/>
                  </a:lnTo>
                  <a:lnTo>
                    <a:pt x="3" y="59"/>
                  </a:lnTo>
                  <a:lnTo>
                    <a:pt x="0" y="40"/>
                  </a:lnTo>
                  <a:lnTo>
                    <a:pt x="9" y="27"/>
                  </a:lnTo>
                  <a:lnTo>
                    <a:pt x="17" y="21"/>
                  </a:lnTo>
                  <a:lnTo>
                    <a:pt x="30" y="21"/>
                  </a:lnTo>
                  <a:lnTo>
                    <a:pt x="45" y="23"/>
                  </a:lnTo>
                  <a:lnTo>
                    <a:pt x="68" y="29"/>
                  </a:lnTo>
                  <a:lnTo>
                    <a:pt x="108" y="29"/>
                  </a:lnTo>
                  <a:lnTo>
                    <a:pt x="150" y="31"/>
                  </a:lnTo>
                  <a:lnTo>
                    <a:pt x="192" y="31"/>
                  </a:lnTo>
                  <a:lnTo>
                    <a:pt x="232" y="33"/>
                  </a:lnTo>
                  <a:lnTo>
                    <a:pt x="273" y="31"/>
                  </a:lnTo>
                  <a:lnTo>
                    <a:pt x="315" y="31"/>
                  </a:lnTo>
                  <a:lnTo>
                    <a:pt x="357" y="31"/>
                  </a:lnTo>
                  <a:lnTo>
                    <a:pt x="399" y="31"/>
                  </a:lnTo>
                  <a:lnTo>
                    <a:pt x="439" y="27"/>
                  </a:lnTo>
                  <a:lnTo>
                    <a:pt x="481" y="23"/>
                  </a:lnTo>
                  <a:lnTo>
                    <a:pt x="523" y="19"/>
                  </a:lnTo>
                  <a:lnTo>
                    <a:pt x="566" y="17"/>
                  </a:lnTo>
                  <a:lnTo>
                    <a:pt x="606" y="14"/>
                  </a:lnTo>
                  <a:lnTo>
                    <a:pt x="650" y="10"/>
                  </a:lnTo>
                  <a:lnTo>
                    <a:pt x="694" y="4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rgbClr val="FF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80" name="Freeform 64"/>
            <p:cNvSpPr>
              <a:spLocks/>
            </p:cNvSpPr>
            <p:nvPr/>
          </p:nvSpPr>
          <p:spPr bwMode="auto">
            <a:xfrm>
              <a:off x="711" y="2467"/>
              <a:ext cx="32" cy="19"/>
            </a:xfrm>
            <a:custGeom>
              <a:avLst/>
              <a:gdLst>
                <a:gd name="T0" fmla="*/ 1 w 63"/>
                <a:gd name="T1" fmla="*/ 1 h 38"/>
                <a:gd name="T2" fmla="*/ 1 w 63"/>
                <a:gd name="T3" fmla="*/ 1 h 38"/>
                <a:gd name="T4" fmla="*/ 1 w 63"/>
                <a:gd name="T5" fmla="*/ 1 h 38"/>
                <a:gd name="T6" fmla="*/ 1 w 63"/>
                <a:gd name="T7" fmla="*/ 0 h 38"/>
                <a:gd name="T8" fmla="*/ 0 w 63"/>
                <a:gd name="T9" fmla="*/ 1 h 38"/>
                <a:gd name="T10" fmla="*/ 1 w 63"/>
                <a:gd name="T11" fmla="*/ 1 h 38"/>
                <a:gd name="T12" fmla="*/ 1 w 63"/>
                <a:gd name="T13" fmla="*/ 1 h 38"/>
                <a:gd name="T14" fmla="*/ 1 w 63"/>
                <a:gd name="T15" fmla="*/ 1 h 38"/>
                <a:gd name="T16" fmla="*/ 1 w 63"/>
                <a:gd name="T17" fmla="*/ 1 h 38"/>
                <a:gd name="T18" fmla="*/ 1 w 63"/>
                <a:gd name="T19" fmla="*/ 1 h 38"/>
                <a:gd name="T20" fmla="*/ 1 w 63"/>
                <a:gd name="T21" fmla="*/ 1 h 38"/>
                <a:gd name="T22" fmla="*/ 1 w 63"/>
                <a:gd name="T23" fmla="*/ 1 h 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3"/>
                <a:gd name="T37" fmla="*/ 0 h 38"/>
                <a:gd name="T38" fmla="*/ 63 w 63"/>
                <a:gd name="T39" fmla="*/ 38 h 3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3" h="38">
                  <a:moveTo>
                    <a:pt x="63" y="34"/>
                  </a:moveTo>
                  <a:lnTo>
                    <a:pt x="50" y="19"/>
                  </a:lnTo>
                  <a:lnTo>
                    <a:pt x="34" y="8"/>
                  </a:lnTo>
                  <a:lnTo>
                    <a:pt x="17" y="0"/>
                  </a:lnTo>
                  <a:lnTo>
                    <a:pt x="0" y="2"/>
                  </a:lnTo>
                  <a:lnTo>
                    <a:pt x="8" y="11"/>
                  </a:lnTo>
                  <a:lnTo>
                    <a:pt x="19" y="23"/>
                  </a:lnTo>
                  <a:lnTo>
                    <a:pt x="31" y="32"/>
                  </a:lnTo>
                  <a:lnTo>
                    <a:pt x="44" y="38"/>
                  </a:lnTo>
                  <a:lnTo>
                    <a:pt x="54" y="36"/>
                  </a:lnTo>
                  <a:lnTo>
                    <a:pt x="6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81" name="Freeform 65"/>
            <p:cNvSpPr>
              <a:spLocks/>
            </p:cNvSpPr>
            <p:nvPr/>
          </p:nvSpPr>
          <p:spPr bwMode="auto">
            <a:xfrm>
              <a:off x="1470" y="2378"/>
              <a:ext cx="56" cy="23"/>
            </a:xfrm>
            <a:custGeom>
              <a:avLst/>
              <a:gdLst>
                <a:gd name="T0" fmla="*/ 1 w 112"/>
                <a:gd name="T1" fmla="*/ 0 h 48"/>
                <a:gd name="T2" fmla="*/ 1 w 112"/>
                <a:gd name="T3" fmla="*/ 0 h 48"/>
                <a:gd name="T4" fmla="*/ 1 w 112"/>
                <a:gd name="T5" fmla="*/ 0 h 48"/>
                <a:gd name="T6" fmla="*/ 1 w 112"/>
                <a:gd name="T7" fmla="*/ 0 h 48"/>
                <a:gd name="T8" fmla="*/ 1 w 112"/>
                <a:gd name="T9" fmla="*/ 0 h 48"/>
                <a:gd name="T10" fmla="*/ 1 w 112"/>
                <a:gd name="T11" fmla="*/ 0 h 48"/>
                <a:gd name="T12" fmla="*/ 1 w 112"/>
                <a:gd name="T13" fmla="*/ 0 h 48"/>
                <a:gd name="T14" fmla="*/ 1 w 112"/>
                <a:gd name="T15" fmla="*/ 0 h 48"/>
                <a:gd name="T16" fmla="*/ 1 w 112"/>
                <a:gd name="T17" fmla="*/ 0 h 48"/>
                <a:gd name="T18" fmla="*/ 1 w 112"/>
                <a:gd name="T19" fmla="*/ 0 h 48"/>
                <a:gd name="T20" fmla="*/ 1 w 112"/>
                <a:gd name="T21" fmla="*/ 0 h 48"/>
                <a:gd name="T22" fmla="*/ 1 w 112"/>
                <a:gd name="T23" fmla="*/ 0 h 48"/>
                <a:gd name="T24" fmla="*/ 1 w 112"/>
                <a:gd name="T25" fmla="*/ 0 h 48"/>
                <a:gd name="T26" fmla="*/ 1 w 112"/>
                <a:gd name="T27" fmla="*/ 0 h 48"/>
                <a:gd name="T28" fmla="*/ 1 w 112"/>
                <a:gd name="T29" fmla="*/ 0 h 48"/>
                <a:gd name="T30" fmla="*/ 1 w 112"/>
                <a:gd name="T31" fmla="*/ 0 h 48"/>
                <a:gd name="T32" fmla="*/ 1 w 112"/>
                <a:gd name="T33" fmla="*/ 0 h 48"/>
                <a:gd name="T34" fmla="*/ 1 w 112"/>
                <a:gd name="T35" fmla="*/ 0 h 48"/>
                <a:gd name="T36" fmla="*/ 1 w 112"/>
                <a:gd name="T37" fmla="*/ 0 h 48"/>
                <a:gd name="T38" fmla="*/ 1 w 112"/>
                <a:gd name="T39" fmla="*/ 0 h 48"/>
                <a:gd name="T40" fmla="*/ 0 w 112"/>
                <a:gd name="T41" fmla="*/ 0 h 48"/>
                <a:gd name="T42" fmla="*/ 0 w 112"/>
                <a:gd name="T43" fmla="*/ 0 h 48"/>
                <a:gd name="T44" fmla="*/ 1 w 112"/>
                <a:gd name="T45" fmla="*/ 0 h 48"/>
                <a:gd name="T46" fmla="*/ 1 w 112"/>
                <a:gd name="T47" fmla="*/ 0 h 48"/>
                <a:gd name="T48" fmla="*/ 1 w 112"/>
                <a:gd name="T49" fmla="*/ 0 h 48"/>
                <a:gd name="T50" fmla="*/ 1 w 112"/>
                <a:gd name="T51" fmla="*/ 0 h 48"/>
                <a:gd name="T52" fmla="*/ 1 w 112"/>
                <a:gd name="T53" fmla="*/ 0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2"/>
                <a:gd name="T82" fmla="*/ 0 h 48"/>
                <a:gd name="T83" fmla="*/ 112 w 112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2" h="48">
                  <a:moveTo>
                    <a:pt x="47" y="0"/>
                  </a:moveTo>
                  <a:lnTo>
                    <a:pt x="55" y="2"/>
                  </a:lnTo>
                  <a:lnTo>
                    <a:pt x="66" y="6"/>
                  </a:lnTo>
                  <a:lnTo>
                    <a:pt x="76" y="8"/>
                  </a:lnTo>
                  <a:lnTo>
                    <a:pt x="89" y="14"/>
                  </a:lnTo>
                  <a:lnTo>
                    <a:pt x="102" y="21"/>
                  </a:lnTo>
                  <a:lnTo>
                    <a:pt x="112" y="38"/>
                  </a:lnTo>
                  <a:lnTo>
                    <a:pt x="93" y="40"/>
                  </a:lnTo>
                  <a:lnTo>
                    <a:pt x="76" y="44"/>
                  </a:lnTo>
                  <a:lnTo>
                    <a:pt x="57" y="46"/>
                  </a:lnTo>
                  <a:lnTo>
                    <a:pt x="38" y="48"/>
                  </a:lnTo>
                  <a:lnTo>
                    <a:pt x="39" y="42"/>
                  </a:lnTo>
                  <a:lnTo>
                    <a:pt x="43" y="38"/>
                  </a:lnTo>
                  <a:lnTo>
                    <a:pt x="34" y="34"/>
                  </a:lnTo>
                  <a:lnTo>
                    <a:pt x="24" y="36"/>
                  </a:lnTo>
                  <a:lnTo>
                    <a:pt x="15" y="38"/>
                  </a:lnTo>
                  <a:lnTo>
                    <a:pt x="5" y="42"/>
                  </a:lnTo>
                  <a:lnTo>
                    <a:pt x="5" y="36"/>
                  </a:lnTo>
                  <a:lnTo>
                    <a:pt x="9" y="31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11" y="15"/>
                  </a:lnTo>
                  <a:lnTo>
                    <a:pt x="24" y="10"/>
                  </a:lnTo>
                  <a:lnTo>
                    <a:pt x="36" y="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82" name="Freeform 66"/>
            <p:cNvSpPr>
              <a:spLocks/>
            </p:cNvSpPr>
            <p:nvPr/>
          </p:nvSpPr>
          <p:spPr bwMode="auto">
            <a:xfrm>
              <a:off x="1246" y="2381"/>
              <a:ext cx="32" cy="27"/>
            </a:xfrm>
            <a:custGeom>
              <a:avLst/>
              <a:gdLst>
                <a:gd name="T0" fmla="*/ 1 w 62"/>
                <a:gd name="T1" fmla="*/ 0 h 53"/>
                <a:gd name="T2" fmla="*/ 1 w 62"/>
                <a:gd name="T3" fmla="*/ 1 h 53"/>
                <a:gd name="T4" fmla="*/ 1 w 62"/>
                <a:gd name="T5" fmla="*/ 1 h 53"/>
                <a:gd name="T6" fmla="*/ 1 w 62"/>
                <a:gd name="T7" fmla="*/ 1 h 53"/>
                <a:gd name="T8" fmla="*/ 1 w 62"/>
                <a:gd name="T9" fmla="*/ 1 h 53"/>
                <a:gd name="T10" fmla="*/ 1 w 62"/>
                <a:gd name="T11" fmla="*/ 1 h 53"/>
                <a:gd name="T12" fmla="*/ 1 w 62"/>
                <a:gd name="T13" fmla="*/ 1 h 53"/>
                <a:gd name="T14" fmla="*/ 1 w 62"/>
                <a:gd name="T15" fmla="*/ 1 h 53"/>
                <a:gd name="T16" fmla="*/ 0 w 62"/>
                <a:gd name="T17" fmla="*/ 1 h 53"/>
                <a:gd name="T18" fmla="*/ 0 w 62"/>
                <a:gd name="T19" fmla="*/ 1 h 53"/>
                <a:gd name="T20" fmla="*/ 1 w 62"/>
                <a:gd name="T21" fmla="*/ 1 h 53"/>
                <a:gd name="T22" fmla="*/ 1 w 62"/>
                <a:gd name="T23" fmla="*/ 1 h 53"/>
                <a:gd name="T24" fmla="*/ 1 w 62"/>
                <a:gd name="T25" fmla="*/ 1 h 53"/>
                <a:gd name="T26" fmla="*/ 1 w 62"/>
                <a:gd name="T27" fmla="*/ 1 h 53"/>
                <a:gd name="T28" fmla="*/ 1 w 62"/>
                <a:gd name="T29" fmla="*/ 0 h 53"/>
                <a:gd name="T30" fmla="*/ 1 w 62"/>
                <a:gd name="T31" fmla="*/ 0 h 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"/>
                <a:gd name="T49" fmla="*/ 0 h 53"/>
                <a:gd name="T50" fmla="*/ 62 w 62"/>
                <a:gd name="T51" fmla="*/ 53 h 5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" h="53">
                  <a:moveTo>
                    <a:pt x="57" y="0"/>
                  </a:moveTo>
                  <a:lnTo>
                    <a:pt x="62" y="17"/>
                  </a:lnTo>
                  <a:lnTo>
                    <a:pt x="57" y="34"/>
                  </a:lnTo>
                  <a:lnTo>
                    <a:pt x="49" y="40"/>
                  </a:lnTo>
                  <a:lnTo>
                    <a:pt x="42" y="45"/>
                  </a:lnTo>
                  <a:lnTo>
                    <a:pt x="30" y="49"/>
                  </a:lnTo>
                  <a:lnTo>
                    <a:pt x="21" y="53"/>
                  </a:lnTo>
                  <a:lnTo>
                    <a:pt x="5" y="51"/>
                  </a:lnTo>
                  <a:lnTo>
                    <a:pt x="0" y="47"/>
                  </a:lnTo>
                  <a:lnTo>
                    <a:pt x="0" y="40"/>
                  </a:lnTo>
                  <a:lnTo>
                    <a:pt x="7" y="32"/>
                  </a:lnTo>
                  <a:lnTo>
                    <a:pt x="17" y="23"/>
                  </a:lnTo>
                  <a:lnTo>
                    <a:pt x="34" y="13"/>
                  </a:lnTo>
                  <a:lnTo>
                    <a:pt x="45" y="6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83" name="Freeform 67"/>
            <p:cNvSpPr>
              <a:spLocks/>
            </p:cNvSpPr>
            <p:nvPr/>
          </p:nvSpPr>
          <p:spPr bwMode="auto">
            <a:xfrm>
              <a:off x="1981" y="2384"/>
              <a:ext cx="66" cy="35"/>
            </a:xfrm>
            <a:custGeom>
              <a:avLst/>
              <a:gdLst>
                <a:gd name="T0" fmla="*/ 1 w 132"/>
                <a:gd name="T1" fmla="*/ 0 h 70"/>
                <a:gd name="T2" fmla="*/ 1 w 132"/>
                <a:gd name="T3" fmla="*/ 1 h 70"/>
                <a:gd name="T4" fmla="*/ 1 w 132"/>
                <a:gd name="T5" fmla="*/ 1 h 70"/>
                <a:gd name="T6" fmla="*/ 1 w 132"/>
                <a:gd name="T7" fmla="*/ 1 h 70"/>
                <a:gd name="T8" fmla="*/ 1 w 132"/>
                <a:gd name="T9" fmla="*/ 1 h 70"/>
                <a:gd name="T10" fmla="*/ 1 w 132"/>
                <a:gd name="T11" fmla="*/ 1 h 70"/>
                <a:gd name="T12" fmla="*/ 1 w 132"/>
                <a:gd name="T13" fmla="*/ 1 h 70"/>
                <a:gd name="T14" fmla="*/ 1 w 132"/>
                <a:gd name="T15" fmla="*/ 1 h 70"/>
                <a:gd name="T16" fmla="*/ 1 w 132"/>
                <a:gd name="T17" fmla="*/ 1 h 70"/>
                <a:gd name="T18" fmla="*/ 1 w 132"/>
                <a:gd name="T19" fmla="*/ 1 h 70"/>
                <a:gd name="T20" fmla="*/ 1 w 132"/>
                <a:gd name="T21" fmla="*/ 1 h 70"/>
                <a:gd name="T22" fmla="*/ 1 w 132"/>
                <a:gd name="T23" fmla="*/ 1 h 70"/>
                <a:gd name="T24" fmla="*/ 1 w 132"/>
                <a:gd name="T25" fmla="*/ 1 h 70"/>
                <a:gd name="T26" fmla="*/ 1 w 132"/>
                <a:gd name="T27" fmla="*/ 1 h 70"/>
                <a:gd name="T28" fmla="*/ 1 w 132"/>
                <a:gd name="T29" fmla="*/ 1 h 70"/>
                <a:gd name="T30" fmla="*/ 1 w 132"/>
                <a:gd name="T31" fmla="*/ 1 h 70"/>
                <a:gd name="T32" fmla="*/ 1 w 132"/>
                <a:gd name="T33" fmla="*/ 1 h 70"/>
                <a:gd name="T34" fmla="*/ 1 w 132"/>
                <a:gd name="T35" fmla="*/ 1 h 70"/>
                <a:gd name="T36" fmla="*/ 0 w 132"/>
                <a:gd name="T37" fmla="*/ 1 h 70"/>
                <a:gd name="T38" fmla="*/ 0 w 132"/>
                <a:gd name="T39" fmla="*/ 1 h 70"/>
                <a:gd name="T40" fmla="*/ 1 w 132"/>
                <a:gd name="T41" fmla="*/ 1 h 70"/>
                <a:gd name="T42" fmla="*/ 1 w 132"/>
                <a:gd name="T43" fmla="*/ 1 h 70"/>
                <a:gd name="T44" fmla="*/ 1 w 132"/>
                <a:gd name="T45" fmla="*/ 1 h 70"/>
                <a:gd name="T46" fmla="*/ 1 w 132"/>
                <a:gd name="T47" fmla="*/ 1 h 70"/>
                <a:gd name="T48" fmla="*/ 1 w 132"/>
                <a:gd name="T49" fmla="*/ 1 h 70"/>
                <a:gd name="T50" fmla="*/ 1 w 132"/>
                <a:gd name="T51" fmla="*/ 0 h 70"/>
                <a:gd name="T52" fmla="*/ 1 w 132"/>
                <a:gd name="T53" fmla="*/ 0 h 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2"/>
                <a:gd name="T82" fmla="*/ 0 h 70"/>
                <a:gd name="T83" fmla="*/ 132 w 132"/>
                <a:gd name="T84" fmla="*/ 70 h 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2" h="70">
                  <a:moveTo>
                    <a:pt x="63" y="0"/>
                  </a:moveTo>
                  <a:lnTo>
                    <a:pt x="76" y="7"/>
                  </a:lnTo>
                  <a:lnTo>
                    <a:pt x="94" y="15"/>
                  </a:lnTo>
                  <a:lnTo>
                    <a:pt x="101" y="17"/>
                  </a:lnTo>
                  <a:lnTo>
                    <a:pt x="111" y="19"/>
                  </a:lnTo>
                  <a:lnTo>
                    <a:pt x="120" y="17"/>
                  </a:lnTo>
                  <a:lnTo>
                    <a:pt x="132" y="15"/>
                  </a:lnTo>
                  <a:lnTo>
                    <a:pt x="132" y="17"/>
                  </a:lnTo>
                  <a:lnTo>
                    <a:pt x="118" y="19"/>
                  </a:lnTo>
                  <a:lnTo>
                    <a:pt x="107" y="24"/>
                  </a:lnTo>
                  <a:lnTo>
                    <a:pt x="94" y="30"/>
                  </a:lnTo>
                  <a:lnTo>
                    <a:pt x="80" y="39"/>
                  </a:lnTo>
                  <a:lnTo>
                    <a:pt x="63" y="47"/>
                  </a:lnTo>
                  <a:lnTo>
                    <a:pt x="50" y="55"/>
                  </a:lnTo>
                  <a:lnTo>
                    <a:pt x="37" y="60"/>
                  </a:lnTo>
                  <a:lnTo>
                    <a:pt x="25" y="68"/>
                  </a:lnTo>
                  <a:lnTo>
                    <a:pt x="10" y="70"/>
                  </a:lnTo>
                  <a:lnTo>
                    <a:pt x="2" y="68"/>
                  </a:lnTo>
                  <a:lnTo>
                    <a:pt x="0" y="60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2" y="28"/>
                  </a:lnTo>
                  <a:lnTo>
                    <a:pt x="25" y="22"/>
                  </a:lnTo>
                  <a:lnTo>
                    <a:pt x="38" y="17"/>
                  </a:lnTo>
                  <a:lnTo>
                    <a:pt x="50" y="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84" name="Freeform 68"/>
            <p:cNvSpPr>
              <a:spLocks/>
            </p:cNvSpPr>
            <p:nvPr/>
          </p:nvSpPr>
          <p:spPr bwMode="auto">
            <a:xfrm>
              <a:off x="198" y="2399"/>
              <a:ext cx="774" cy="523"/>
            </a:xfrm>
            <a:custGeom>
              <a:avLst/>
              <a:gdLst>
                <a:gd name="T0" fmla="*/ 1 w 1547"/>
                <a:gd name="T1" fmla="*/ 0 h 1047"/>
                <a:gd name="T2" fmla="*/ 1 w 1547"/>
                <a:gd name="T3" fmla="*/ 0 h 1047"/>
                <a:gd name="T4" fmla="*/ 1 w 1547"/>
                <a:gd name="T5" fmla="*/ 0 h 1047"/>
                <a:gd name="T6" fmla="*/ 1 w 1547"/>
                <a:gd name="T7" fmla="*/ 0 h 1047"/>
                <a:gd name="T8" fmla="*/ 1 w 1547"/>
                <a:gd name="T9" fmla="*/ 0 h 1047"/>
                <a:gd name="T10" fmla="*/ 1 w 1547"/>
                <a:gd name="T11" fmla="*/ 0 h 1047"/>
                <a:gd name="T12" fmla="*/ 1 w 1547"/>
                <a:gd name="T13" fmla="*/ 0 h 1047"/>
                <a:gd name="T14" fmla="*/ 1 w 1547"/>
                <a:gd name="T15" fmla="*/ 0 h 1047"/>
                <a:gd name="T16" fmla="*/ 1 w 1547"/>
                <a:gd name="T17" fmla="*/ 0 h 1047"/>
                <a:gd name="T18" fmla="*/ 1 w 1547"/>
                <a:gd name="T19" fmla="*/ 0 h 1047"/>
                <a:gd name="T20" fmla="*/ 1 w 1547"/>
                <a:gd name="T21" fmla="*/ 0 h 1047"/>
                <a:gd name="T22" fmla="*/ 1 w 1547"/>
                <a:gd name="T23" fmla="*/ 0 h 1047"/>
                <a:gd name="T24" fmla="*/ 1 w 1547"/>
                <a:gd name="T25" fmla="*/ 0 h 1047"/>
                <a:gd name="T26" fmla="*/ 1 w 1547"/>
                <a:gd name="T27" fmla="*/ 0 h 1047"/>
                <a:gd name="T28" fmla="*/ 1 w 1547"/>
                <a:gd name="T29" fmla="*/ 0 h 1047"/>
                <a:gd name="T30" fmla="*/ 1 w 1547"/>
                <a:gd name="T31" fmla="*/ 0 h 1047"/>
                <a:gd name="T32" fmla="*/ 1 w 1547"/>
                <a:gd name="T33" fmla="*/ 0 h 1047"/>
                <a:gd name="T34" fmla="*/ 1 w 1547"/>
                <a:gd name="T35" fmla="*/ 0 h 1047"/>
                <a:gd name="T36" fmla="*/ 1 w 1547"/>
                <a:gd name="T37" fmla="*/ 0 h 1047"/>
                <a:gd name="T38" fmla="*/ 1 w 1547"/>
                <a:gd name="T39" fmla="*/ 0 h 1047"/>
                <a:gd name="T40" fmla="*/ 1 w 1547"/>
                <a:gd name="T41" fmla="*/ 0 h 1047"/>
                <a:gd name="T42" fmla="*/ 1 w 1547"/>
                <a:gd name="T43" fmla="*/ 0 h 1047"/>
                <a:gd name="T44" fmla="*/ 1 w 1547"/>
                <a:gd name="T45" fmla="*/ 0 h 1047"/>
                <a:gd name="T46" fmla="*/ 1 w 1547"/>
                <a:gd name="T47" fmla="*/ 0 h 1047"/>
                <a:gd name="T48" fmla="*/ 1 w 1547"/>
                <a:gd name="T49" fmla="*/ 0 h 1047"/>
                <a:gd name="T50" fmla="*/ 1 w 1547"/>
                <a:gd name="T51" fmla="*/ 0 h 1047"/>
                <a:gd name="T52" fmla="*/ 1 w 1547"/>
                <a:gd name="T53" fmla="*/ 0 h 1047"/>
                <a:gd name="T54" fmla="*/ 1 w 1547"/>
                <a:gd name="T55" fmla="*/ 0 h 1047"/>
                <a:gd name="T56" fmla="*/ 1 w 1547"/>
                <a:gd name="T57" fmla="*/ 0 h 1047"/>
                <a:gd name="T58" fmla="*/ 1 w 1547"/>
                <a:gd name="T59" fmla="*/ 0 h 1047"/>
                <a:gd name="T60" fmla="*/ 1 w 1547"/>
                <a:gd name="T61" fmla="*/ 0 h 1047"/>
                <a:gd name="T62" fmla="*/ 1 w 1547"/>
                <a:gd name="T63" fmla="*/ 0 h 1047"/>
                <a:gd name="T64" fmla="*/ 1 w 1547"/>
                <a:gd name="T65" fmla="*/ 0 h 1047"/>
                <a:gd name="T66" fmla="*/ 1 w 1547"/>
                <a:gd name="T67" fmla="*/ 0 h 1047"/>
                <a:gd name="T68" fmla="*/ 1 w 1547"/>
                <a:gd name="T69" fmla="*/ 0 h 1047"/>
                <a:gd name="T70" fmla="*/ 1 w 1547"/>
                <a:gd name="T71" fmla="*/ 0 h 1047"/>
                <a:gd name="T72" fmla="*/ 1 w 1547"/>
                <a:gd name="T73" fmla="*/ 0 h 1047"/>
                <a:gd name="T74" fmla="*/ 1 w 1547"/>
                <a:gd name="T75" fmla="*/ 0 h 1047"/>
                <a:gd name="T76" fmla="*/ 1 w 1547"/>
                <a:gd name="T77" fmla="*/ 0 h 1047"/>
                <a:gd name="T78" fmla="*/ 1 w 1547"/>
                <a:gd name="T79" fmla="*/ 0 h 1047"/>
                <a:gd name="T80" fmla="*/ 1 w 1547"/>
                <a:gd name="T81" fmla="*/ 0 h 1047"/>
                <a:gd name="T82" fmla="*/ 1 w 1547"/>
                <a:gd name="T83" fmla="*/ 0 h 1047"/>
                <a:gd name="T84" fmla="*/ 1 w 1547"/>
                <a:gd name="T85" fmla="*/ 0 h 1047"/>
                <a:gd name="T86" fmla="*/ 1 w 1547"/>
                <a:gd name="T87" fmla="*/ 0 h 1047"/>
                <a:gd name="T88" fmla="*/ 1 w 1547"/>
                <a:gd name="T89" fmla="*/ 0 h 1047"/>
                <a:gd name="T90" fmla="*/ 1 w 1547"/>
                <a:gd name="T91" fmla="*/ 0 h 1047"/>
                <a:gd name="T92" fmla="*/ 1 w 1547"/>
                <a:gd name="T93" fmla="*/ 0 h 1047"/>
                <a:gd name="T94" fmla="*/ 1 w 1547"/>
                <a:gd name="T95" fmla="*/ 0 h 1047"/>
                <a:gd name="T96" fmla="*/ 1 w 1547"/>
                <a:gd name="T97" fmla="*/ 0 h 1047"/>
                <a:gd name="T98" fmla="*/ 1 w 1547"/>
                <a:gd name="T99" fmla="*/ 0 h 1047"/>
                <a:gd name="T100" fmla="*/ 1 w 1547"/>
                <a:gd name="T101" fmla="*/ 0 h 1047"/>
                <a:gd name="T102" fmla="*/ 1 w 1547"/>
                <a:gd name="T103" fmla="*/ 0 h 1047"/>
                <a:gd name="T104" fmla="*/ 1 w 1547"/>
                <a:gd name="T105" fmla="*/ 0 h 1047"/>
                <a:gd name="T106" fmla="*/ 1 w 1547"/>
                <a:gd name="T107" fmla="*/ 0 h 1047"/>
                <a:gd name="T108" fmla="*/ 1 w 1547"/>
                <a:gd name="T109" fmla="*/ 0 h 1047"/>
                <a:gd name="T110" fmla="*/ 1 w 1547"/>
                <a:gd name="T111" fmla="*/ 0 h 1047"/>
                <a:gd name="T112" fmla="*/ 1 w 1547"/>
                <a:gd name="T113" fmla="*/ 0 h 1047"/>
                <a:gd name="T114" fmla="*/ 1 w 1547"/>
                <a:gd name="T115" fmla="*/ 0 h 1047"/>
                <a:gd name="T116" fmla="*/ 1 w 1547"/>
                <a:gd name="T117" fmla="*/ 0 h 1047"/>
                <a:gd name="T118" fmla="*/ 1 w 1547"/>
                <a:gd name="T119" fmla="*/ 0 h 10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47"/>
                <a:gd name="T181" fmla="*/ 0 h 1047"/>
                <a:gd name="T182" fmla="*/ 1547 w 1547"/>
                <a:gd name="T183" fmla="*/ 1047 h 10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47" h="1047">
                  <a:moveTo>
                    <a:pt x="481" y="0"/>
                  </a:moveTo>
                  <a:lnTo>
                    <a:pt x="484" y="8"/>
                  </a:lnTo>
                  <a:lnTo>
                    <a:pt x="490" y="17"/>
                  </a:lnTo>
                  <a:lnTo>
                    <a:pt x="492" y="27"/>
                  </a:lnTo>
                  <a:lnTo>
                    <a:pt x="490" y="36"/>
                  </a:lnTo>
                  <a:lnTo>
                    <a:pt x="513" y="59"/>
                  </a:lnTo>
                  <a:lnTo>
                    <a:pt x="536" y="86"/>
                  </a:lnTo>
                  <a:lnTo>
                    <a:pt x="560" y="110"/>
                  </a:lnTo>
                  <a:lnTo>
                    <a:pt x="589" y="137"/>
                  </a:lnTo>
                  <a:lnTo>
                    <a:pt x="614" y="162"/>
                  </a:lnTo>
                  <a:lnTo>
                    <a:pt x="640" y="188"/>
                  </a:lnTo>
                  <a:lnTo>
                    <a:pt x="667" y="215"/>
                  </a:lnTo>
                  <a:lnTo>
                    <a:pt x="694" y="243"/>
                  </a:lnTo>
                  <a:lnTo>
                    <a:pt x="718" y="270"/>
                  </a:lnTo>
                  <a:lnTo>
                    <a:pt x="741" y="297"/>
                  </a:lnTo>
                  <a:lnTo>
                    <a:pt x="766" y="325"/>
                  </a:lnTo>
                  <a:lnTo>
                    <a:pt x="789" y="355"/>
                  </a:lnTo>
                  <a:lnTo>
                    <a:pt x="810" y="384"/>
                  </a:lnTo>
                  <a:lnTo>
                    <a:pt x="830" y="414"/>
                  </a:lnTo>
                  <a:lnTo>
                    <a:pt x="848" y="445"/>
                  </a:lnTo>
                  <a:lnTo>
                    <a:pt x="867" y="479"/>
                  </a:lnTo>
                  <a:lnTo>
                    <a:pt x="870" y="509"/>
                  </a:lnTo>
                  <a:lnTo>
                    <a:pt x="876" y="542"/>
                  </a:lnTo>
                  <a:lnTo>
                    <a:pt x="884" y="574"/>
                  </a:lnTo>
                  <a:lnTo>
                    <a:pt x="893" y="606"/>
                  </a:lnTo>
                  <a:lnTo>
                    <a:pt x="901" y="637"/>
                  </a:lnTo>
                  <a:lnTo>
                    <a:pt x="910" y="669"/>
                  </a:lnTo>
                  <a:lnTo>
                    <a:pt x="918" y="700"/>
                  </a:lnTo>
                  <a:lnTo>
                    <a:pt x="929" y="732"/>
                  </a:lnTo>
                  <a:lnTo>
                    <a:pt x="937" y="762"/>
                  </a:lnTo>
                  <a:lnTo>
                    <a:pt x="946" y="793"/>
                  </a:lnTo>
                  <a:lnTo>
                    <a:pt x="954" y="823"/>
                  </a:lnTo>
                  <a:lnTo>
                    <a:pt x="964" y="854"/>
                  </a:lnTo>
                  <a:lnTo>
                    <a:pt x="969" y="884"/>
                  </a:lnTo>
                  <a:lnTo>
                    <a:pt x="977" y="914"/>
                  </a:lnTo>
                  <a:lnTo>
                    <a:pt x="983" y="945"/>
                  </a:lnTo>
                  <a:lnTo>
                    <a:pt x="988" y="975"/>
                  </a:lnTo>
                  <a:lnTo>
                    <a:pt x="996" y="973"/>
                  </a:lnTo>
                  <a:lnTo>
                    <a:pt x="1002" y="979"/>
                  </a:lnTo>
                  <a:lnTo>
                    <a:pt x="1003" y="987"/>
                  </a:lnTo>
                  <a:lnTo>
                    <a:pt x="1005" y="996"/>
                  </a:lnTo>
                  <a:lnTo>
                    <a:pt x="1032" y="988"/>
                  </a:lnTo>
                  <a:lnTo>
                    <a:pt x="1060" y="983"/>
                  </a:lnTo>
                  <a:lnTo>
                    <a:pt x="1087" y="977"/>
                  </a:lnTo>
                  <a:lnTo>
                    <a:pt x="1116" y="971"/>
                  </a:lnTo>
                  <a:lnTo>
                    <a:pt x="1142" y="964"/>
                  </a:lnTo>
                  <a:lnTo>
                    <a:pt x="1171" y="958"/>
                  </a:lnTo>
                  <a:lnTo>
                    <a:pt x="1199" y="950"/>
                  </a:lnTo>
                  <a:lnTo>
                    <a:pt x="1228" y="945"/>
                  </a:lnTo>
                  <a:lnTo>
                    <a:pt x="1256" y="935"/>
                  </a:lnTo>
                  <a:lnTo>
                    <a:pt x="1285" y="930"/>
                  </a:lnTo>
                  <a:lnTo>
                    <a:pt x="1313" y="920"/>
                  </a:lnTo>
                  <a:lnTo>
                    <a:pt x="1342" y="914"/>
                  </a:lnTo>
                  <a:lnTo>
                    <a:pt x="1370" y="905"/>
                  </a:lnTo>
                  <a:lnTo>
                    <a:pt x="1399" y="899"/>
                  </a:lnTo>
                  <a:lnTo>
                    <a:pt x="1427" y="890"/>
                  </a:lnTo>
                  <a:lnTo>
                    <a:pt x="1458" y="884"/>
                  </a:lnTo>
                  <a:lnTo>
                    <a:pt x="1450" y="873"/>
                  </a:lnTo>
                  <a:lnTo>
                    <a:pt x="1445" y="861"/>
                  </a:lnTo>
                  <a:lnTo>
                    <a:pt x="1441" y="848"/>
                  </a:lnTo>
                  <a:lnTo>
                    <a:pt x="1439" y="836"/>
                  </a:lnTo>
                  <a:lnTo>
                    <a:pt x="1435" y="823"/>
                  </a:lnTo>
                  <a:lnTo>
                    <a:pt x="1433" y="810"/>
                  </a:lnTo>
                  <a:lnTo>
                    <a:pt x="1433" y="796"/>
                  </a:lnTo>
                  <a:lnTo>
                    <a:pt x="1433" y="785"/>
                  </a:lnTo>
                  <a:lnTo>
                    <a:pt x="1431" y="770"/>
                  </a:lnTo>
                  <a:lnTo>
                    <a:pt x="1429" y="757"/>
                  </a:lnTo>
                  <a:lnTo>
                    <a:pt x="1427" y="743"/>
                  </a:lnTo>
                  <a:lnTo>
                    <a:pt x="1427" y="732"/>
                  </a:lnTo>
                  <a:lnTo>
                    <a:pt x="1426" y="719"/>
                  </a:lnTo>
                  <a:lnTo>
                    <a:pt x="1424" y="705"/>
                  </a:lnTo>
                  <a:lnTo>
                    <a:pt x="1420" y="694"/>
                  </a:lnTo>
                  <a:lnTo>
                    <a:pt x="1418" y="684"/>
                  </a:lnTo>
                  <a:lnTo>
                    <a:pt x="1410" y="673"/>
                  </a:lnTo>
                  <a:lnTo>
                    <a:pt x="1405" y="662"/>
                  </a:lnTo>
                  <a:lnTo>
                    <a:pt x="1397" y="650"/>
                  </a:lnTo>
                  <a:lnTo>
                    <a:pt x="1388" y="644"/>
                  </a:lnTo>
                  <a:lnTo>
                    <a:pt x="1388" y="648"/>
                  </a:lnTo>
                  <a:lnTo>
                    <a:pt x="1388" y="654"/>
                  </a:lnTo>
                  <a:lnTo>
                    <a:pt x="1372" y="658"/>
                  </a:lnTo>
                  <a:lnTo>
                    <a:pt x="1365" y="665"/>
                  </a:lnTo>
                  <a:lnTo>
                    <a:pt x="1359" y="673"/>
                  </a:lnTo>
                  <a:lnTo>
                    <a:pt x="1357" y="684"/>
                  </a:lnTo>
                  <a:lnTo>
                    <a:pt x="1355" y="700"/>
                  </a:lnTo>
                  <a:lnTo>
                    <a:pt x="1357" y="717"/>
                  </a:lnTo>
                  <a:lnTo>
                    <a:pt x="1359" y="736"/>
                  </a:lnTo>
                  <a:lnTo>
                    <a:pt x="1363" y="755"/>
                  </a:lnTo>
                  <a:lnTo>
                    <a:pt x="1365" y="772"/>
                  </a:lnTo>
                  <a:lnTo>
                    <a:pt x="1369" y="791"/>
                  </a:lnTo>
                  <a:lnTo>
                    <a:pt x="1367" y="806"/>
                  </a:lnTo>
                  <a:lnTo>
                    <a:pt x="1367" y="823"/>
                  </a:lnTo>
                  <a:lnTo>
                    <a:pt x="1355" y="804"/>
                  </a:lnTo>
                  <a:lnTo>
                    <a:pt x="1349" y="785"/>
                  </a:lnTo>
                  <a:lnTo>
                    <a:pt x="1344" y="766"/>
                  </a:lnTo>
                  <a:lnTo>
                    <a:pt x="1342" y="747"/>
                  </a:lnTo>
                  <a:lnTo>
                    <a:pt x="1340" y="736"/>
                  </a:lnTo>
                  <a:lnTo>
                    <a:pt x="1338" y="726"/>
                  </a:lnTo>
                  <a:lnTo>
                    <a:pt x="1336" y="715"/>
                  </a:lnTo>
                  <a:lnTo>
                    <a:pt x="1336" y="705"/>
                  </a:lnTo>
                  <a:lnTo>
                    <a:pt x="1334" y="684"/>
                  </a:lnTo>
                  <a:lnTo>
                    <a:pt x="1332" y="665"/>
                  </a:lnTo>
                  <a:lnTo>
                    <a:pt x="1319" y="665"/>
                  </a:lnTo>
                  <a:lnTo>
                    <a:pt x="1310" y="669"/>
                  </a:lnTo>
                  <a:lnTo>
                    <a:pt x="1302" y="673"/>
                  </a:lnTo>
                  <a:lnTo>
                    <a:pt x="1300" y="679"/>
                  </a:lnTo>
                  <a:lnTo>
                    <a:pt x="1298" y="686"/>
                  </a:lnTo>
                  <a:lnTo>
                    <a:pt x="1298" y="698"/>
                  </a:lnTo>
                  <a:lnTo>
                    <a:pt x="1302" y="707"/>
                  </a:lnTo>
                  <a:lnTo>
                    <a:pt x="1308" y="719"/>
                  </a:lnTo>
                  <a:lnTo>
                    <a:pt x="1313" y="728"/>
                  </a:lnTo>
                  <a:lnTo>
                    <a:pt x="1319" y="738"/>
                  </a:lnTo>
                  <a:lnTo>
                    <a:pt x="1325" y="743"/>
                  </a:lnTo>
                  <a:lnTo>
                    <a:pt x="1330" y="749"/>
                  </a:lnTo>
                  <a:lnTo>
                    <a:pt x="1330" y="753"/>
                  </a:lnTo>
                  <a:lnTo>
                    <a:pt x="1317" y="753"/>
                  </a:lnTo>
                  <a:lnTo>
                    <a:pt x="1311" y="760"/>
                  </a:lnTo>
                  <a:lnTo>
                    <a:pt x="1308" y="770"/>
                  </a:lnTo>
                  <a:lnTo>
                    <a:pt x="1310" y="787"/>
                  </a:lnTo>
                  <a:lnTo>
                    <a:pt x="1310" y="800"/>
                  </a:lnTo>
                  <a:lnTo>
                    <a:pt x="1313" y="817"/>
                  </a:lnTo>
                  <a:lnTo>
                    <a:pt x="1313" y="831"/>
                  </a:lnTo>
                  <a:lnTo>
                    <a:pt x="1313" y="844"/>
                  </a:lnTo>
                  <a:lnTo>
                    <a:pt x="1304" y="838"/>
                  </a:lnTo>
                  <a:lnTo>
                    <a:pt x="1298" y="833"/>
                  </a:lnTo>
                  <a:lnTo>
                    <a:pt x="1292" y="821"/>
                  </a:lnTo>
                  <a:lnTo>
                    <a:pt x="1292" y="810"/>
                  </a:lnTo>
                  <a:lnTo>
                    <a:pt x="1289" y="796"/>
                  </a:lnTo>
                  <a:lnTo>
                    <a:pt x="1287" y="785"/>
                  </a:lnTo>
                  <a:lnTo>
                    <a:pt x="1283" y="774"/>
                  </a:lnTo>
                  <a:lnTo>
                    <a:pt x="1279" y="770"/>
                  </a:lnTo>
                  <a:lnTo>
                    <a:pt x="1266" y="766"/>
                  </a:lnTo>
                  <a:lnTo>
                    <a:pt x="1249" y="776"/>
                  </a:lnTo>
                  <a:lnTo>
                    <a:pt x="1247" y="789"/>
                  </a:lnTo>
                  <a:lnTo>
                    <a:pt x="1247" y="802"/>
                  </a:lnTo>
                  <a:lnTo>
                    <a:pt x="1249" y="815"/>
                  </a:lnTo>
                  <a:lnTo>
                    <a:pt x="1253" y="829"/>
                  </a:lnTo>
                  <a:lnTo>
                    <a:pt x="1254" y="840"/>
                  </a:lnTo>
                  <a:lnTo>
                    <a:pt x="1258" y="854"/>
                  </a:lnTo>
                  <a:lnTo>
                    <a:pt x="1260" y="867"/>
                  </a:lnTo>
                  <a:lnTo>
                    <a:pt x="1262" y="882"/>
                  </a:lnTo>
                  <a:lnTo>
                    <a:pt x="1251" y="874"/>
                  </a:lnTo>
                  <a:lnTo>
                    <a:pt x="1245" y="865"/>
                  </a:lnTo>
                  <a:lnTo>
                    <a:pt x="1239" y="854"/>
                  </a:lnTo>
                  <a:lnTo>
                    <a:pt x="1237" y="842"/>
                  </a:lnTo>
                  <a:lnTo>
                    <a:pt x="1234" y="827"/>
                  </a:lnTo>
                  <a:lnTo>
                    <a:pt x="1232" y="814"/>
                  </a:lnTo>
                  <a:lnTo>
                    <a:pt x="1230" y="800"/>
                  </a:lnTo>
                  <a:lnTo>
                    <a:pt x="1228" y="791"/>
                  </a:lnTo>
                  <a:lnTo>
                    <a:pt x="1209" y="787"/>
                  </a:lnTo>
                  <a:lnTo>
                    <a:pt x="1194" y="795"/>
                  </a:lnTo>
                  <a:lnTo>
                    <a:pt x="1180" y="802"/>
                  </a:lnTo>
                  <a:lnTo>
                    <a:pt x="1167" y="804"/>
                  </a:lnTo>
                  <a:lnTo>
                    <a:pt x="1165" y="819"/>
                  </a:lnTo>
                  <a:lnTo>
                    <a:pt x="1169" y="836"/>
                  </a:lnTo>
                  <a:lnTo>
                    <a:pt x="1167" y="855"/>
                  </a:lnTo>
                  <a:lnTo>
                    <a:pt x="1165" y="874"/>
                  </a:lnTo>
                  <a:lnTo>
                    <a:pt x="1159" y="859"/>
                  </a:lnTo>
                  <a:lnTo>
                    <a:pt x="1156" y="846"/>
                  </a:lnTo>
                  <a:lnTo>
                    <a:pt x="1150" y="833"/>
                  </a:lnTo>
                  <a:lnTo>
                    <a:pt x="1146" y="819"/>
                  </a:lnTo>
                  <a:lnTo>
                    <a:pt x="1140" y="804"/>
                  </a:lnTo>
                  <a:lnTo>
                    <a:pt x="1135" y="791"/>
                  </a:lnTo>
                  <a:lnTo>
                    <a:pt x="1129" y="777"/>
                  </a:lnTo>
                  <a:lnTo>
                    <a:pt x="1123" y="764"/>
                  </a:lnTo>
                  <a:lnTo>
                    <a:pt x="1118" y="749"/>
                  </a:lnTo>
                  <a:lnTo>
                    <a:pt x="1112" y="736"/>
                  </a:lnTo>
                  <a:lnTo>
                    <a:pt x="1106" y="720"/>
                  </a:lnTo>
                  <a:lnTo>
                    <a:pt x="1102" y="707"/>
                  </a:lnTo>
                  <a:lnTo>
                    <a:pt x="1099" y="692"/>
                  </a:lnTo>
                  <a:lnTo>
                    <a:pt x="1097" y="679"/>
                  </a:lnTo>
                  <a:lnTo>
                    <a:pt x="1095" y="663"/>
                  </a:lnTo>
                  <a:lnTo>
                    <a:pt x="1097" y="652"/>
                  </a:lnTo>
                  <a:lnTo>
                    <a:pt x="1083" y="644"/>
                  </a:lnTo>
                  <a:lnTo>
                    <a:pt x="1076" y="633"/>
                  </a:lnTo>
                  <a:lnTo>
                    <a:pt x="1068" y="618"/>
                  </a:lnTo>
                  <a:lnTo>
                    <a:pt x="1057" y="608"/>
                  </a:lnTo>
                  <a:lnTo>
                    <a:pt x="1057" y="627"/>
                  </a:lnTo>
                  <a:lnTo>
                    <a:pt x="1057" y="648"/>
                  </a:lnTo>
                  <a:lnTo>
                    <a:pt x="1059" y="667"/>
                  </a:lnTo>
                  <a:lnTo>
                    <a:pt x="1060" y="688"/>
                  </a:lnTo>
                  <a:lnTo>
                    <a:pt x="1062" y="707"/>
                  </a:lnTo>
                  <a:lnTo>
                    <a:pt x="1066" y="728"/>
                  </a:lnTo>
                  <a:lnTo>
                    <a:pt x="1068" y="747"/>
                  </a:lnTo>
                  <a:lnTo>
                    <a:pt x="1072" y="770"/>
                  </a:lnTo>
                  <a:lnTo>
                    <a:pt x="1074" y="789"/>
                  </a:lnTo>
                  <a:lnTo>
                    <a:pt x="1078" y="808"/>
                  </a:lnTo>
                  <a:lnTo>
                    <a:pt x="1081" y="827"/>
                  </a:lnTo>
                  <a:lnTo>
                    <a:pt x="1087" y="848"/>
                  </a:lnTo>
                  <a:lnTo>
                    <a:pt x="1091" y="867"/>
                  </a:lnTo>
                  <a:lnTo>
                    <a:pt x="1095" y="886"/>
                  </a:lnTo>
                  <a:lnTo>
                    <a:pt x="1100" y="905"/>
                  </a:lnTo>
                  <a:lnTo>
                    <a:pt x="1106" y="926"/>
                  </a:lnTo>
                  <a:lnTo>
                    <a:pt x="1099" y="916"/>
                  </a:lnTo>
                  <a:lnTo>
                    <a:pt x="1093" y="907"/>
                  </a:lnTo>
                  <a:lnTo>
                    <a:pt x="1089" y="895"/>
                  </a:lnTo>
                  <a:lnTo>
                    <a:pt x="1085" y="886"/>
                  </a:lnTo>
                  <a:lnTo>
                    <a:pt x="1080" y="873"/>
                  </a:lnTo>
                  <a:lnTo>
                    <a:pt x="1076" y="859"/>
                  </a:lnTo>
                  <a:lnTo>
                    <a:pt x="1072" y="846"/>
                  </a:lnTo>
                  <a:lnTo>
                    <a:pt x="1070" y="833"/>
                  </a:lnTo>
                  <a:lnTo>
                    <a:pt x="1066" y="815"/>
                  </a:lnTo>
                  <a:lnTo>
                    <a:pt x="1062" y="802"/>
                  </a:lnTo>
                  <a:lnTo>
                    <a:pt x="1059" y="787"/>
                  </a:lnTo>
                  <a:lnTo>
                    <a:pt x="1057" y="774"/>
                  </a:lnTo>
                  <a:lnTo>
                    <a:pt x="1053" y="758"/>
                  </a:lnTo>
                  <a:lnTo>
                    <a:pt x="1051" y="745"/>
                  </a:lnTo>
                  <a:lnTo>
                    <a:pt x="1047" y="734"/>
                  </a:lnTo>
                  <a:lnTo>
                    <a:pt x="1045" y="722"/>
                  </a:lnTo>
                  <a:lnTo>
                    <a:pt x="1045" y="709"/>
                  </a:lnTo>
                  <a:lnTo>
                    <a:pt x="1043" y="700"/>
                  </a:lnTo>
                  <a:lnTo>
                    <a:pt x="1038" y="694"/>
                  </a:lnTo>
                  <a:lnTo>
                    <a:pt x="1032" y="690"/>
                  </a:lnTo>
                  <a:lnTo>
                    <a:pt x="1017" y="682"/>
                  </a:lnTo>
                  <a:lnTo>
                    <a:pt x="1009" y="671"/>
                  </a:lnTo>
                  <a:lnTo>
                    <a:pt x="1005" y="686"/>
                  </a:lnTo>
                  <a:lnTo>
                    <a:pt x="1005" y="701"/>
                  </a:lnTo>
                  <a:lnTo>
                    <a:pt x="1005" y="719"/>
                  </a:lnTo>
                  <a:lnTo>
                    <a:pt x="1005" y="736"/>
                  </a:lnTo>
                  <a:lnTo>
                    <a:pt x="1005" y="751"/>
                  </a:lnTo>
                  <a:lnTo>
                    <a:pt x="1009" y="768"/>
                  </a:lnTo>
                  <a:lnTo>
                    <a:pt x="1011" y="785"/>
                  </a:lnTo>
                  <a:lnTo>
                    <a:pt x="1015" y="802"/>
                  </a:lnTo>
                  <a:lnTo>
                    <a:pt x="1017" y="817"/>
                  </a:lnTo>
                  <a:lnTo>
                    <a:pt x="1021" y="834"/>
                  </a:lnTo>
                  <a:lnTo>
                    <a:pt x="1024" y="852"/>
                  </a:lnTo>
                  <a:lnTo>
                    <a:pt x="1030" y="869"/>
                  </a:lnTo>
                  <a:lnTo>
                    <a:pt x="1032" y="884"/>
                  </a:lnTo>
                  <a:lnTo>
                    <a:pt x="1036" y="901"/>
                  </a:lnTo>
                  <a:lnTo>
                    <a:pt x="1040" y="918"/>
                  </a:lnTo>
                  <a:lnTo>
                    <a:pt x="1045" y="935"/>
                  </a:lnTo>
                  <a:lnTo>
                    <a:pt x="1032" y="905"/>
                  </a:lnTo>
                  <a:lnTo>
                    <a:pt x="1021" y="874"/>
                  </a:lnTo>
                  <a:lnTo>
                    <a:pt x="1011" y="844"/>
                  </a:lnTo>
                  <a:lnTo>
                    <a:pt x="1002" y="814"/>
                  </a:lnTo>
                  <a:lnTo>
                    <a:pt x="992" y="781"/>
                  </a:lnTo>
                  <a:lnTo>
                    <a:pt x="984" y="751"/>
                  </a:lnTo>
                  <a:lnTo>
                    <a:pt x="977" y="719"/>
                  </a:lnTo>
                  <a:lnTo>
                    <a:pt x="971" y="688"/>
                  </a:lnTo>
                  <a:lnTo>
                    <a:pt x="964" y="656"/>
                  </a:lnTo>
                  <a:lnTo>
                    <a:pt x="956" y="624"/>
                  </a:lnTo>
                  <a:lnTo>
                    <a:pt x="950" y="591"/>
                  </a:lnTo>
                  <a:lnTo>
                    <a:pt x="945" y="559"/>
                  </a:lnTo>
                  <a:lnTo>
                    <a:pt x="939" y="527"/>
                  </a:lnTo>
                  <a:lnTo>
                    <a:pt x="933" y="494"/>
                  </a:lnTo>
                  <a:lnTo>
                    <a:pt x="927" y="462"/>
                  </a:lnTo>
                  <a:lnTo>
                    <a:pt x="922" y="432"/>
                  </a:lnTo>
                  <a:lnTo>
                    <a:pt x="954" y="430"/>
                  </a:lnTo>
                  <a:lnTo>
                    <a:pt x="988" y="428"/>
                  </a:lnTo>
                  <a:lnTo>
                    <a:pt x="1022" y="422"/>
                  </a:lnTo>
                  <a:lnTo>
                    <a:pt x="1057" y="418"/>
                  </a:lnTo>
                  <a:lnTo>
                    <a:pt x="1089" y="411"/>
                  </a:lnTo>
                  <a:lnTo>
                    <a:pt x="1123" y="405"/>
                  </a:lnTo>
                  <a:lnTo>
                    <a:pt x="1157" y="397"/>
                  </a:lnTo>
                  <a:lnTo>
                    <a:pt x="1192" y="392"/>
                  </a:lnTo>
                  <a:lnTo>
                    <a:pt x="1224" y="384"/>
                  </a:lnTo>
                  <a:lnTo>
                    <a:pt x="1256" y="376"/>
                  </a:lnTo>
                  <a:lnTo>
                    <a:pt x="1289" y="371"/>
                  </a:lnTo>
                  <a:lnTo>
                    <a:pt x="1323" y="365"/>
                  </a:lnTo>
                  <a:lnTo>
                    <a:pt x="1355" y="359"/>
                  </a:lnTo>
                  <a:lnTo>
                    <a:pt x="1388" y="357"/>
                  </a:lnTo>
                  <a:lnTo>
                    <a:pt x="1420" y="355"/>
                  </a:lnTo>
                  <a:lnTo>
                    <a:pt x="1452" y="357"/>
                  </a:lnTo>
                  <a:lnTo>
                    <a:pt x="1452" y="359"/>
                  </a:lnTo>
                  <a:lnTo>
                    <a:pt x="1452" y="361"/>
                  </a:lnTo>
                  <a:lnTo>
                    <a:pt x="1467" y="357"/>
                  </a:lnTo>
                  <a:lnTo>
                    <a:pt x="1479" y="367"/>
                  </a:lnTo>
                  <a:lnTo>
                    <a:pt x="1481" y="375"/>
                  </a:lnTo>
                  <a:lnTo>
                    <a:pt x="1484" y="388"/>
                  </a:lnTo>
                  <a:lnTo>
                    <a:pt x="1486" y="399"/>
                  </a:lnTo>
                  <a:lnTo>
                    <a:pt x="1488" y="414"/>
                  </a:lnTo>
                  <a:lnTo>
                    <a:pt x="1488" y="428"/>
                  </a:lnTo>
                  <a:lnTo>
                    <a:pt x="1488" y="445"/>
                  </a:lnTo>
                  <a:lnTo>
                    <a:pt x="1488" y="460"/>
                  </a:lnTo>
                  <a:lnTo>
                    <a:pt x="1490" y="475"/>
                  </a:lnTo>
                  <a:lnTo>
                    <a:pt x="1490" y="489"/>
                  </a:lnTo>
                  <a:lnTo>
                    <a:pt x="1490" y="504"/>
                  </a:lnTo>
                  <a:lnTo>
                    <a:pt x="1492" y="515"/>
                  </a:lnTo>
                  <a:lnTo>
                    <a:pt x="1498" y="527"/>
                  </a:lnTo>
                  <a:lnTo>
                    <a:pt x="1496" y="549"/>
                  </a:lnTo>
                  <a:lnTo>
                    <a:pt x="1500" y="572"/>
                  </a:lnTo>
                  <a:lnTo>
                    <a:pt x="1504" y="597"/>
                  </a:lnTo>
                  <a:lnTo>
                    <a:pt x="1509" y="624"/>
                  </a:lnTo>
                  <a:lnTo>
                    <a:pt x="1515" y="646"/>
                  </a:lnTo>
                  <a:lnTo>
                    <a:pt x="1523" y="673"/>
                  </a:lnTo>
                  <a:lnTo>
                    <a:pt x="1528" y="696"/>
                  </a:lnTo>
                  <a:lnTo>
                    <a:pt x="1538" y="722"/>
                  </a:lnTo>
                  <a:lnTo>
                    <a:pt x="1542" y="745"/>
                  </a:lnTo>
                  <a:lnTo>
                    <a:pt x="1545" y="768"/>
                  </a:lnTo>
                  <a:lnTo>
                    <a:pt x="1545" y="791"/>
                  </a:lnTo>
                  <a:lnTo>
                    <a:pt x="1547" y="815"/>
                  </a:lnTo>
                  <a:lnTo>
                    <a:pt x="1543" y="836"/>
                  </a:lnTo>
                  <a:lnTo>
                    <a:pt x="1538" y="859"/>
                  </a:lnTo>
                  <a:lnTo>
                    <a:pt x="1526" y="880"/>
                  </a:lnTo>
                  <a:lnTo>
                    <a:pt x="1513" y="901"/>
                  </a:lnTo>
                  <a:lnTo>
                    <a:pt x="1477" y="909"/>
                  </a:lnTo>
                  <a:lnTo>
                    <a:pt x="1441" y="918"/>
                  </a:lnTo>
                  <a:lnTo>
                    <a:pt x="1405" y="928"/>
                  </a:lnTo>
                  <a:lnTo>
                    <a:pt x="1370" y="937"/>
                  </a:lnTo>
                  <a:lnTo>
                    <a:pt x="1334" y="945"/>
                  </a:lnTo>
                  <a:lnTo>
                    <a:pt x="1300" y="954"/>
                  </a:lnTo>
                  <a:lnTo>
                    <a:pt x="1264" y="962"/>
                  </a:lnTo>
                  <a:lnTo>
                    <a:pt x="1230" y="971"/>
                  </a:lnTo>
                  <a:lnTo>
                    <a:pt x="1194" y="977"/>
                  </a:lnTo>
                  <a:lnTo>
                    <a:pt x="1159" y="987"/>
                  </a:lnTo>
                  <a:lnTo>
                    <a:pt x="1123" y="994"/>
                  </a:lnTo>
                  <a:lnTo>
                    <a:pt x="1089" y="1004"/>
                  </a:lnTo>
                  <a:lnTo>
                    <a:pt x="1055" y="1013"/>
                  </a:lnTo>
                  <a:lnTo>
                    <a:pt x="1021" y="1023"/>
                  </a:lnTo>
                  <a:lnTo>
                    <a:pt x="986" y="1034"/>
                  </a:lnTo>
                  <a:lnTo>
                    <a:pt x="952" y="1047"/>
                  </a:lnTo>
                  <a:lnTo>
                    <a:pt x="941" y="1015"/>
                  </a:lnTo>
                  <a:lnTo>
                    <a:pt x="933" y="983"/>
                  </a:lnTo>
                  <a:lnTo>
                    <a:pt x="924" y="950"/>
                  </a:lnTo>
                  <a:lnTo>
                    <a:pt x="918" y="920"/>
                  </a:lnTo>
                  <a:lnTo>
                    <a:pt x="910" y="888"/>
                  </a:lnTo>
                  <a:lnTo>
                    <a:pt x="905" y="855"/>
                  </a:lnTo>
                  <a:lnTo>
                    <a:pt x="899" y="823"/>
                  </a:lnTo>
                  <a:lnTo>
                    <a:pt x="893" y="793"/>
                  </a:lnTo>
                  <a:lnTo>
                    <a:pt x="886" y="758"/>
                  </a:lnTo>
                  <a:lnTo>
                    <a:pt x="878" y="728"/>
                  </a:lnTo>
                  <a:lnTo>
                    <a:pt x="870" y="694"/>
                  </a:lnTo>
                  <a:lnTo>
                    <a:pt x="865" y="663"/>
                  </a:lnTo>
                  <a:lnTo>
                    <a:pt x="855" y="631"/>
                  </a:lnTo>
                  <a:lnTo>
                    <a:pt x="848" y="601"/>
                  </a:lnTo>
                  <a:lnTo>
                    <a:pt x="840" y="568"/>
                  </a:lnTo>
                  <a:lnTo>
                    <a:pt x="830" y="540"/>
                  </a:lnTo>
                  <a:lnTo>
                    <a:pt x="823" y="502"/>
                  </a:lnTo>
                  <a:lnTo>
                    <a:pt x="813" y="468"/>
                  </a:lnTo>
                  <a:lnTo>
                    <a:pt x="800" y="433"/>
                  </a:lnTo>
                  <a:lnTo>
                    <a:pt x="787" y="405"/>
                  </a:lnTo>
                  <a:lnTo>
                    <a:pt x="768" y="375"/>
                  </a:lnTo>
                  <a:lnTo>
                    <a:pt x="747" y="346"/>
                  </a:lnTo>
                  <a:lnTo>
                    <a:pt x="724" y="317"/>
                  </a:lnTo>
                  <a:lnTo>
                    <a:pt x="701" y="293"/>
                  </a:lnTo>
                  <a:lnTo>
                    <a:pt x="673" y="264"/>
                  </a:lnTo>
                  <a:lnTo>
                    <a:pt x="646" y="240"/>
                  </a:lnTo>
                  <a:lnTo>
                    <a:pt x="619" y="213"/>
                  </a:lnTo>
                  <a:lnTo>
                    <a:pt x="593" y="188"/>
                  </a:lnTo>
                  <a:lnTo>
                    <a:pt x="564" y="162"/>
                  </a:lnTo>
                  <a:lnTo>
                    <a:pt x="536" y="135"/>
                  </a:lnTo>
                  <a:lnTo>
                    <a:pt x="509" y="108"/>
                  </a:lnTo>
                  <a:lnTo>
                    <a:pt x="486" y="84"/>
                  </a:lnTo>
                  <a:lnTo>
                    <a:pt x="460" y="106"/>
                  </a:lnTo>
                  <a:lnTo>
                    <a:pt x="435" y="131"/>
                  </a:lnTo>
                  <a:lnTo>
                    <a:pt x="408" y="156"/>
                  </a:lnTo>
                  <a:lnTo>
                    <a:pt x="386" y="184"/>
                  </a:lnTo>
                  <a:lnTo>
                    <a:pt x="359" y="211"/>
                  </a:lnTo>
                  <a:lnTo>
                    <a:pt x="334" y="240"/>
                  </a:lnTo>
                  <a:lnTo>
                    <a:pt x="309" y="268"/>
                  </a:lnTo>
                  <a:lnTo>
                    <a:pt x="285" y="297"/>
                  </a:lnTo>
                  <a:lnTo>
                    <a:pt x="258" y="323"/>
                  </a:lnTo>
                  <a:lnTo>
                    <a:pt x="232" y="350"/>
                  </a:lnTo>
                  <a:lnTo>
                    <a:pt x="205" y="375"/>
                  </a:lnTo>
                  <a:lnTo>
                    <a:pt x="178" y="401"/>
                  </a:lnTo>
                  <a:lnTo>
                    <a:pt x="150" y="424"/>
                  </a:lnTo>
                  <a:lnTo>
                    <a:pt x="123" y="447"/>
                  </a:lnTo>
                  <a:lnTo>
                    <a:pt x="95" y="468"/>
                  </a:lnTo>
                  <a:lnTo>
                    <a:pt x="68" y="487"/>
                  </a:lnTo>
                  <a:lnTo>
                    <a:pt x="68" y="517"/>
                  </a:lnTo>
                  <a:lnTo>
                    <a:pt x="68" y="547"/>
                  </a:lnTo>
                  <a:lnTo>
                    <a:pt x="68" y="578"/>
                  </a:lnTo>
                  <a:lnTo>
                    <a:pt x="70" y="610"/>
                  </a:lnTo>
                  <a:lnTo>
                    <a:pt x="68" y="641"/>
                  </a:lnTo>
                  <a:lnTo>
                    <a:pt x="68" y="673"/>
                  </a:lnTo>
                  <a:lnTo>
                    <a:pt x="68" y="703"/>
                  </a:lnTo>
                  <a:lnTo>
                    <a:pt x="68" y="736"/>
                  </a:lnTo>
                  <a:lnTo>
                    <a:pt x="64" y="766"/>
                  </a:lnTo>
                  <a:lnTo>
                    <a:pt x="60" y="796"/>
                  </a:lnTo>
                  <a:lnTo>
                    <a:pt x="55" y="825"/>
                  </a:lnTo>
                  <a:lnTo>
                    <a:pt x="49" y="855"/>
                  </a:lnTo>
                  <a:lnTo>
                    <a:pt x="39" y="884"/>
                  </a:lnTo>
                  <a:lnTo>
                    <a:pt x="30" y="912"/>
                  </a:lnTo>
                  <a:lnTo>
                    <a:pt x="17" y="941"/>
                  </a:lnTo>
                  <a:lnTo>
                    <a:pt x="3" y="969"/>
                  </a:lnTo>
                  <a:lnTo>
                    <a:pt x="1" y="969"/>
                  </a:lnTo>
                  <a:lnTo>
                    <a:pt x="0" y="969"/>
                  </a:lnTo>
                  <a:lnTo>
                    <a:pt x="0" y="945"/>
                  </a:lnTo>
                  <a:lnTo>
                    <a:pt x="1" y="922"/>
                  </a:lnTo>
                  <a:lnTo>
                    <a:pt x="3" y="897"/>
                  </a:lnTo>
                  <a:lnTo>
                    <a:pt x="5" y="874"/>
                  </a:lnTo>
                  <a:lnTo>
                    <a:pt x="7" y="850"/>
                  </a:lnTo>
                  <a:lnTo>
                    <a:pt x="9" y="827"/>
                  </a:lnTo>
                  <a:lnTo>
                    <a:pt x="11" y="802"/>
                  </a:lnTo>
                  <a:lnTo>
                    <a:pt x="15" y="779"/>
                  </a:lnTo>
                  <a:lnTo>
                    <a:pt x="15" y="755"/>
                  </a:lnTo>
                  <a:lnTo>
                    <a:pt x="17" y="730"/>
                  </a:lnTo>
                  <a:lnTo>
                    <a:pt x="19" y="705"/>
                  </a:lnTo>
                  <a:lnTo>
                    <a:pt x="20" y="682"/>
                  </a:lnTo>
                  <a:lnTo>
                    <a:pt x="20" y="660"/>
                  </a:lnTo>
                  <a:lnTo>
                    <a:pt x="20" y="637"/>
                  </a:lnTo>
                  <a:lnTo>
                    <a:pt x="20" y="614"/>
                  </a:lnTo>
                  <a:lnTo>
                    <a:pt x="20" y="591"/>
                  </a:lnTo>
                  <a:lnTo>
                    <a:pt x="24" y="578"/>
                  </a:lnTo>
                  <a:lnTo>
                    <a:pt x="28" y="566"/>
                  </a:lnTo>
                  <a:lnTo>
                    <a:pt x="30" y="553"/>
                  </a:lnTo>
                  <a:lnTo>
                    <a:pt x="32" y="542"/>
                  </a:lnTo>
                  <a:lnTo>
                    <a:pt x="32" y="527"/>
                  </a:lnTo>
                  <a:lnTo>
                    <a:pt x="32" y="513"/>
                  </a:lnTo>
                  <a:lnTo>
                    <a:pt x="32" y="500"/>
                  </a:lnTo>
                  <a:lnTo>
                    <a:pt x="34" y="489"/>
                  </a:lnTo>
                  <a:lnTo>
                    <a:pt x="47" y="460"/>
                  </a:lnTo>
                  <a:lnTo>
                    <a:pt x="64" y="435"/>
                  </a:lnTo>
                  <a:lnTo>
                    <a:pt x="81" y="413"/>
                  </a:lnTo>
                  <a:lnTo>
                    <a:pt x="102" y="390"/>
                  </a:lnTo>
                  <a:lnTo>
                    <a:pt x="121" y="367"/>
                  </a:lnTo>
                  <a:lnTo>
                    <a:pt x="144" y="344"/>
                  </a:lnTo>
                  <a:lnTo>
                    <a:pt x="167" y="321"/>
                  </a:lnTo>
                  <a:lnTo>
                    <a:pt x="192" y="300"/>
                  </a:lnTo>
                  <a:lnTo>
                    <a:pt x="214" y="278"/>
                  </a:lnTo>
                  <a:lnTo>
                    <a:pt x="237" y="255"/>
                  </a:lnTo>
                  <a:lnTo>
                    <a:pt x="260" y="232"/>
                  </a:lnTo>
                  <a:lnTo>
                    <a:pt x="283" y="211"/>
                  </a:lnTo>
                  <a:lnTo>
                    <a:pt x="304" y="186"/>
                  </a:lnTo>
                  <a:lnTo>
                    <a:pt x="327" y="164"/>
                  </a:lnTo>
                  <a:lnTo>
                    <a:pt x="349" y="141"/>
                  </a:lnTo>
                  <a:lnTo>
                    <a:pt x="372" y="118"/>
                  </a:lnTo>
                  <a:lnTo>
                    <a:pt x="386" y="101"/>
                  </a:lnTo>
                  <a:lnTo>
                    <a:pt x="401" y="86"/>
                  </a:lnTo>
                  <a:lnTo>
                    <a:pt x="414" y="70"/>
                  </a:lnTo>
                  <a:lnTo>
                    <a:pt x="427" y="55"/>
                  </a:lnTo>
                  <a:lnTo>
                    <a:pt x="439" y="38"/>
                  </a:lnTo>
                  <a:lnTo>
                    <a:pt x="452" y="25"/>
                  </a:lnTo>
                  <a:lnTo>
                    <a:pt x="465" y="11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85" name="Freeform 69"/>
            <p:cNvSpPr>
              <a:spLocks/>
            </p:cNvSpPr>
            <p:nvPr/>
          </p:nvSpPr>
          <p:spPr bwMode="auto">
            <a:xfrm>
              <a:off x="1526" y="2398"/>
              <a:ext cx="74" cy="25"/>
            </a:xfrm>
            <a:custGeom>
              <a:avLst/>
              <a:gdLst>
                <a:gd name="T0" fmla="*/ 1 w 148"/>
                <a:gd name="T1" fmla="*/ 0 h 51"/>
                <a:gd name="T2" fmla="*/ 1 w 148"/>
                <a:gd name="T3" fmla="*/ 0 h 51"/>
                <a:gd name="T4" fmla="*/ 1 w 148"/>
                <a:gd name="T5" fmla="*/ 0 h 51"/>
                <a:gd name="T6" fmla="*/ 1 w 148"/>
                <a:gd name="T7" fmla="*/ 0 h 51"/>
                <a:gd name="T8" fmla="*/ 1 w 148"/>
                <a:gd name="T9" fmla="*/ 0 h 51"/>
                <a:gd name="T10" fmla="*/ 1 w 148"/>
                <a:gd name="T11" fmla="*/ 0 h 51"/>
                <a:gd name="T12" fmla="*/ 1 w 148"/>
                <a:gd name="T13" fmla="*/ 0 h 51"/>
                <a:gd name="T14" fmla="*/ 1 w 148"/>
                <a:gd name="T15" fmla="*/ 0 h 51"/>
                <a:gd name="T16" fmla="*/ 1 w 148"/>
                <a:gd name="T17" fmla="*/ 0 h 51"/>
                <a:gd name="T18" fmla="*/ 1 w 148"/>
                <a:gd name="T19" fmla="*/ 0 h 51"/>
                <a:gd name="T20" fmla="*/ 1 w 148"/>
                <a:gd name="T21" fmla="*/ 0 h 51"/>
                <a:gd name="T22" fmla="*/ 1 w 148"/>
                <a:gd name="T23" fmla="*/ 0 h 51"/>
                <a:gd name="T24" fmla="*/ 1 w 148"/>
                <a:gd name="T25" fmla="*/ 0 h 51"/>
                <a:gd name="T26" fmla="*/ 1 w 148"/>
                <a:gd name="T27" fmla="*/ 0 h 51"/>
                <a:gd name="T28" fmla="*/ 1 w 148"/>
                <a:gd name="T29" fmla="*/ 0 h 51"/>
                <a:gd name="T30" fmla="*/ 1 w 148"/>
                <a:gd name="T31" fmla="*/ 0 h 51"/>
                <a:gd name="T32" fmla="*/ 1 w 148"/>
                <a:gd name="T33" fmla="*/ 0 h 51"/>
                <a:gd name="T34" fmla="*/ 1 w 148"/>
                <a:gd name="T35" fmla="*/ 0 h 51"/>
                <a:gd name="T36" fmla="*/ 1 w 148"/>
                <a:gd name="T37" fmla="*/ 0 h 51"/>
                <a:gd name="T38" fmla="*/ 1 w 148"/>
                <a:gd name="T39" fmla="*/ 0 h 51"/>
                <a:gd name="T40" fmla="*/ 1 w 148"/>
                <a:gd name="T41" fmla="*/ 0 h 51"/>
                <a:gd name="T42" fmla="*/ 1 w 148"/>
                <a:gd name="T43" fmla="*/ 0 h 51"/>
                <a:gd name="T44" fmla="*/ 1 w 148"/>
                <a:gd name="T45" fmla="*/ 0 h 51"/>
                <a:gd name="T46" fmla="*/ 1 w 148"/>
                <a:gd name="T47" fmla="*/ 0 h 51"/>
                <a:gd name="T48" fmla="*/ 0 w 148"/>
                <a:gd name="T49" fmla="*/ 0 h 51"/>
                <a:gd name="T50" fmla="*/ 0 w 148"/>
                <a:gd name="T51" fmla="*/ 0 h 51"/>
                <a:gd name="T52" fmla="*/ 1 w 148"/>
                <a:gd name="T53" fmla="*/ 0 h 51"/>
                <a:gd name="T54" fmla="*/ 1 w 148"/>
                <a:gd name="T55" fmla="*/ 0 h 51"/>
                <a:gd name="T56" fmla="*/ 1 w 148"/>
                <a:gd name="T57" fmla="*/ 0 h 51"/>
                <a:gd name="T58" fmla="*/ 1 w 148"/>
                <a:gd name="T59" fmla="*/ 0 h 51"/>
                <a:gd name="T60" fmla="*/ 1 w 148"/>
                <a:gd name="T61" fmla="*/ 0 h 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48"/>
                <a:gd name="T94" fmla="*/ 0 h 51"/>
                <a:gd name="T95" fmla="*/ 148 w 148"/>
                <a:gd name="T96" fmla="*/ 51 h 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48" h="51">
                  <a:moveTo>
                    <a:pt x="47" y="2"/>
                  </a:moveTo>
                  <a:lnTo>
                    <a:pt x="61" y="0"/>
                  </a:lnTo>
                  <a:lnTo>
                    <a:pt x="74" y="2"/>
                  </a:lnTo>
                  <a:lnTo>
                    <a:pt x="85" y="4"/>
                  </a:lnTo>
                  <a:lnTo>
                    <a:pt x="97" y="8"/>
                  </a:lnTo>
                  <a:lnTo>
                    <a:pt x="106" y="10"/>
                  </a:lnTo>
                  <a:lnTo>
                    <a:pt x="119" y="13"/>
                  </a:lnTo>
                  <a:lnTo>
                    <a:pt x="131" y="13"/>
                  </a:lnTo>
                  <a:lnTo>
                    <a:pt x="148" y="15"/>
                  </a:lnTo>
                  <a:lnTo>
                    <a:pt x="148" y="19"/>
                  </a:lnTo>
                  <a:lnTo>
                    <a:pt x="138" y="19"/>
                  </a:lnTo>
                  <a:lnTo>
                    <a:pt x="131" y="21"/>
                  </a:lnTo>
                  <a:lnTo>
                    <a:pt x="127" y="25"/>
                  </a:lnTo>
                  <a:lnTo>
                    <a:pt x="129" y="34"/>
                  </a:lnTo>
                  <a:lnTo>
                    <a:pt x="118" y="29"/>
                  </a:lnTo>
                  <a:lnTo>
                    <a:pt x="106" y="29"/>
                  </a:lnTo>
                  <a:lnTo>
                    <a:pt x="93" y="31"/>
                  </a:lnTo>
                  <a:lnTo>
                    <a:pt x="80" y="34"/>
                  </a:lnTo>
                  <a:lnTo>
                    <a:pt x="64" y="38"/>
                  </a:lnTo>
                  <a:lnTo>
                    <a:pt x="51" y="42"/>
                  </a:lnTo>
                  <a:lnTo>
                    <a:pt x="38" y="46"/>
                  </a:lnTo>
                  <a:lnTo>
                    <a:pt x="26" y="51"/>
                  </a:lnTo>
                  <a:lnTo>
                    <a:pt x="13" y="51"/>
                  </a:lnTo>
                  <a:lnTo>
                    <a:pt x="5" y="51"/>
                  </a:lnTo>
                  <a:lnTo>
                    <a:pt x="0" y="46"/>
                  </a:lnTo>
                  <a:lnTo>
                    <a:pt x="0" y="34"/>
                  </a:lnTo>
                  <a:lnTo>
                    <a:pt x="5" y="23"/>
                  </a:lnTo>
                  <a:lnTo>
                    <a:pt x="17" y="13"/>
                  </a:lnTo>
                  <a:lnTo>
                    <a:pt x="30" y="4"/>
                  </a:lnTo>
                  <a:lnTo>
                    <a:pt x="47" y="2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86" name="Freeform 70"/>
            <p:cNvSpPr>
              <a:spLocks/>
            </p:cNvSpPr>
            <p:nvPr/>
          </p:nvSpPr>
          <p:spPr bwMode="auto">
            <a:xfrm>
              <a:off x="1108" y="2404"/>
              <a:ext cx="39" cy="12"/>
            </a:xfrm>
            <a:custGeom>
              <a:avLst/>
              <a:gdLst>
                <a:gd name="T0" fmla="*/ 1 w 78"/>
                <a:gd name="T1" fmla="*/ 1 h 23"/>
                <a:gd name="T2" fmla="*/ 1 w 78"/>
                <a:gd name="T3" fmla="*/ 0 h 23"/>
                <a:gd name="T4" fmla="*/ 1 w 78"/>
                <a:gd name="T5" fmla="*/ 0 h 23"/>
                <a:gd name="T6" fmla="*/ 1 w 78"/>
                <a:gd name="T7" fmla="*/ 0 h 23"/>
                <a:gd name="T8" fmla="*/ 1 w 78"/>
                <a:gd name="T9" fmla="*/ 1 h 23"/>
                <a:gd name="T10" fmla="*/ 1 w 78"/>
                <a:gd name="T11" fmla="*/ 1 h 23"/>
                <a:gd name="T12" fmla="*/ 1 w 78"/>
                <a:gd name="T13" fmla="*/ 1 h 23"/>
                <a:gd name="T14" fmla="*/ 1 w 78"/>
                <a:gd name="T15" fmla="*/ 1 h 23"/>
                <a:gd name="T16" fmla="*/ 1 w 78"/>
                <a:gd name="T17" fmla="*/ 1 h 23"/>
                <a:gd name="T18" fmla="*/ 1 w 78"/>
                <a:gd name="T19" fmla="*/ 1 h 23"/>
                <a:gd name="T20" fmla="*/ 1 w 78"/>
                <a:gd name="T21" fmla="*/ 1 h 23"/>
                <a:gd name="T22" fmla="*/ 0 w 78"/>
                <a:gd name="T23" fmla="*/ 1 h 23"/>
                <a:gd name="T24" fmla="*/ 1 w 78"/>
                <a:gd name="T25" fmla="*/ 1 h 23"/>
                <a:gd name="T26" fmla="*/ 1 w 78"/>
                <a:gd name="T27" fmla="*/ 1 h 2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8"/>
                <a:gd name="T43" fmla="*/ 0 h 23"/>
                <a:gd name="T44" fmla="*/ 78 w 78"/>
                <a:gd name="T45" fmla="*/ 23 h 2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8" h="23">
                  <a:moveTo>
                    <a:pt x="8" y="2"/>
                  </a:moveTo>
                  <a:lnTo>
                    <a:pt x="25" y="0"/>
                  </a:lnTo>
                  <a:lnTo>
                    <a:pt x="44" y="0"/>
                  </a:lnTo>
                  <a:lnTo>
                    <a:pt x="61" y="0"/>
                  </a:lnTo>
                  <a:lnTo>
                    <a:pt x="78" y="8"/>
                  </a:lnTo>
                  <a:lnTo>
                    <a:pt x="69" y="16"/>
                  </a:lnTo>
                  <a:lnTo>
                    <a:pt x="55" y="21"/>
                  </a:lnTo>
                  <a:lnTo>
                    <a:pt x="40" y="21"/>
                  </a:lnTo>
                  <a:lnTo>
                    <a:pt x="27" y="23"/>
                  </a:lnTo>
                  <a:lnTo>
                    <a:pt x="12" y="21"/>
                  </a:lnTo>
                  <a:lnTo>
                    <a:pt x="4" y="21"/>
                  </a:lnTo>
                  <a:lnTo>
                    <a:pt x="0" y="14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87" name="Freeform 71"/>
            <p:cNvSpPr>
              <a:spLocks/>
            </p:cNvSpPr>
            <p:nvPr/>
          </p:nvSpPr>
          <p:spPr bwMode="auto">
            <a:xfrm>
              <a:off x="1854" y="2420"/>
              <a:ext cx="45" cy="41"/>
            </a:xfrm>
            <a:custGeom>
              <a:avLst/>
              <a:gdLst>
                <a:gd name="T0" fmla="*/ 0 w 91"/>
                <a:gd name="T1" fmla="*/ 0 h 81"/>
                <a:gd name="T2" fmla="*/ 0 w 91"/>
                <a:gd name="T3" fmla="*/ 1 h 81"/>
                <a:gd name="T4" fmla="*/ 0 w 91"/>
                <a:gd name="T5" fmla="*/ 1 h 81"/>
                <a:gd name="T6" fmla="*/ 0 w 91"/>
                <a:gd name="T7" fmla="*/ 1 h 81"/>
                <a:gd name="T8" fmla="*/ 0 w 91"/>
                <a:gd name="T9" fmla="*/ 1 h 81"/>
                <a:gd name="T10" fmla="*/ 0 w 91"/>
                <a:gd name="T11" fmla="*/ 1 h 81"/>
                <a:gd name="T12" fmla="*/ 0 w 91"/>
                <a:gd name="T13" fmla="*/ 1 h 81"/>
                <a:gd name="T14" fmla="*/ 0 w 91"/>
                <a:gd name="T15" fmla="*/ 1 h 81"/>
                <a:gd name="T16" fmla="*/ 0 w 91"/>
                <a:gd name="T17" fmla="*/ 1 h 81"/>
                <a:gd name="T18" fmla="*/ 0 w 91"/>
                <a:gd name="T19" fmla="*/ 1 h 81"/>
                <a:gd name="T20" fmla="*/ 0 w 91"/>
                <a:gd name="T21" fmla="*/ 1 h 81"/>
                <a:gd name="T22" fmla="*/ 0 w 91"/>
                <a:gd name="T23" fmla="*/ 1 h 81"/>
                <a:gd name="T24" fmla="*/ 0 w 91"/>
                <a:gd name="T25" fmla="*/ 1 h 81"/>
                <a:gd name="T26" fmla="*/ 0 w 91"/>
                <a:gd name="T27" fmla="*/ 1 h 81"/>
                <a:gd name="T28" fmla="*/ 0 w 91"/>
                <a:gd name="T29" fmla="*/ 1 h 81"/>
                <a:gd name="T30" fmla="*/ 0 w 91"/>
                <a:gd name="T31" fmla="*/ 1 h 81"/>
                <a:gd name="T32" fmla="*/ 0 w 91"/>
                <a:gd name="T33" fmla="*/ 1 h 81"/>
                <a:gd name="T34" fmla="*/ 0 w 91"/>
                <a:gd name="T35" fmla="*/ 1 h 81"/>
                <a:gd name="T36" fmla="*/ 0 w 91"/>
                <a:gd name="T37" fmla="*/ 1 h 81"/>
                <a:gd name="T38" fmla="*/ 0 w 91"/>
                <a:gd name="T39" fmla="*/ 1 h 81"/>
                <a:gd name="T40" fmla="*/ 0 w 91"/>
                <a:gd name="T41" fmla="*/ 0 h 81"/>
                <a:gd name="T42" fmla="*/ 0 w 91"/>
                <a:gd name="T43" fmla="*/ 0 h 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1"/>
                <a:gd name="T67" fmla="*/ 0 h 81"/>
                <a:gd name="T68" fmla="*/ 91 w 91"/>
                <a:gd name="T69" fmla="*/ 81 h 8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1" h="81">
                  <a:moveTo>
                    <a:pt x="78" y="0"/>
                  </a:moveTo>
                  <a:lnTo>
                    <a:pt x="89" y="4"/>
                  </a:lnTo>
                  <a:lnTo>
                    <a:pt x="91" y="13"/>
                  </a:lnTo>
                  <a:lnTo>
                    <a:pt x="87" y="24"/>
                  </a:lnTo>
                  <a:lnTo>
                    <a:pt x="78" y="40"/>
                  </a:lnTo>
                  <a:lnTo>
                    <a:pt x="66" y="47"/>
                  </a:lnTo>
                  <a:lnTo>
                    <a:pt x="55" y="57"/>
                  </a:lnTo>
                  <a:lnTo>
                    <a:pt x="43" y="64"/>
                  </a:lnTo>
                  <a:lnTo>
                    <a:pt x="34" y="74"/>
                  </a:lnTo>
                  <a:lnTo>
                    <a:pt x="22" y="78"/>
                  </a:lnTo>
                  <a:lnTo>
                    <a:pt x="13" y="81"/>
                  </a:lnTo>
                  <a:lnTo>
                    <a:pt x="3" y="80"/>
                  </a:lnTo>
                  <a:lnTo>
                    <a:pt x="0" y="80"/>
                  </a:lnTo>
                  <a:lnTo>
                    <a:pt x="3" y="64"/>
                  </a:lnTo>
                  <a:lnTo>
                    <a:pt x="11" y="51"/>
                  </a:lnTo>
                  <a:lnTo>
                    <a:pt x="19" y="40"/>
                  </a:lnTo>
                  <a:lnTo>
                    <a:pt x="30" y="30"/>
                  </a:lnTo>
                  <a:lnTo>
                    <a:pt x="41" y="19"/>
                  </a:lnTo>
                  <a:lnTo>
                    <a:pt x="55" y="11"/>
                  </a:lnTo>
                  <a:lnTo>
                    <a:pt x="66" y="4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88" name="Freeform 72"/>
            <p:cNvSpPr>
              <a:spLocks/>
            </p:cNvSpPr>
            <p:nvPr/>
          </p:nvSpPr>
          <p:spPr bwMode="auto">
            <a:xfrm>
              <a:off x="1248" y="2423"/>
              <a:ext cx="29" cy="21"/>
            </a:xfrm>
            <a:custGeom>
              <a:avLst/>
              <a:gdLst>
                <a:gd name="T0" fmla="*/ 1 w 57"/>
                <a:gd name="T1" fmla="*/ 0 h 42"/>
                <a:gd name="T2" fmla="*/ 1 w 57"/>
                <a:gd name="T3" fmla="*/ 1 h 42"/>
                <a:gd name="T4" fmla="*/ 1 w 57"/>
                <a:gd name="T5" fmla="*/ 1 h 42"/>
                <a:gd name="T6" fmla="*/ 1 w 57"/>
                <a:gd name="T7" fmla="*/ 1 h 42"/>
                <a:gd name="T8" fmla="*/ 1 w 57"/>
                <a:gd name="T9" fmla="*/ 1 h 42"/>
                <a:gd name="T10" fmla="*/ 1 w 57"/>
                <a:gd name="T11" fmla="*/ 1 h 42"/>
                <a:gd name="T12" fmla="*/ 1 w 57"/>
                <a:gd name="T13" fmla="*/ 1 h 42"/>
                <a:gd name="T14" fmla="*/ 0 w 57"/>
                <a:gd name="T15" fmla="*/ 1 h 42"/>
                <a:gd name="T16" fmla="*/ 0 w 57"/>
                <a:gd name="T17" fmla="*/ 1 h 42"/>
                <a:gd name="T18" fmla="*/ 0 w 57"/>
                <a:gd name="T19" fmla="*/ 1 h 42"/>
                <a:gd name="T20" fmla="*/ 1 w 57"/>
                <a:gd name="T21" fmla="*/ 1 h 42"/>
                <a:gd name="T22" fmla="*/ 1 w 57"/>
                <a:gd name="T23" fmla="*/ 1 h 42"/>
                <a:gd name="T24" fmla="*/ 1 w 57"/>
                <a:gd name="T25" fmla="*/ 1 h 42"/>
                <a:gd name="T26" fmla="*/ 1 w 57"/>
                <a:gd name="T27" fmla="*/ 1 h 42"/>
                <a:gd name="T28" fmla="*/ 1 w 57"/>
                <a:gd name="T29" fmla="*/ 0 h 42"/>
                <a:gd name="T30" fmla="*/ 1 w 57"/>
                <a:gd name="T31" fmla="*/ 0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"/>
                <a:gd name="T49" fmla="*/ 0 h 42"/>
                <a:gd name="T50" fmla="*/ 57 w 57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" h="42">
                  <a:moveTo>
                    <a:pt x="47" y="0"/>
                  </a:moveTo>
                  <a:lnTo>
                    <a:pt x="57" y="12"/>
                  </a:lnTo>
                  <a:lnTo>
                    <a:pt x="53" y="25"/>
                  </a:lnTo>
                  <a:lnTo>
                    <a:pt x="39" y="37"/>
                  </a:lnTo>
                  <a:lnTo>
                    <a:pt x="20" y="42"/>
                  </a:lnTo>
                  <a:lnTo>
                    <a:pt x="9" y="42"/>
                  </a:lnTo>
                  <a:lnTo>
                    <a:pt x="3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1"/>
                  </a:lnTo>
                  <a:lnTo>
                    <a:pt x="7" y="25"/>
                  </a:lnTo>
                  <a:lnTo>
                    <a:pt x="17" y="16"/>
                  </a:lnTo>
                  <a:lnTo>
                    <a:pt x="34" y="8"/>
                  </a:lnTo>
                  <a:lnTo>
                    <a:pt x="39" y="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89" name="Freeform 73"/>
            <p:cNvSpPr>
              <a:spLocks/>
            </p:cNvSpPr>
            <p:nvPr/>
          </p:nvSpPr>
          <p:spPr bwMode="auto">
            <a:xfrm>
              <a:off x="1906" y="2423"/>
              <a:ext cx="41" cy="34"/>
            </a:xfrm>
            <a:custGeom>
              <a:avLst/>
              <a:gdLst>
                <a:gd name="T0" fmla="*/ 1 w 82"/>
                <a:gd name="T1" fmla="*/ 0 h 69"/>
                <a:gd name="T2" fmla="*/ 1 w 82"/>
                <a:gd name="T3" fmla="*/ 0 h 69"/>
                <a:gd name="T4" fmla="*/ 1 w 82"/>
                <a:gd name="T5" fmla="*/ 0 h 69"/>
                <a:gd name="T6" fmla="*/ 1 w 82"/>
                <a:gd name="T7" fmla="*/ 0 h 69"/>
                <a:gd name="T8" fmla="*/ 1 w 82"/>
                <a:gd name="T9" fmla="*/ 0 h 69"/>
                <a:gd name="T10" fmla="*/ 1 w 82"/>
                <a:gd name="T11" fmla="*/ 0 h 69"/>
                <a:gd name="T12" fmla="*/ 1 w 82"/>
                <a:gd name="T13" fmla="*/ 0 h 69"/>
                <a:gd name="T14" fmla="*/ 1 w 82"/>
                <a:gd name="T15" fmla="*/ 0 h 69"/>
                <a:gd name="T16" fmla="*/ 1 w 82"/>
                <a:gd name="T17" fmla="*/ 0 h 69"/>
                <a:gd name="T18" fmla="*/ 1 w 82"/>
                <a:gd name="T19" fmla="*/ 0 h 69"/>
                <a:gd name="T20" fmla="*/ 1 w 82"/>
                <a:gd name="T21" fmla="*/ 0 h 69"/>
                <a:gd name="T22" fmla="*/ 1 w 82"/>
                <a:gd name="T23" fmla="*/ 0 h 69"/>
                <a:gd name="T24" fmla="*/ 1 w 82"/>
                <a:gd name="T25" fmla="*/ 0 h 69"/>
                <a:gd name="T26" fmla="*/ 1 w 82"/>
                <a:gd name="T27" fmla="*/ 0 h 69"/>
                <a:gd name="T28" fmla="*/ 1 w 82"/>
                <a:gd name="T29" fmla="*/ 0 h 69"/>
                <a:gd name="T30" fmla="*/ 1 w 82"/>
                <a:gd name="T31" fmla="*/ 0 h 69"/>
                <a:gd name="T32" fmla="*/ 1 w 82"/>
                <a:gd name="T33" fmla="*/ 0 h 69"/>
                <a:gd name="T34" fmla="*/ 1 w 82"/>
                <a:gd name="T35" fmla="*/ 0 h 69"/>
                <a:gd name="T36" fmla="*/ 1 w 82"/>
                <a:gd name="T37" fmla="*/ 0 h 69"/>
                <a:gd name="T38" fmla="*/ 0 w 82"/>
                <a:gd name="T39" fmla="*/ 0 h 69"/>
                <a:gd name="T40" fmla="*/ 1 w 82"/>
                <a:gd name="T41" fmla="*/ 0 h 69"/>
                <a:gd name="T42" fmla="*/ 1 w 82"/>
                <a:gd name="T43" fmla="*/ 0 h 69"/>
                <a:gd name="T44" fmla="*/ 1 w 82"/>
                <a:gd name="T45" fmla="*/ 0 h 69"/>
                <a:gd name="T46" fmla="*/ 1 w 82"/>
                <a:gd name="T47" fmla="*/ 0 h 69"/>
                <a:gd name="T48" fmla="*/ 1 w 82"/>
                <a:gd name="T49" fmla="*/ 0 h 69"/>
                <a:gd name="T50" fmla="*/ 1 w 82"/>
                <a:gd name="T51" fmla="*/ 0 h 69"/>
                <a:gd name="T52" fmla="*/ 1 w 82"/>
                <a:gd name="T53" fmla="*/ 0 h 69"/>
                <a:gd name="T54" fmla="*/ 1 w 82"/>
                <a:gd name="T55" fmla="*/ 0 h 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2"/>
                <a:gd name="T85" fmla="*/ 0 h 69"/>
                <a:gd name="T86" fmla="*/ 82 w 82"/>
                <a:gd name="T87" fmla="*/ 69 h 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2" h="69">
                  <a:moveTo>
                    <a:pt x="52" y="0"/>
                  </a:moveTo>
                  <a:lnTo>
                    <a:pt x="59" y="0"/>
                  </a:lnTo>
                  <a:lnTo>
                    <a:pt x="69" y="0"/>
                  </a:lnTo>
                  <a:lnTo>
                    <a:pt x="69" y="4"/>
                  </a:lnTo>
                  <a:lnTo>
                    <a:pt x="63" y="6"/>
                  </a:lnTo>
                  <a:lnTo>
                    <a:pt x="61" y="8"/>
                  </a:lnTo>
                  <a:lnTo>
                    <a:pt x="69" y="12"/>
                  </a:lnTo>
                  <a:lnTo>
                    <a:pt x="82" y="14"/>
                  </a:lnTo>
                  <a:lnTo>
                    <a:pt x="72" y="29"/>
                  </a:lnTo>
                  <a:lnTo>
                    <a:pt x="59" y="46"/>
                  </a:lnTo>
                  <a:lnTo>
                    <a:pt x="42" y="59"/>
                  </a:lnTo>
                  <a:lnTo>
                    <a:pt x="27" y="69"/>
                  </a:lnTo>
                  <a:lnTo>
                    <a:pt x="31" y="56"/>
                  </a:lnTo>
                  <a:lnTo>
                    <a:pt x="38" y="44"/>
                  </a:lnTo>
                  <a:lnTo>
                    <a:pt x="38" y="42"/>
                  </a:lnTo>
                  <a:lnTo>
                    <a:pt x="23" y="48"/>
                  </a:lnTo>
                  <a:lnTo>
                    <a:pt x="12" y="50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27"/>
                  </a:lnTo>
                  <a:lnTo>
                    <a:pt x="6" y="19"/>
                  </a:lnTo>
                  <a:lnTo>
                    <a:pt x="15" y="16"/>
                  </a:lnTo>
                  <a:lnTo>
                    <a:pt x="31" y="18"/>
                  </a:lnTo>
                  <a:lnTo>
                    <a:pt x="31" y="8"/>
                  </a:lnTo>
                  <a:lnTo>
                    <a:pt x="36" y="6"/>
                  </a:lnTo>
                  <a:lnTo>
                    <a:pt x="44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90" name="Freeform 74"/>
            <p:cNvSpPr>
              <a:spLocks/>
            </p:cNvSpPr>
            <p:nvPr/>
          </p:nvSpPr>
          <p:spPr bwMode="auto">
            <a:xfrm>
              <a:off x="621" y="2430"/>
              <a:ext cx="30" cy="21"/>
            </a:xfrm>
            <a:custGeom>
              <a:avLst/>
              <a:gdLst>
                <a:gd name="T0" fmla="*/ 1 w 60"/>
                <a:gd name="T1" fmla="*/ 0 h 42"/>
                <a:gd name="T2" fmla="*/ 1 w 60"/>
                <a:gd name="T3" fmla="*/ 1 h 42"/>
                <a:gd name="T4" fmla="*/ 1 w 60"/>
                <a:gd name="T5" fmla="*/ 1 h 42"/>
                <a:gd name="T6" fmla="*/ 1 w 60"/>
                <a:gd name="T7" fmla="*/ 1 h 42"/>
                <a:gd name="T8" fmla="*/ 1 w 60"/>
                <a:gd name="T9" fmla="*/ 1 h 42"/>
                <a:gd name="T10" fmla="*/ 1 w 60"/>
                <a:gd name="T11" fmla="*/ 1 h 42"/>
                <a:gd name="T12" fmla="*/ 1 w 60"/>
                <a:gd name="T13" fmla="*/ 1 h 42"/>
                <a:gd name="T14" fmla="*/ 1 w 60"/>
                <a:gd name="T15" fmla="*/ 1 h 42"/>
                <a:gd name="T16" fmla="*/ 1 w 60"/>
                <a:gd name="T17" fmla="*/ 1 h 42"/>
                <a:gd name="T18" fmla="*/ 1 w 60"/>
                <a:gd name="T19" fmla="*/ 1 h 42"/>
                <a:gd name="T20" fmla="*/ 1 w 60"/>
                <a:gd name="T21" fmla="*/ 1 h 42"/>
                <a:gd name="T22" fmla="*/ 1 w 60"/>
                <a:gd name="T23" fmla="*/ 1 h 42"/>
                <a:gd name="T24" fmla="*/ 0 w 60"/>
                <a:gd name="T25" fmla="*/ 1 h 42"/>
                <a:gd name="T26" fmla="*/ 1 w 60"/>
                <a:gd name="T27" fmla="*/ 1 h 42"/>
                <a:gd name="T28" fmla="*/ 1 w 60"/>
                <a:gd name="T29" fmla="*/ 0 h 42"/>
                <a:gd name="T30" fmla="*/ 1 w 60"/>
                <a:gd name="T31" fmla="*/ 0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0"/>
                <a:gd name="T49" fmla="*/ 0 h 42"/>
                <a:gd name="T50" fmla="*/ 60 w 60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0" h="42">
                  <a:moveTo>
                    <a:pt x="15" y="0"/>
                  </a:moveTo>
                  <a:lnTo>
                    <a:pt x="30" y="5"/>
                  </a:lnTo>
                  <a:lnTo>
                    <a:pt x="45" y="17"/>
                  </a:lnTo>
                  <a:lnTo>
                    <a:pt x="55" y="26"/>
                  </a:lnTo>
                  <a:lnTo>
                    <a:pt x="60" y="38"/>
                  </a:lnTo>
                  <a:lnTo>
                    <a:pt x="60" y="42"/>
                  </a:lnTo>
                  <a:lnTo>
                    <a:pt x="55" y="42"/>
                  </a:lnTo>
                  <a:lnTo>
                    <a:pt x="47" y="38"/>
                  </a:lnTo>
                  <a:lnTo>
                    <a:pt x="40" y="36"/>
                  </a:lnTo>
                  <a:lnTo>
                    <a:pt x="30" y="30"/>
                  </a:lnTo>
                  <a:lnTo>
                    <a:pt x="21" y="24"/>
                  </a:lnTo>
                  <a:lnTo>
                    <a:pt x="9" y="17"/>
                  </a:lnTo>
                  <a:lnTo>
                    <a:pt x="0" y="7"/>
                  </a:lnTo>
                  <a:lnTo>
                    <a:pt x="7" y="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91" name="Freeform 75"/>
            <p:cNvSpPr>
              <a:spLocks/>
            </p:cNvSpPr>
            <p:nvPr/>
          </p:nvSpPr>
          <p:spPr bwMode="auto">
            <a:xfrm>
              <a:off x="534" y="2434"/>
              <a:ext cx="64" cy="26"/>
            </a:xfrm>
            <a:custGeom>
              <a:avLst/>
              <a:gdLst>
                <a:gd name="T0" fmla="*/ 1 w 127"/>
                <a:gd name="T1" fmla="*/ 0 h 54"/>
                <a:gd name="T2" fmla="*/ 1 w 127"/>
                <a:gd name="T3" fmla="*/ 0 h 54"/>
                <a:gd name="T4" fmla="*/ 1 w 127"/>
                <a:gd name="T5" fmla="*/ 0 h 54"/>
                <a:gd name="T6" fmla="*/ 1 w 127"/>
                <a:gd name="T7" fmla="*/ 0 h 54"/>
                <a:gd name="T8" fmla="*/ 1 w 127"/>
                <a:gd name="T9" fmla="*/ 0 h 54"/>
                <a:gd name="T10" fmla="*/ 1 w 127"/>
                <a:gd name="T11" fmla="*/ 0 h 54"/>
                <a:gd name="T12" fmla="*/ 1 w 127"/>
                <a:gd name="T13" fmla="*/ 0 h 54"/>
                <a:gd name="T14" fmla="*/ 1 w 127"/>
                <a:gd name="T15" fmla="*/ 0 h 54"/>
                <a:gd name="T16" fmla="*/ 1 w 127"/>
                <a:gd name="T17" fmla="*/ 0 h 54"/>
                <a:gd name="T18" fmla="*/ 1 w 127"/>
                <a:gd name="T19" fmla="*/ 0 h 54"/>
                <a:gd name="T20" fmla="*/ 1 w 127"/>
                <a:gd name="T21" fmla="*/ 0 h 54"/>
                <a:gd name="T22" fmla="*/ 1 w 127"/>
                <a:gd name="T23" fmla="*/ 0 h 54"/>
                <a:gd name="T24" fmla="*/ 1 w 127"/>
                <a:gd name="T25" fmla="*/ 0 h 54"/>
                <a:gd name="T26" fmla="*/ 1 w 127"/>
                <a:gd name="T27" fmla="*/ 0 h 54"/>
                <a:gd name="T28" fmla="*/ 1 w 127"/>
                <a:gd name="T29" fmla="*/ 0 h 54"/>
                <a:gd name="T30" fmla="*/ 1 w 127"/>
                <a:gd name="T31" fmla="*/ 0 h 54"/>
                <a:gd name="T32" fmla="*/ 1 w 127"/>
                <a:gd name="T33" fmla="*/ 0 h 54"/>
                <a:gd name="T34" fmla="*/ 1 w 127"/>
                <a:gd name="T35" fmla="*/ 0 h 54"/>
                <a:gd name="T36" fmla="*/ 1 w 127"/>
                <a:gd name="T37" fmla="*/ 0 h 54"/>
                <a:gd name="T38" fmla="*/ 1 w 127"/>
                <a:gd name="T39" fmla="*/ 0 h 54"/>
                <a:gd name="T40" fmla="*/ 1 w 127"/>
                <a:gd name="T41" fmla="*/ 0 h 54"/>
                <a:gd name="T42" fmla="*/ 1 w 127"/>
                <a:gd name="T43" fmla="*/ 0 h 54"/>
                <a:gd name="T44" fmla="*/ 0 w 127"/>
                <a:gd name="T45" fmla="*/ 0 h 54"/>
                <a:gd name="T46" fmla="*/ 0 w 127"/>
                <a:gd name="T47" fmla="*/ 0 h 54"/>
                <a:gd name="T48" fmla="*/ 1 w 127"/>
                <a:gd name="T49" fmla="*/ 0 h 54"/>
                <a:gd name="T50" fmla="*/ 1 w 127"/>
                <a:gd name="T51" fmla="*/ 0 h 54"/>
                <a:gd name="T52" fmla="*/ 1 w 127"/>
                <a:gd name="T53" fmla="*/ 0 h 5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7"/>
                <a:gd name="T82" fmla="*/ 0 h 54"/>
                <a:gd name="T83" fmla="*/ 127 w 127"/>
                <a:gd name="T84" fmla="*/ 54 h 5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7" h="54">
                  <a:moveTo>
                    <a:pt x="30" y="0"/>
                  </a:moveTo>
                  <a:lnTo>
                    <a:pt x="40" y="2"/>
                  </a:lnTo>
                  <a:lnTo>
                    <a:pt x="51" y="6"/>
                  </a:lnTo>
                  <a:lnTo>
                    <a:pt x="60" y="8"/>
                  </a:lnTo>
                  <a:lnTo>
                    <a:pt x="74" y="12"/>
                  </a:lnTo>
                  <a:lnTo>
                    <a:pt x="83" y="14"/>
                  </a:lnTo>
                  <a:lnTo>
                    <a:pt x="95" y="17"/>
                  </a:lnTo>
                  <a:lnTo>
                    <a:pt x="104" y="23"/>
                  </a:lnTo>
                  <a:lnTo>
                    <a:pt x="114" y="31"/>
                  </a:lnTo>
                  <a:lnTo>
                    <a:pt x="121" y="40"/>
                  </a:lnTo>
                  <a:lnTo>
                    <a:pt x="127" y="54"/>
                  </a:lnTo>
                  <a:lnTo>
                    <a:pt x="116" y="54"/>
                  </a:lnTo>
                  <a:lnTo>
                    <a:pt x="106" y="54"/>
                  </a:lnTo>
                  <a:lnTo>
                    <a:pt x="99" y="54"/>
                  </a:lnTo>
                  <a:lnTo>
                    <a:pt x="95" y="54"/>
                  </a:lnTo>
                  <a:lnTo>
                    <a:pt x="79" y="48"/>
                  </a:lnTo>
                  <a:lnTo>
                    <a:pt x="68" y="42"/>
                  </a:lnTo>
                  <a:lnTo>
                    <a:pt x="59" y="36"/>
                  </a:lnTo>
                  <a:lnTo>
                    <a:pt x="47" y="31"/>
                  </a:lnTo>
                  <a:lnTo>
                    <a:pt x="34" y="23"/>
                  </a:lnTo>
                  <a:lnTo>
                    <a:pt x="22" y="17"/>
                  </a:lnTo>
                  <a:lnTo>
                    <a:pt x="11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5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92" name="Freeform 76"/>
            <p:cNvSpPr>
              <a:spLocks/>
            </p:cNvSpPr>
            <p:nvPr/>
          </p:nvSpPr>
          <p:spPr bwMode="auto">
            <a:xfrm>
              <a:off x="601" y="2437"/>
              <a:ext cx="22" cy="20"/>
            </a:xfrm>
            <a:custGeom>
              <a:avLst/>
              <a:gdLst>
                <a:gd name="T0" fmla="*/ 0 w 43"/>
                <a:gd name="T1" fmla="*/ 0 h 40"/>
                <a:gd name="T2" fmla="*/ 1 w 43"/>
                <a:gd name="T3" fmla="*/ 1 h 40"/>
                <a:gd name="T4" fmla="*/ 1 w 43"/>
                <a:gd name="T5" fmla="*/ 1 h 40"/>
                <a:gd name="T6" fmla="*/ 1 w 43"/>
                <a:gd name="T7" fmla="*/ 1 h 40"/>
                <a:gd name="T8" fmla="*/ 1 w 43"/>
                <a:gd name="T9" fmla="*/ 1 h 40"/>
                <a:gd name="T10" fmla="*/ 1 w 43"/>
                <a:gd name="T11" fmla="*/ 1 h 40"/>
                <a:gd name="T12" fmla="*/ 1 w 43"/>
                <a:gd name="T13" fmla="*/ 1 h 40"/>
                <a:gd name="T14" fmla="*/ 1 w 43"/>
                <a:gd name="T15" fmla="*/ 1 h 40"/>
                <a:gd name="T16" fmla="*/ 1 w 43"/>
                <a:gd name="T17" fmla="*/ 1 h 40"/>
                <a:gd name="T18" fmla="*/ 1 w 43"/>
                <a:gd name="T19" fmla="*/ 1 h 40"/>
                <a:gd name="T20" fmla="*/ 0 w 43"/>
                <a:gd name="T21" fmla="*/ 0 h 40"/>
                <a:gd name="T22" fmla="*/ 0 w 43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40"/>
                <a:gd name="T38" fmla="*/ 43 w 43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40">
                  <a:moveTo>
                    <a:pt x="0" y="0"/>
                  </a:moveTo>
                  <a:lnTo>
                    <a:pt x="7" y="6"/>
                  </a:lnTo>
                  <a:lnTo>
                    <a:pt x="15" y="11"/>
                  </a:lnTo>
                  <a:lnTo>
                    <a:pt x="24" y="15"/>
                  </a:lnTo>
                  <a:lnTo>
                    <a:pt x="34" y="23"/>
                  </a:lnTo>
                  <a:lnTo>
                    <a:pt x="40" y="28"/>
                  </a:lnTo>
                  <a:lnTo>
                    <a:pt x="43" y="40"/>
                  </a:lnTo>
                  <a:lnTo>
                    <a:pt x="34" y="36"/>
                  </a:lnTo>
                  <a:lnTo>
                    <a:pt x="21" y="32"/>
                  </a:lnTo>
                  <a:lnTo>
                    <a:pt x="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93" name="Freeform 77"/>
            <p:cNvSpPr>
              <a:spLocks/>
            </p:cNvSpPr>
            <p:nvPr/>
          </p:nvSpPr>
          <p:spPr bwMode="auto">
            <a:xfrm>
              <a:off x="675" y="2439"/>
              <a:ext cx="14" cy="7"/>
            </a:xfrm>
            <a:custGeom>
              <a:avLst/>
              <a:gdLst>
                <a:gd name="T0" fmla="*/ 0 w 29"/>
                <a:gd name="T1" fmla="*/ 1 h 13"/>
                <a:gd name="T2" fmla="*/ 0 w 29"/>
                <a:gd name="T3" fmla="*/ 0 h 13"/>
                <a:gd name="T4" fmla="*/ 0 w 29"/>
                <a:gd name="T5" fmla="*/ 0 h 13"/>
                <a:gd name="T6" fmla="*/ 0 w 29"/>
                <a:gd name="T7" fmla="*/ 0 h 13"/>
                <a:gd name="T8" fmla="*/ 0 w 29"/>
                <a:gd name="T9" fmla="*/ 1 h 13"/>
                <a:gd name="T10" fmla="*/ 0 w 29"/>
                <a:gd name="T11" fmla="*/ 1 h 13"/>
                <a:gd name="T12" fmla="*/ 0 w 29"/>
                <a:gd name="T13" fmla="*/ 1 h 13"/>
                <a:gd name="T14" fmla="*/ 0 w 29"/>
                <a:gd name="T15" fmla="*/ 1 h 13"/>
                <a:gd name="T16" fmla="*/ 0 w 29"/>
                <a:gd name="T17" fmla="*/ 1 h 13"/>
                <a:gd name="T18" fmla="*/ 0 w 29"/>
                <a:gd name="T19" fmla="*/ 1 h 13"/>
                <a:gd name="T20" fmla="*/ 0 w 29"/>
                <a:gd name="T21" fmla="*/ 1 h 13"/>
                <a:gd name="T22" fmla="*/ 0 w 29"/>
                <a:gd name="T23" fmla="*/ 1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13"/>
                <a:gd name="T38" fmla="*/ 29 w 29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13">
                  <a:moveTo>
                    <a:pt x="4" y="2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9" y="5"/>
                  </a:lnTo>
                  <a:lnTo>
                    <a:pt x="29" y="7"/>
                  </a:lnTo>
                  <a:lnTo>
                    <a:pt x="29" y="11"/>
                  </a:lnTo>
                  <a:lnTo>
                    <a:pt x="15" y="13"/>
                  </a:lnTo>
                  <a:lnTo>
                    <a:pt x="4" y="11"/>
                  </a:lnTo>
                  <a:lnTo>
                    <a:pt x="0" y="5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94" name="Freeform 78"/>
            <p:cNvSpPr>
              <a:spLocks/>
            </p:cNvSpPr>
            <p:nvPr/>
          </p:nvSpPr>
          <p:spPr bwMode="auto">
            <a:xfrm>
              <a:off x="1603" y="2460"/>
              <a:ext cx="65" cy="56"/>
            </a:xfrm>
            <a:custGeom>
              <a:avLst/>
              <a:gdLst>
                <a:gd name="T0" fmla="*/ 0 w 131"/>
                <a:gd name="T1" fmla="*/ 0 h 112"/>
                <a:gd name="T2" fmla="*/ 0 w 131"/>
                <a:gd name="T3" fmla="*/ 1 h 112"/>
                <a:gd name="T4" fmla="*/ 0 w 131"/>
                <a:gd name="T5" fmla="*/ 1 h 112"/>
                <a:gd name="T6" fmla="*/ 0 w 131"/>
                <a:gd name="T7" fmla="*/ 1 h 112"/>
                <a:gd name="T8" fmla="*/ 0 w 131"/>
                <a:gd name="T9" fmla="*/ 1 h 112"/>
                <a:gd name="T10" fmla="*/ 0 w 131"/>
                <a:gd name="T11" fmla="*/ 1 h 112"/>
                <a:gd name="T12" fmla="*/ 0 w 131"/>
                <a:gd name="T13" fmla="*/ 1 h 112"/>
                <a:gd name="T14" fmla="*/ 0 w 131"/>
                <a:gd name="T15" fmla="*/ 1 h 112"/>
                <a:gd name="T16" fmla="*/ 0 w 131"/>
                <a:gd name="T17" fmla="*/ 1 h 112"/>
                <a:gd name="T18" fmla="*/ 0 w 131"/>
                <a:gd name="T19" fmla="*/ 1 h 112"/>
                <a:gd name="T20" fmla="*/ 0 w 131"/>
                <a:gd name="T21" fmla="*/ 1 h 112"/>
                <a:gd name="T22" fmla="*/ 0 w 131"/>
                <a:gd name="T23" fmla="*/ 1 h 112"/>
                <a:gd name="T24" fmla="*/ 0 w 131"/>
                <a:gd name="T25" fmla="*/ 1 h 112"/>
                <a:gd name="T26" fmla="*/ 0 w 131"/>
                <a:gd name="T27" fmla="*/ 1 h 112"/>
                <a:gd name="T28" fmla="*/ 0 w 131"/>
                <a:gd name="T29" fmla="*/ 1 h 112"/>
                <a:gd name="T30" fmla="*/ 0 w 131"/>
                <a:gd name="T31" fmla="*/ 1 h 112"/>
                <a:gd name="T32" fmla="*/ 0 w 131"/>
                <a:gd name="T33" fmla="*/ 1 h 112"/>
                <a:gd name="T34" fmla="*/ 0 w 131"/>
                <a:gd name="T35" fmla="*/ 1 h 112"/>
                <a:gd name="T36" fmla="*/ 0 w 131"/>
                <a:gd name="T37" fmla="*/ 1 h 112"/>
                <a:gd name="T38" fmla="*/ 0 w 131"/>
                <a:gd name="T39" fmla="*/ 1 h 112"/>
                <a:gd name="T40" fmla="*/ 0 w 131"/>
                <a:gd name="T41" fmla="*/ 1 h 112"/>
                <a:gd name="T42" fmla="*/ 0 w 131"/>
                <a:gd name="T43" fmla="*/ 1 h 112"/>
                <a:gd name="T44" fmla="*/ 0 w 131"/>
                <a:gd name="T45" fmla="*/ 0 h 112"/>
                <a:gd name="T46" fmla="*/ 0 w 131"/>
                <a:gd name="T47" fmla="*/ 0 h 1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1"/>
                <a:gd name="T73" fmla="*/ 0 h 112"/>
                <a:gd name="T74" fmla="*/ 131 w 131"/>
                <a:gd name="T75" fmla="*/ 112 h 11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1" h="112">
                  <a:moveTo>
                    <a:pt x="119" y="0"/>
                  </a:moveTo>
                  <a:lnTo>
                    <a:pt x="129" y="13"/>
                  </a:lnTo>
                  <a:lnTo>
                    <a:pt x="131" y="28"/>
                  </a:lnTo>
                  <a:lnTo>
                    <a:pt x="125" y="40"/>
                  </a:lnTo>
                  <a:lnTo>
                    <a:pt x="116" y="51"/>
                  </a:lnTo>
                  <a:lnTo>
                    <a:pt x="102" y="59"/>
                  </a:lnTo>
                  <a:lnTo>
                    <a:pt x="89" y="66"/>
                  </a:lnTo>
                  <a:lnTo>
                    <a:pt x="74" y="74"/>
                  </a:lnTo>
                  <a:lnTo>
                    <a:pt x="59" y="81"/>
                  </a:lnTo>
                  <a:lnTo>
                    <a:pt x="42" y="87"/>
                  </a:lnTo>
                  <a:lnTo>
                    <a:pt x="28" y="95"/>
                  </a:lnTo>
                  <a:lnTo>
                    <a:pt x="15" y="102"/>
                  </a:lnTo>
                  <a:lnTo>
                    <a:pt x="5" y="112"/>
                  </a:lnTo>
                  <a:lnTo>
                    <a:pt x="0" y="91"/>
                  </a:lnTo>
                  <a:lnTo>
                    <a:pt x="7" y="72"/>
                  </a:lnTo>
                  <a:lnTo>
                    <a:pt x="15" y="59"/>
                  </a:lnTo>
                  <a:lnTo>
                    <a:pt x="28" y="47"/>
                  </a:lnTo>
                  <a:lnTo>
                    <a:pt x="43" y="36"/>
                  </a:lnTo>
                  <a:lnTo>
                    <a:pt x="61" y="26"/>
                  </a:lnTo>
                  <a:lnTo>
                    <a:pt x="76" y="17"/>
                  </a:lnTo>
                  <a:lnTo>
                    <a:pt x="93" y="9"/>
                  </a:lnTo>
                  <a:lnTo>
                    <a:pt x="106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95" name="Freeform 79"/>
            <p:cNvSpPr>
              <a:spLocks/>
            </p:cNvSpPr>
            <p:nvPr/>
          </p:nvSpPr>
          <p:spPr bwMode="auto">
            <a:xfrm>
              <a:off x="1999" y="2460"/>
              <a:ext cx="55" cy="31"/>
            </a:xfrm>
            <a:custGeom>
              <a:avLst/>
              <a:gdLst>
                <a:gd name="T0" fmla="*/ 1 w 110"/>
                <a:gd name="T1" fmla="*/ 0 h 60"/>
                <a:gd name="T2" fmla="*/ 1 w 110"/>
                <a:gd name="T3" fmla="*/ 0 h 60"/>
                <a:gd name="T4" fmla="*/ 1 w 110"/>
                <a:gd name="T5" fmla="*/ 1 h 60"/>
                <a:gd name="T6" fmla="*/ 1 w 110"/>
                <a:gd name="T7" fmla="*/ 1 h 60"/>
                <a:gd name="T8" fmla="*/ 1 w 110"/>
                <a:gd name="T9" fmla="*/ 1 h 60"/>
                <a:gd name="T10" fmla="*/ 1 w 110"/>
                <a:gd name="T11" fmla="*/ 1 h 60"/>
                <a:gd name="T12" fmla="*/ 1 w 110"/>
                <a:gd name="T13" fmla="*/ 1 h 60"/>
                <a:gd name="T14" fmla="*/ 1 w 110"/>
                <a:gd name="T15" fmla="*/ 1 h 60"/>
                <a:gd name="T16" fmla="*/ 1 w 110"/>
                <a:gd name="T17" fmla="*/ 1 h 60"/>
                <a:gd name="T18" fmla="*/ 1 w 110"/>
                <a:gd name="T19" fmla="*/ 1 h 60"/>
                <a:gd name="T20" fmla="*/ 1 w 110"/>
                <a:gd name="T21" fmla="*/ 1 h 60"/>
                <a:gd name="T22" fmla="*/ 1 w 110"/>
                <a:gd name="T23" fmla="*/ 1 h 60"/>
                <a:gd name="T24" fmla="*/ 1 w 110"/>
                <a:gd name="T25" fmla="*/ 1 h 60"/>
                <a:gd name="T26" fmla="*/ 1 w 110"/>
                <a:gd name="T27" fmla="*/ 1 h 60"/>
                <a:gd name="T28" fmla="*/ 1 w 110"/>
                <a:gd name="T29" fmla="*/ 1 h 60"/>
                <a:gd name="T30" fmla="*/ 1 w 110"/>
                <a:gd name="T31" fmla="*/ 1 h 60"/>
                <a:gd name="T32" fmla="*/ 1 w 110"/>
                <a:gd name="T33" fmla="*/ 1 h 60"/>
                <a:gd name="T34" fmla="*/ 1 w 110"/>
                <a:gd name="T35" fmla="*/ 1 h 60"/>
                <a:gd name="T36" fmla="*/ 1 w 110"/>
                <a:gd name="T37" fmla="*/ 1 h 60"/>
                <a:gd name="T38" fmla="*/ 1 w 110"/>
                <a:gd name="T39" fmla="*/ 1 h 60"/>
                <a:gd name="T40" fmla="*/ 1 w 110"/>
                <a:gd name="T41" fmla="*/ 1 h 60"/>
                <a:gd name="T42" fmla="*/ 1 w 110"/>
                <a:gd name="T43" fmla="*/ 1 h 60"/>
                <a:gd name="T44" fmla="*/ 1 w 110"/>
                <a:gd name="T45" fmla="*/ 1 h 60"/>
                <a:gd name="T46" fmla="*/ 0 w 110"/>
                <a:gd name="T47" fmla="*/ 1 h 60"/>
                <a:gd name="T48" fmla="*/ 0 w 110"/>
                <a:gd name="T49" fmla="*/ 1 h 60"/>
                <a:gd name="T50" fmla="*/ 1 w 110"/>
                <a:gd name="T51" fmla="*/ 1 h 60"/>
                <a:gd name="T52" fmla="*/ 1 w 110"/>
                <a:gd name="T53" fmla="*/ 0 h 60"/>
                <a:gd name="T54" fmla="*/ 1 w 110"/>
                <a:gd name="T55" fmla="*/ 0 h 6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0"/>
                <a:gd name="T85" fmla="*/ 0 h 60"/>
                <a:gd name="T86" fmla="*/ 110 w 110"/>
                <a:gd name="T87" fmla="*/ 60 h 6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0" h="60">
                  <a:moveTo>
                    <a:pt x="19" y="0"/>
                  </a:moveTo>
                  <a:lnTo>
                    <a:pt x="32" y="0"/>
                  </a:lnTo>
                  <a:lnTo>
                    <a:pt x="47" y="1"/>
                  </a:lnTo>
                  <a:lnTo>
                    <a:pt x="62" y="1"/>
                  </a:lnTo>
                  <a:lnTo>
                    <a:pt x="78" y="3"/>
                  </a:lnTo>
                  <a:lnTo>
                    <a:pt x="87" y="3"/>
                  </a:lnTo>
                  <a:lnTo>
                    <a:pt x="98" y="5"/>
                  </a:lnTo>
                  <a:lnTo>
                    <a:pt x="104" y="7"/>
                  </a:lnTo>
                  <a:lnTo>
                    <a:pt x="110" y="11"/>
                  </a:lnTo>
                  <a:lnTo>
                    <a:pt x="106" y="15"/>
                  </a:lnTo>
                  <a:lnTo>
                    <a:pt x="100" y="21"/>
                  </a:lnTo>
                  <a:lnTo>
                    <a:pt x="93" y="22"/>
                  </a:lnTo>
                  <a:lnTo>
                    <a:pt x="85" y="26"/>
                  </a:lnTo>
                  <a:lnTo>
                    <a:pt x="74" y="32"/>
                  </a:lnTo>
                  <a:lnTo>
                    <a:pt x="64" y="38"/>
                  </a:lnTo>
                  <a:lnTo>
                    <a:pt x="60" y="45"/>
                  </a:lnTo>
                  <a:lnTo>
                    <a:pt x="53" y="51"/>
                  </a:lnTo>
                  <a:lnTo>
                    <a:pt x="41" y="53"/>
                  </a:lnTo>
                  <a:lnTo>
                    <a:pt x="34" y="60"/>
                  </a:lnTo>
                  <a:lnTo>
                    <a:pt x="28" y="51"/>
                  </a:lnTo>
                  <a:lnTo>
                    <a:pt x="20" y="45"/>
                  </a:lnTo>
                  <a:lnTo>
                    <a:pt x="11" y="38"/>
                  </a:lnTo>
                  <a:lnTo>
                    <a:pt x="5" y="32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5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96" name="Freeform 80"/>
            <p:cNvSpPr>
              <a:spLocks/>
            </p:cNvSpPr>
            <p:nvPr/>
          </p:nvSpPr>
          <p:spPr bwMode="auto">
            <a:xfrm>
              <a:off x="1246" y="2464"/>
              <a:ext cx="29" cy="27"/>
            </a:xfrm>
            <a:custGeom>
              <a:avLst/>
              <a:gdLst>
                <a:gd name="T0" fmla="*/ 1 w 57"/>
                <a:gd name="T1" fmla="*/ 0 h 53"/>
                <a:gd name="T2" fmla="*/ 1 w 57"/>
                <a:gd name="T3" fmla="*/ 0 h 53"/>
                <a:gd name="T4" fmla="*/ 1 w 57"/>
                <a:gd name="T5" fmla="*/ 0 h 53"/>
                <a:gd name="T6" fmla="*/ 1 w 57"/>
                <a:gd name="T7" fmla="*/ 1 h 53"/>
                <a:gd name="T8" fmla="*/ 1 w 57"/>
                <a:gd name="T9" fmla="*/ 1 h 53"/>
                <a:gd name="T10" fmla="*/ 1 w 57"/>
                <a:gd name="T11" fmla="*/ 1 h 53"/>
                <a:gd name="T12" fmla="*/ 1 w 57"/>
                <a:gd name="T13" fmla="*/ 1 h 53"/>
                <a:gd name="T14" fmla="*/ 1 w 57"/>
                <a:gd name="T15" fmla="*/ 1 h 53"/>
                <a:gd name="T16" fmla="*/ 1 w 57"/>
                <a:gd name="T17" fmla="*/ 1 h 53"/>
                <a:gd name="T18" fmla="*/ 1 w 57"/>
                <a:gd name="T19" fmla="*/ 1 h 53"/>
                <a:gd name="T20" fmla="*/ 1 w 57"/>
                <a:gd name="T21" fmla="*/ 1 h 53"/>
                <a:gd name="T22" fmla="*/ 0 w 57"/>
                <a:gd name="T23" fmla="*/ 1 h 53"/>
                <a:gd name="T24" fmla="*/ 0 w 57"/>
                <a:gd name="T25" fmla="*/ 1 h 53"/>
                <a:gd name="T26" fmla="*/ 0 w 57"/>
                <a:gd name="T27" fmla="*/ 1 h 53"/>
                <a:gd name="T28" fmla="*/ 1 w 57"/>
                <a:gd name="T29" fmla="*/ 1 h 53"/>
                <a:gd name="T30" fmla="*/ 1 w 57"/>
                <a:gd name="T31" fmla="*/ 1 h 53"/>
                <a:gd name="T32" fmla="*/ 1 w 57"/>
                <a:gd name="T33" fmla="*/ 1 h 53"/>
                <a:gd name="T34" fmla="*/ 1 w 57"/>
                <a:gd name="T35" fmla="*/ 1 h 53"/>
                <a:gd name="T36" fmla="*/ 1 w 57"/>
                <a:gd name="T37" fmla="*/ 0 h 53"/>
                <a:gd name="T38" fmla="*/ 1 w 57"/>
                <a:gd name="T39" fmla="*/ 0 h 5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7"/>
                <a:gd name="T61" fmla="*/ 0 h 53"/>
                <a:gd name="T62" fmla="*/ 57 w 57"/>
                <a:gd name="T63" fmla="*/ 53 h 5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7" h="53">
                  <a:moveTo>
                    <a:pt x="43" y="0"/>
                  </a:moveTo>
                  <a:lnTo>
                    <a:pt x="51" y="0"/>
                  </a:lnTo>
                  <a:lnTo>
                    <a:pt x="57" y="0"/>
                  </a:lnTo>
                  <a:lnTo>
                    <a:pt x="57" y="12"/>
                  </a:lnTo>
                  <a:lnTo>
                    <a:pt x="55" y="23"/>
                  </a:lnTo>
                  <a:lnTo>
                    <a:pt x="51" y="31"/>
                  </a:lnTo>
                  <a:lnTo>
                    <a:pt x="47" y="40"/>
                  </a:lnTo>
                  <a:lnTo>
                    <a:pt x="36" y="46"/>
                  </a:lnTo>
                  <a:lnTo>
                    <a:pt x="24" y="50"/>
                  </a:lnTo>
                  <a:lnTo>
                    <a:pt x="15" y="52"/>
                  </a:lnTo>
                  <a:lnTo>
                    <a:pt x="7" y="53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5" y="29"/>
                  </a:lnTo>
                  <a:lnTo>
                    <a:pt x="13" y="21"/>
                  </a:lnTo>
                  <a:lnTo>
                    <a:pt x="24" y="14"/>
                  </a:lnTo>
                  <a:lnTo>
                    <a:pt x="34" y="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97" name="Freeform 81"/>
            <p:cNvSpPr>
              <a:spLocks/>
            </p:cNvSpPr>
            <p:nvPr/>
          </p:nvSpPr>
          <p:spPr bwMode="auto">
            <a:xfrm>
              <a:off x="666" y="2468"/>
              <a:ext cx="43" cy="25"/>
            </a:xfrm>
            <a:custGeom>
              <a:avLst/>
              <a:gdLst>
                <a:gd name="T0" fmla="*/ 0 w 85"/>
                <a:gd name="T1" fmla="*/ 0 h 49"/>
                <a:gd name="T2" fmla="*/ 1 w 85"/>
                <a:gd name="T3" fmla="*/ 0 h 49"/>
                <a:gd name="T4" fmla="*/ 1 w 85"/>
                <a:gd name="T5" fmla="*/ 1 h 49"/>
                <a:gd name="T6" fmla="*/ 1 w 85"/>
                <a:gd name="T7" fmla="*/ 1 h 49"/>
                <a:gd name="T8" fmla="*/ 1 w 85"/>
                <a:gd name="T9" fmla="*/ 1 h 49"/>
                <a:gd name="T10" fmla="*/ 1 w 85"/>
                <a:gd name="T11" fmla="*/ 1 h 49"/>
                <a:gd name="T12" fmla="*/ 1 w 85"/>
                <a:gd name="T13" fmla="*/ 1 h 49"/>
                <a:gd name="T14" fmla="*/ 1 w 85"/>
                <a:gd name="T15" fmla="*/ 1 h 49"/>
                <a:gd name="T16" fmla="*/ 1 w 85"/>
                <a:gd name="T17" fmla="*/ 1 h 49"/>
                <a:gd name="T18" fmla="*/ 1 w 85"/>
                <a:gd name="T19" fmla="*/ 1 h 49"/>
                <a:gd name="T20" fmla="*/ 1 w 85"/>
                <a:gd name="T21" fmla="*/ 1 h 49"/>
                <a:gd name="T22" fmla="*/ 1 w 85"/>
                <a:gd name="T23" fmla="*/ 1 h 49"/>
                <a:gd name="T24" fmla="*/ 1 w 85"/>
                <a:gd name="T25" fmla="*/ 1 h 49"/>
                <a:gd name="T26" fmla="*/ 1 w 85"/>
                <a:gd name="T27" fmla="*/ 1 h 49"/>
                <a:gd name="T28" fmla="*/ 1 w 85"/>
                <a:gd name="T29" fmla="*/ 1 h 49"/>
                <a:gd name="T30" fmla="*/ 1 w 85"/>
                <a:gd name="T31" fmla="*/ 1 h 49"/>
                <a:gd name="T32" fmla="*/ 0 w 85"/>
                <a:gd name="T33" fmla="*/ 0 h 49"/>
                <a:gd name="T34" fmla="*/ 0 w 85"/>
                <a:gd name="T35" fmla="*/ 0 h 4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5"/>
                <a:gd name="T55" fmla="*/ 0 h 49"/>
                <a:gd name="T56" fmla="*/ 85 w 85"/>
                <a:gd name="T57" fmla="*/ 49 h 4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5" h="49">
                  <a:moveTo>
                    <a:pt x="0" y="0"/>
                  </a:moveTo>
                  <a:lnTo>
                    <a:pt x="11" y="0"/>
                  </a:lnTo>
                  <a:lnTo>
                    <a:pt x="23" y="4"/>
                  </a:lnTo>
                  <a:lnTo>
                    <a:pt x="34" y="7"/>
                  </a:lnTo>
                  <a:lnTo>
                    <a:pt x="47" y="13"/>
                  </a:lnTo>
                  <a:lnTo>
                    <a:pt x="59" y="17"/>
                  </a:lnTo>
                  <a:lnTo>
                    <a:pt x="70" y="25"/>
                  </a:lnTo>
                  <a:lnTo>
                    <a:pt x="80" y="34"/>
                  </a:lnTo>
                  <a:lnTo>
                    <a:pt x="85" y="45"/>
                  </a:lnTo>
                  <a:lnTo>
                    <a:pt x="74" y="47"/>
                  </a:lnTo>
                  <a:lnTo>
                    <a:pt x="63" y="49"/>
                  </a:lnTo>
                  <a:lnTo>
                    <a:pt x="51" y="47"/>
                  </a:lnTo>
                  <a:lnTo>
                    <a:pt x="42" y="45"/>
                  </a:lnTo>
                  <a:lnTo>
                    <a:pt x="25" y="36"/>
                  </a:lnTo>
                  <a:lnTo>
                    <a:pt x="13" y="25"/>
                  </a:lnTo>
                  <a:lnTo>
                    <a:pt x="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98" name="Freeform 82"/>
            <p:cNvSpPr>
              <a:spLocks/>
            </p:cNvSpPr>
            <p:nvPr/>
          </p:nvSpPr>
          <p:spPr bwMode="auto">
            <a:xfrm>
              <a:off x="1573" y="2468"/>
              <a:ext cx="34" cy="18"/>
            </a:xfrm>
            <a:custGeom>
              <a:avLst/>
              <a:gdLst>
                <a:gd name="T0" fmla="*/ 1 w 66"/>
                <a:gd name="T1" fmla="*/ 0 h 36"/>
                <a:gd name="T2" fmla="*/ 1 w 66"/>
                <a:gd name="T3" fmla="*/ 0 h 36"/>
                <a:gd name="T4" fmla="*/ 1 w 66"/>
                <a:gd name="T5" fmla="*/ 1 h 36"/>
                <a:gd name="T6" fmla="*/ 1 w 66"/>
                <a:gd name="T7" fmla="*/ 1 h 36"/>
                <a:gd name="T8" fmla="*/ 1 w 66"/>
                <a:gd name="T9" fmla="*/ 1 h 36"/>
                <a:gd name="T10" fmla="*/ 1 w 66"/>
                <a:gd name="T11" fmla="*/ 1 h 36"/>
                <a:gd name="T12" fmla="*/ 1 w 66"/>
                <a:gd name="T13" fmla="*/ 1 h 36"/>
                <a:gd name="T14" fmla="*/ 1 w 66"/>
                <a:gd name="T15" fmla="*/ 1 h 36"/>
                <a:gd name="T16" fmla="*/ 0 w 66"/>
                <a:gd name="T17" fmla="*/ 1 h 36"/>
                <a:gd name="T18" fmla="*/ 1 w 66"/>
                <a:gd name="T19" fmla="*/ 1 h 36"/>
                <a:gd name="T20" fmla="*/ 1 w 66"/>
                <a:gd name="T21" fmla="*/ 1 h 36"/>
                <a:gd name="T22" fmla="*/ 1 w 66"/>
                <a:gd name="T23" fmla="*/ 1 h 36"/>
                <a:gd name="T24" fmla="*/ 1 w 66"/>
                <a:gd name="T25" fmla="*/ 0 h 36"/>
                <a:gd name="T26" fmla="*/ 1 w 66"/>
                <a:gd name="T27" fmla="*/ 0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6"/>
                <a:gd name="T43" fmla="*/ 0 h 36"/>
                <a:gd name="T44" fmla="*/ 66 w 66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6" h="36">
                  <a:moveTo>
                    <a:pt x="36" y="0"/>
                  </a:moveTo>
                  <a:lnTo>
                    <a:pt x="45" y="0"/>
                  </a:lnTo>
                  <a:lnTo>
                    <a:pt x="57" y="6"/>
                  </a:lnTo>
                  <a:lnTo>
                    <a:pt x="61" y="13"/>
                  </a:lnTo>
                  <a:lnTo>
                    <a:pt x="66" y="23"/>
                  </a:lnTo>
                  <a:lnTo>
                    <a:pt x="49" y="28"/>
                  </a:lnTo>
                  <a:lnTo>
                    <a:pt x="32" y="34"/>
                  </a:lnTo>
                  <a:lnTo>
                    <a:pt x="15" y="36"/>
                  </a:lnTo>
                  <a:lnTo>
                    <a:pt x="0" y="32"/>
                  </a:lnTo>
                  <a:lnTo>
                    <a:pt x="5" y="23"/>
                  </a:lnTo>
                  <a:lnTo>
                    <a:pt x="15" y="15"/>
                  </a:lnTo>
                  <a:lnTo>
                    <a:pt x="24" y="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99" name="Freeform 83"/>
            <p:cNvSpPr>
              <a:spLocks/>
            </p:cNvSpPr>
            <p:nvPr/>
          </p:nvSpPr>
          <p:spPr bwMode="auto">
            <a:xfrm>
              <a:off x="1923" y="2468"/>
              <a:ext cx="71" cy="33"/>
            </a:xfrm>
            <a:custGeom>
              <a:avLst/>
              <a:gdLst>
                <a:gd name="T0" fmla="*/ 1 w 141"/>
                <a:gd name="T1" fmla="*/ 0 h 66"/>
                <a:gd name="T2" fmla="*/ 1 w 141"/>
                <a:gd name="T3" fmla="*/ 0 h 66"/>
                <a:gd name="T4" fmla="*/ 1 w 141"/>
                <a:gd name="T5" fmla="*/ 0 h 66"/>
                <a:gd name="T6" fmla="*/ 1 w 141"/>
                <a:gd name="T7" fmla="*/ 1 h 66"/>
                <a:gd name="T8" fmla="*/ 1 w 141"/>
                <a:gd name="T9" fmla="*/ 1 h 66"/>
                <a:gd name="T10" fmla="*/ 1 w 141"/>
                <a:gd name="T11" fmla="*/ 1 h 66"/>
                <a:gd name="T12" fmla="*/ 1 w 141"/>
                <a:gd name="T13" fmla="*/ 1 h 66"/>
                <a:gd name="T14" fmla="*/ 1 w 141"/>
                <a:gd name="T15" fmla="*/ 1 h 66"/>
                <a:gd name="T16" fmla="*/ 1 w 141"/>
                <a:gd name="T17" fmla="*/ 1 h 66"/>
                <a:gd name="T18" fmla="*/ 1 w 141"/>
                <a:gd name="T19" fmla="*/ 1 h 66"/>
                <a:gd name="T20" fmla="*/ 1 w 141"/>
                <a:gd name="T21" fmla="*/ 1 h 66"/>
                <a:gd name="T22" fmla="*/ 1 w 141"/>
                <a:gd name="T23" fmla="*/ 1 h 66"/>
                <a:gd name="T24" fmla="*/ 1 w 141"/>
                <a:gd name="T25" fmla="*/ 1 h 66"/>
                <a:gd name="T26" fmla="*/ 1 w 141"/>
                <a:gd name="T27" fmla="*/ 1 h 66"/>
                <a:gd name="T28" fmla="*/ 1 w 141"/>
                <a:gd name="T29" fmla="*/ 1 h 66"/>
                <a:gd name="T30" fmla="*/ 1 w 141"/>
                <a:gd name="T31" fmla="*/ 1 h 66"/>
                <a:gd name="T32" fmla="*/ 1 w 141"/>
                <a:gd name="T33" fmla="*/ 1 h 66"/>
                <a:gd name="T34" fmla="*/ 1 w 141"/>
                <a:gd name="T35" fmla="*/ 1 h 66"/>
                <a:gd name="T36" fmla="*/ 1 w 141"/>
                <a:gd name="T37" fmla="*/ 1 h 66"/>
                <a:gd name="T38" fmla="*/ 1 w 141"/>
                <a:gd name="T39" fmla="*/ 1 h 66"/>
                <a:gd name="T40" fmla="*/ 1 w 141"/>
                <a:gd name="T41" fmla="*/ 1 h 66"/>
                <a:gd name="T42" fmla="*/ 1 w 141"/>
                <a:gd name="T43" fmla="*/ 1 h 66"/>
                <a:gd name="T44" fmla="*/ 0 w 141"/>
                <a:gd name="T45" fmla="*/ 1 h 66"/>
                <a:gd name="T46" fmla="*/ 0 w 141"/>
                <a:gd name="T47" fmla="*/ 1 h 66"/>
                <a:gd name="T48" fmla="*/ 0 w 141"/>
                <a:gd name="T49" fmla="*/ 1 h 66"/>
                <a:gd name="T50" fmla="*/ 1 w 141"/>
                <a:gd name="T51" fmla="*/ 1 h 66"/>
                <a:gd name="T52" fmla="*/ 1 w 141"/>
                <a:gd name="T53" fmla="*/ 1 h 66"/>
                <a:gd name="T54" fmla="*/ 1 w 141"/>
                <a:gd name="T55" fmla="*/ 1 h 66"/>
                <a:gd name="T56" fmla="*/ 1 w 141"/>
                <a:gd name="T57" fmla="*/ 0 h 66"/>
                <a:gd name="T58" fmla="*/ 1 w 141"/>
                <a:gd name="T59" fmla="*/ 0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41"/>
                <a:gd name="T91" fmla="*/ 0 h 66"/>
                <a:gd name="T92" fmla="*/ 141 w 141"/>
                <a:gd name="T93" fmla="*/ 66 h 6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41" h="66">
                  <a:moveTo>
                    <a:pt x="67" y="0"/>
                  </a:moveTo>
                  <a:lnTo>
                    <a:pt x="76" y="0"/>
                  </a:lnTo>
                  <a:lnTo>
                    <a:pt x="86" y="0"/>
                  </a:lnTo>
                  <a:lnTo>
                    <a:pt x="96" y="2"/>
                  </a:lnTo>
                  <a:lnTo>
                    <a:pt x="105" y="6"/>
                  </a:lnTo>
                  <a:lnTo>
                    <a:pt x="116" y="11"/>
                  </a:lnTo>
                  <a:lnTo>
                    <a:pt x="128" y="21"/>
                  </a:lnTo>
                  <a:lnTo>
                    <a:pt x="134" y="28"/>
                  </a:lnTo>
                  <a:lnTo>
                    <a:pt x="141" y="40"/>
                  </a:lnTo>
                  <a:lnTo>
                    <a:pt x="141" y="49"/>
                  </a:lnTo>
                  <a:lnTo>
                    <a:pt x="135" y="61"/>
                  </a:lnTo>
                  <a:lnTo>
                    <a:pt x="128" y="63"/>
                  </a:lnTo>
                  <a:lnTo>
                    <a:pt x="118" y="64"/>
                  </a:lnTo>
                  <a:lnTo>
                    <a:pt x="105" y="64"/>
                  </a:lnTo>
                  <a:lnTo>
                    <a:pt x="92" y="66"/>
                  </a:lnTo>
                  <a:lnTo>
                    <a:pt x="82" y="57"/>
                  </a:lnTo>
                  <a:lnTo>
                    <a:pt x="75" y="61"/>
                  </a:lnTo>
                  <a:lnTo>
                    <a:pt x="71" y="57"/>
                  </a:lnTo>
                  <a:lnTo>
                    <a:pt x="75" y="49"/>
                  </a:lnTo>
                  <a:lnTo>
                    <a:pt x="54" y="47"/>
                  </a:lnTo>
                  <a:lnTo>
                    <a:pt x="35" y="45"/>
                  </a:lnTo>
                  <a:lnTo>
                    <a:pt x="18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6" y="28"/>
                  </a:lnTo>
                  <a:lnTo>
                    <a:pt x="33" y="21"/>
                  </a:lnTo>
                  <a:lnTo>
                    <a:pt x="50" y="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00" name="Freeform 84"/>
            <p:cNvSpPr>
              <a:spLocks/>
            </p:cNvSpPr>
            <p:nvPr/>
          </p:nvSpPr>
          <p:spPr bwMode="auto">
            <a:xfrm>
              <a:off x="635" y="2471"/>
              <a:ext cx="31" cy="24"/>
            </a:xfrm>
            <a:custGeom>
              <a:avLst/>
              <a:gdLst>
                <a:gd name="T0" fmla="*/ 0 w 63"/>
                <a:gd name="T1" fmla="*/ 0 h 47"/>
                <a:gd name="T2" fmla="*/ 0 w 63"/>
                <a:gd name="T3" fmla="*/ 1 h 47"/>
                <a:gd name="T4" fmla="*/ 0 w 63"/>
                <a:gd name="T5" fmla="*/ 1 h 47"/>
                <a:gd name="T6" fmla="*/ 0 w 63"/>
                <a:gd name="T7" fmla="*/ 1 h 47"/>
                <a:gd name="T8" fmla="*/ 0 w 63"/>
                <a:gd name="T9" fmla="*/ 1 h 47"/>
                <a:gd name="T10" fmla="*/ 0 w 63"/>
                <a:gd name="T11" fmla="*/ 1 h 47"/>
                <a:gd name="T12" fmla="*/ 0 w 63"/>
                <a:gd name="T13" fmla="*/ 1 h 47"/>
                <a:gd name="T14" fmla="*/ 0 w 63"/>
                <a:gd name="T15" fmla="*/ 1 h 47"/>
                <a:gd name="T16" fmla="*/ 0 w 63"/>
                <a:gd name="T17" fmla="*/ 1 h 47"/>
                <a:gd name="T18" fmla="*/ 0 w 63"/>
                <a:gd name="T19" fmla="*/ 1 h 47"/>
                <a:gd name="T20" fmla="*/ 0 w 63"/>
                <a:gd name="T21" fmla="*/ 0 h 47"/>
                <a:gd name="T22" fmla="*/ 0 w 63"/>
                <a:gd name="T23" fmla="*/ 0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3"/>
                <a:gd name="T37" fmla="*/ 0 h 47"/>
                <a:gd name="T38" fmla="*/ 63 w 63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3" h="47">
                  <a:moveTo>
                    <a:pt x="0" y="0"/>
                  </a:moveTo>
                  <a:lnTo>
                    <a:pt x="15" y="5"/>
                  </a:lnTo>
                  <a:lnTo>
                    <a:pt x="32" y="17"/>
                  </a:lnTo>
                  <a:lnTo>
                    <a:pt x="48" y="28"/>
                  </a:lnTo>
                  <a:lnTo>
                    <a:pt x="63" y="43"/>
                  </a:lnTo>
                  <a:lnTo>
                    <a:pt x="63" y="45"/>
                  </a:lnTo>
                  <a:lnTo>
                    <a:pt x="63" y="47"/>
                  </a:lnTo>
                  <a:lnTo>
                    <a:pt x="42" y="36"/>
                  </a:lnTo>
                  <a:lnTo>
                    <a:pt x="25" y="26"/>
                  </a:lnTo>
                  <a:lnTo>
                    <a:pt x="1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01" name="Freeform 85"/>
            <p:cNvSpPr>
              <a:spLocks/>
            </p:cNvSpPr>
            <p:nvPr/>
          </p:nvSpPr>
          <p:spPr bwMode="auto">
            <a:xfrm>
              <a:off x="1688" y="2471"/>
              <a:ext cx="53" cy="28"/>
            </a:xfrm>
            <a:custGeom>
              <a:avLst/>
              <a:gdLst>
                <a:gd name="T0" fmla="*/ 1 w 104"/>
                <a:gd name="T1" fmla="*/ 0 h 57"/>
                <a:gd name="T2" fmla="*/ 1 w 104"/>
                <a:gd name="T3" fmla="*/ 0 h 57"/>
                <a:gd name="T4" fmla="*/ 1 w 104"/>
                <a:gd name="T5" fmla="*/ 0 h 57"/>
                <a:gd name="T6" fmla="*/ 1 w 104"/>
                <a:gd name="T7" fmla="*/ 0 h 57"/>
                <a:gd name="T8" fmla="*/ 1 w 104"/>
                <a:gd name="T9" fmla="*/ 0 h 57"/>
                <a:gd name="T10" fmla="*/ 1 w 104"/>
                <a:gd name="T11" fmla="*/ 0 h 57"/>
                <a:gd name="T12" fmla="*/ 1 w 104"/>
                <a:gd name="T13" fmla="*/ 0 h 57"/>
                <a:gd name="T14" fmla="*/ 1 w 104"/>
                <a:gd name="T15" fmla="*/ 0 h 57"/>
                <a:gd name="T16" fmla="*/ 1 w 104"/>
                <a:gd name="T17" fmla="*/ 0 h 57"/>
                <a:gd name="T18" fmla="*/ 1 w 104"/>
                <a:gd name="T19" fmla="*/ 0 h 57"/>
                <a:gd name="T20" fmla="*/ 1 w 104"/>
                <a:gd name="T21" fmla="*/ 0 h 57"/>
                <a:gd name="T22" fmla="*/ 0 w 104"/>
                <a:gd name="T23" fmla="*/ 0 h 57"/>
                <a:gd name="T24" fmla="*/ 1 w 104"/>
                <a:gd name="T25" fmla="*/ 0 h 57"/>
                <a:gd name="T26" fmla="*/ 1 w 104"/>
                <a:gd name="T27" fmla="*/ 0 h 57"/>
                <a:gd name="T28" fmla="*/ 1 w 104"/>
                <a:gd name="T29" fmla="*/ 0 h 57"/>
                <a:gd name="T30" fmla="*/ 1 w 104"/>
                <a:gd name="T31" fmla="*/ 0 h 57"/>
                <a:gd name="T32" fmla="*/ 1 w 104"/>
                <a:gd name="T33" fmla="*/ 0 h 57"/>
                <a:gd name="T34" fmla="*/ 1 w 104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4"/>
                <a:gd name="T55" fmla="*/ 0 h 57"/>
                <a:gd name="T56" fmla="*/ 104 w 104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4" h="57">
                  <a:moveTo>
                    <a:pt x="66" y="0"/>
                  </a:moveTo>
                  <a:lnTo>
                    <a:pt x="76" y="0"/>
                  </a:lnTo>
                  <a:lnTo>
                    <a:pt x="89" y="5"/>
                  </a:lnTo>
                  <a:lnTo>
                    <a:pt x="99" y="13"/>
                  </a:lnTo>
                  <a:lnTo>
                    <a:pt x="104" y="26"/>
                  </a:lnTo>
                  <a:lnTo>
                    <a:pt x="89" y="34"/>
                  </a:lnTo>
                  <a:lnTo>
                    <a:pt x="72" y="43"/>
                  </a:lnTo>
                  <a:lnTo>
                    <a:pt x="51" y="49"/>
                  </a:lnTo>
                  <a:lnTo>
                    <a:pt x="34" y="57"/>
                  </a:lnTo>
                  <a:lnTo>
                    <a:pt x="17" y="57"/>
                  </a:lnTo>
                  <a:lnTo>
                    <a:pt x="6" y="57"/>
                  </a:lnTo>
                  <a:lnTo>
                    <a:pt x="0" y="51"/>
                  </a:lnTo>
                  <a:lnTo>
                    <a:pt x="6" y="39"/>
                  </a:lnTo>
                  <a:lnTo>
                    <a:pt x="15" y="28"/>
                  </a:lnTo>
                  <a:lnTo>
                    <a:pt x="30" y="13"/>
                  </a:lnTo>
                  <a:lnTo>
                    <a:pt x="45" y="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02" name="Freeform 86"/>
            <p:cNvSpPr>
              <a:spLocks/>
            </p:cNvSpPr>
            <p:nvPr/>
          </p:nvSpPr>
          <p:spPr bwMode="auto">
            <a:xfrm>
              <a:off x="1774" y="2469"/>
              <a:ext cx="49" cy="29"/>
            </a:xfrm>
            <a:custGeom>
              <a:avLst/>
              <a:gdLst>
                <a:gd name="T0" fmla="*/ 0 w 99"/>
                <a:gd name="T1" fmla="*/ 0 h 59"/>
                <a:gd name="T2" fmla="*/ 0 w 99"/>
                <a:gd name="T3" fmla="*/ 0 h 59"/>
                <a:gd name="T4" fmla="*/ 0 w 99"/>
                <a:gd name="T5" fmla="*/ 0 h 59"/>
                <a:gd name="T6" fmla="*/ 0 w 99"/>
                <a:gd name="T7" fmla="*/ 0 h 59"/>
                <a:gd name="T8" fmla="*/ 0 w 99"/>
                <a:gd name="T9" fmla="*/ 0 h 59"/>
                <a:gd name="T10" fmla="*/ 0 w 99"/>
                <a:gd name="T11" fmla="*/ 0 h 59"/>
                <a:gd name="T12" fmla="*/ 0 w 99"/>
                <a:gd name="T13" fmla="*/ 0 h 59"/>
                <a:gd name="T14" fmla="*/ 0 w 99"/>
                <a:gd name="T15" fmla="*/ 0 h 59"/>
                <a:gd name="T16" fmla="*/ 0 w 99"/>
                <a:gd name="T17" fmla="*/ 0 h 59"/>
                <a:gd name="T18" fmla="*/ 0 w 99"/>
                <a:gd name="T19" fmla="*/ 0 h 59"/>
                <a:gd name="T20" fmla="*/ 0 w 99"/>
                <a:gd name="T21" fmla="*/ 0 h 59"/>
                <a:gd name="T22" fmla="*/ 0 w 99"/>
                <a:gd name="T23" fmla="*/ 0 h 59"/>
                <a:gd name="T24" fmla="*/ 0 w 99"/>
                <a:gd name="T25" fmla="*/ 0 h 59"/>
                <a:gd name="T26" fmla="*/ 0 w 99"/>
                <a:gd name="T27" fmla="*/ 0 h 59"/>
                <a:gd name="T28" fmla="*/ 0 w 99"/>
                <a:gd name="T29" fmla="*/ 0 h 59"/>
                <a:gd name="T30" fmla="*/ 0 w 99"/>
                <a:gd name="T31" fmla="*/ 0 h 59"/>
                <a:gd name="T32" fmla="*/ 0 w 99"/>
                <a:gd name="T33" fmla="*/ 0 h 59"/>
                <a:gd name="T34" fmla="*/ 0 w 99"/>
                <a:gd name="T35" fmla="*/ 0 h 59"/>
                <a:gd name="T36" fmla="*/ 0 w 99"/>
                <a:gd name="T37" fmla="*/ 0 h 59"/>
                <a:gd name="T38" fmla="*/ 0 w 99"/>
                <a:gd name="T39" fmla="*/ 0 h 59"/>
                <a:gd name="T40" fmla="*/ 0 w 99"/>
                <a:gd name="T41" fmla="*/ 0 h 59"/>
                <a:gd name="T42" fmla="*/ 0 w 99"/>
                <a:gd name="T43" fmla="*/ 0 h 59"/>
                <a:gd name="T44" fmla="*/ 0 w 99"/>
                <a:gd name="T45" fmla="*/ 0 h 59"/>
                <a:gd name="T46" fmla="*/ 0 w 99"/>
                <a:gd name="T47" fmla="*/ 0 h 59"/>
                <a:gd name="T48" fmla="*/ 0 w 99"/>
                <a:gd name="T49" fmla="*/ 0 h 59"/>
                <a:gd name="T50" fmla="*/ 0 w 99"/>
                <a:gd name="T51" fmla="*/ 0 h 59"/>
                <a:gd name="T52" fmla="*/ 0 w 99"/>
                <a:gd name="T53" fmla="*/ 0 h 59"/>
                <a:gd name="T54" fmla="*/ 0 w 99"/>
                <a:gd name="T55" fmla="*/ 0 h 5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9"/>
                <a:gd name="T85" fmla="*/ 0 h 59"/>
                <a:gd name="T86" fmla="*/ 99 w 99"/>
                <a:gd name="T87" fmla="*/ 59 h 5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9" h="59">
                  <a:moveTo>
                    <a:pt x="34" y="4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0"/>
                  </a:lnTo>
                  <a:lnTo>
                    <a:pt x="70" y="2"/>
                  </a:lnTo>
                  <a:lnTo>
                    <a:pt x="82" y="5"/>
                  </a:lnTo>
                  <a:lnTo>
                    <a:pt x="91" y="13"/>
                  </a:lnTo>
                  <a:lnTo>
                    <a:pt x="97" y="24"/>
                  </a:lnTo>
                  <a:lnTo>
                    <a:pt x="99" y="38"/>
                  </a:lnTo>
                  <a:lnTo>
                    <a:pt x="97" y="49"/>
                  </a:lnTo>
                  <a:lnTo>
                    <a:pt x="91" y="59"/>
                  </a:lnTo>
                  <a:lnTo>
                    <a:pt x="84" y="59"/>
                  </a:lnTo>
                  <a:lnTo>
                    <a:pt x="76" y="57"/>
                  </a:lnTo>
                  <a:lnTo>
                    <a:pt x="70" y="51"/>
                  </a:lnTo>
                  <a:lnTo>
                    <a:pt x="65" y="45"/>
                  </a:lnTo>
                  <a:lnTo>
                    <a:pt x="59" y="38"/>
                  </a:lnTo>
                  <a:lnTo>
                    <a:pt x="55" y="28"/>
                  </a:lnTo>
                  <a:lnTo>
                    <a:pt x="42" y="34"/>
                  </a:lnTo>
                  <a:lnTo>
                    <a:pt x="30" y="40"/>
                  </a:lnTo>
                  <a:lnTo>
                    <a:pt x="19" y="40"/>
                  </a:lnTo>
                  <a:lnTo>
                    <a:pt x="11" y="42"/>
                  </a:lnTo>
                  <a:lnTo>
                    <a:pt x="0" y="34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11" y="13"/>
                  </a:lnTo>
                  <a:lnTo>
                    <a:pt x="21" y="7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03" name="Freeform 87"/>
            <p:cNvSpPr>
              <a:spLocks/>
            </p:cNvSpPr>
            <p:nvPr/>
          </p:nvSpPr>
          <p:spPr bwMode="auto">
            <a:xfrm>
              <a:off x="567" y="2476"/>
              <a:ext cx="42" cy="38"/>
            </a:xfrm>
            <a:custGeom>
              <a:avLst/>
              <a:gdLst>
                <a:gd name="T0" fmla="*/ 0 w 86"/>
                <a:gd name="T1" fmla="*/ 0 h 76"/>
                <a:gd name="T2" fmla="*/ 0 w 86"/>
                <a:gd name="T3" fmla="*/ 1 h 76"/>
                <a:gd name="T4" fmla="*/ 0 w 86"/>
                <a:gd name="T5" fmla="*/ 1 h 76"/>
                <a:gd name="T6" fmla="*/ 0 w 86"/>
                <a:gd name="T7" fmla="*/ 1 h 76"/>
                <a:gd name="T8" fmla="*/ 0 w 86"/>
                <a:gd name="T9" fmla="*/ 1 h 76"/>
                <a:gd name="T10" fmla="*/ 0 w 86"/>
                <a:gd name="T11" fmla="*/ 1 h 76"/>
                <a:gd name="T12" fmla="*/ 0 w 86"/>
                <a:gd name="T13" fmla="*/ 1 h 76"/>
                <a:gd name="T14" fmla="*/ 0 w 86"/>
                <a:gd name="T15" fmla="*/ 1 h 76"/>
                <a:gd name="T16" fmla="*/ 0 w 86"/>
                <a:gd name="T17" fmla="*/ 1 h 76"/>
                <a:gd name="T18" fmla="*/ 0 w 86"/>
                <a:gd name="T19" fmla="*/ 1 h 76"/>
                <a:gd name="T20" fmla="*/ 0 w 86"/>
                <a:gd name="T21" fmla="*/ 1 h 76"/>
                <a:gd name="T22" fmla="*/ 0 w 86"/>
                <a:gd name="T23" fmla="*/ 1 h 76"/>
                <a:gd name="T24" fmla="*/ 0 w 86"/>
                <a:gd name="T25" fmla="*/ 1 h 76"/>
                <a:gd name="T26" fmla="*/ 0 w 86"/>
                <a:gd name="T27" fmla="*/ 1 h 76"/>
                <a:gd name="T28" fmla="*/ 0 w 86"/>
                <a:gd name="T29" fmla="*/ 1 h 76"/>
                <a:gd name="T30" fmla="*/ 0 w 86"/>
                <a:gd name="T31" fmla="*/ 1 h 76"/>
                <a:gd name="T32" fmla="*/ 0 w 86"/>
                <a:gd name="T33" fmla="*/ 0 h 76"/>
                <a:gd name="T34" fmla="*/ 0 w 86"/>
                <a:gd name="T35" fmla="*/ 0 h 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6"/>
                <a:gd name="T55" fmla="*/ 0 h 76"/>
                <a:gd name="T56" fmla="*/ 86 w 86"/>
                <a:gd name="T57" fmla="*/ 76 h 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6" h="76">
                  <a:moveTo>
                    <a:pt x="0" y="0"/>
                  </a:moveTo>
                  <a:lnTo>
                    <a:pt x="14" y="4"/>
                  </a:lnTo>
                  <a:lnTo>
                    <a:pt x="29" y="10"/>
                  </a:lnTo>
                  <a:lnTo>
                    <a:pt x="40" y="17"/>
                  </a:lnTo>
                  <a:lnTo>
                    <a:pt x="52" y="29"/>
                  </a:lnTo>
                  <a:lnTo>
                    <a:pt x="59" y="38"/>
                  </a:lnTo>
                  <a:lnTo>
                    <a:pt x="69" y="49"/>
                  </a:lnTo>
                  <a:lnTo>
                    <a:pt x="76" y="63"/>
                  </a:lnTo>
                  <a:lnTo>
                    <a:pt x="86" y="76"/>
                  </a:lnTo>
                  <a:lnTo>
                    <a:pt x="76" y="72"/>
                  </a:lnTo>
                  <a:lnTo>
                    <a:pt x="63" y="68"/>
                  </a:lnTo>
                  <a:lnTo>
                    <a:pt x="52" y="61"/>
                  </a:lnTo>
                  <a:lnTo>
                    <a:pt x="42" y="55"/>
                  </a:lnTo>
                  <a:lnTo>
                    <a:pt x="23" y="40"/>
                  </a:lnTo>
                  <a:lnTo>
                    <a:pt x="14" y="27"/>
                  </a:lnTo>
                  <a:lnTo>
                    <a:pt x="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04" name="Freeform 88"/>
            <p:cNvSpPr>
              <a:spLocks/>
            </p:cNvSpPr>
            <p:nvPr/>
          </p:nvSpPr>
          <p:spPr bwMode="auto">
            <a:xfrm>
              <a:off x="605" y="2476"/>
              <a:ext cx="41" cy="25"/>
            </a:xfrm>
            <a:custGeom>
              <a:avLst/>
              <a:gdLst>
                <a:gd name="T0" fmla="*/ 0 w 84"/>
                <a:gd name="T1" fmla="*/ 0 h 51"/>
                <a:gd name="T2" fmla="*/ 0 w 84"/>
                <a:gd name="T3" fmla="*/ 0 h 51"/>
                <a:gd name="T4" fmla="*/ 0 w 84"/>
                <a:gd name="T5" fmla="*/ 0 h 51"/>
                <a:gd name="T6" fmla="*/ 0 w 84"/>
                <a:gd name="T7" fmla="*/ 0 h 51"/>
                <a:gd name="T8" fmla="*/ 0 w 84"/>
                <a:gd name="T9" fmla="*/ 0 h 51"/>
                <a:gd name="T10" fmla="*/ 0 w 84"/>
                <a:gd name="T11" fmla="*/ 0 h 51"/>
                <a:gd name="T12" fmla="*/ 0 w 84"/>
                <a:gd name="T13" fmla="*/ 0 h 51"/>
                <a:gd name="T14" fmla="*/ 0 w 84"/>
                <a:gd name="T15" fmla="*/ 0 h 51"/>
                <a:gd name="T16" fmla="*/ 0 w 84"/>
                <a:gd name="T17" fmla="*/ 0 h 51"/>
                <a:gd name="T18" fmla="*/ 0 w 84"/>
                <a:gd name="T19" fmla="*/ 0 h 51"/>
                <a:gd name="T20" fmla="*/ 0 w 84"/>
                <a:gd name="T21" fmla="*/ 0 h 51"/>
                <a:gd name="T22" fmla="*/ 0 w 84"/>
                <a:gd name="T23" fmla="*/ 0 h 51"/>
                <a:gd name="T24" fmla="*/ 0 w 84"/>
                <a:gd name="T25" fmla="*/ 0 h 51"/>
                <a:gd name="T26" fmla="*/ 0 w 84"/>
                <a:gd name="T27" fmla="*/ 0 h 51"/>
                <a:gd name="T28" fmla="*/ 0 w 84"/>
                <a:gd name="T29" fmla="*/ 0 h 51"/>
                <a:gd name="T30" fmla="*/ 0 w 84"/>
                <a:gd name="T31" fmla="*/ 0 h 51"/>
                <a:gd name="T32" fmla="*/ 0 w 84"/>
                <a:gd name="T33" fmla="*/ 0 h 51"/>
                <a:gd name="T34" fmla="*/ 0 w 84"/>
                <a:gd name="T35" fmla="*/ 0 h 5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4"/>
                <a:gd name="T55" fmla="*/ 0 h 51"/>
                <a:gd name="T56" fmla="*/ 84 w 84"/>
                <a:gd name="T57" fmla="*/ 51 h 5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4" h="51">
                  <a:moveTo>
                    <a:pt x="0" y="0"/>
                  </a:moveTo>
                  <a:lnTo>
                    <a:pt x="10" y="0"/>
                  </a:lnTo>
                  <a:lnTo>
                    <a:pt x="21" y="4"/>
                  </a:lnTo>
                  <a:lnTo>
                    <a:pt x="33" y="10"/>
                  </a:lnTo>
                  <a:lnTo>
                    <a:pt x="44" y="15"/>
                  </a:lnTo>
                  <a:lnTo>
                    <a:pt x="55" y="21"/>
                  </a:lnTo>
                  <a:lnTo>
                    <a:pt x="67" y="30"/>
                  </a:lnTo>
                  <a:lnTo>
                    <a:pt x="76" y="40"/>
                  </a:lnTo>
                  <a:lnTo>
                    <a:pt x="84" y="51"/>
                  </a:lnTo>
                  <a:lnTo>
                    <a:pt x="73" y="51"/>
                  </a:lnTo>
                  <a:lnTo>
                    <a:pt x="61" y="49"/>
                  </a:lnTo>
                  <a:lnTo>
                    <a:pt x="50" y="44"/>
                  </a:lnTo>
                  <a:lnTo>
                    <a:pt x="40" y="38"/>
                  </a:lnTo>
                  <a:lnTo>
                    <a:pt x="27" y="29"/>
                  </a:lnTo>
                  <a:lnTo>
                    <a:pt x="14" y="19"/>
                  </a:lnTo>
                  <a:lnTo>
                    <a:pt x="4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05" name="Freeform 89"/>
            <p:cNvSpPr>
              <a:spLocks/>
            </p:cNvSpPr>
            <p:nvPr/>
          </p:nvSpPr>
          <p:spPr bwMode="auto">
            <a:xfrm>
              <a:off x="437" y="2479"/>
              <a:ext cx="23" cy="112"/>
            </a:xfrm>
            <a:custGeom>
              <a:avLst/>
              <a:gdLst>
                <a:gd name="T0" fmla="*/ 1 w 45"/>
                <a:gd name="T1" fmla="*/ 0 h 222"/>
                <a:gd name="T2" fmla="*/ 1 w 45"/>
                <a:gd name="T3" fmla="*/ 1 h 222"/>
                <a:gd name="T4" fmla="*/ 1 w 45"/>
                <a:gd name="T5" fmla="*/ 1 h 222"/>
                <a:gd name="T6" fmla="*/ 1 w 45"/>
                <a:gd name="T7" fmla="*/ 1 h 222"/>
                <a:gd name="T8" fmla="*/ 1 w 45"/>
                <a:gd name="T9" fmla="*/ 1 h 222"/>
                <a:gd name="T10" fmla="*/ 1 w 45"/>
                <a:gd name="T11" fmla="*/ 1 h 222"/>
                <a:gd name="T12" fmla="*/ 1 w 45"/>
                <a:gd name="T13" fmla="*/ 1 h 222"/>
                <a:gd name="T14" fmla="*/ 1 w 45"/>
                <a:gd name="T15" fmla="*/ 1 h 222"/>
                <a:gd name="T16" fmla="*/ 1 w 45"/>
                <a:gd name="T17" fmla="*/ 1 h 222"/>
                <a:gd name="T18" fmla="*/ 1 w 45"/>
                <a:gd name="T19" fmla="*/ 1 h 222"/>
                <a:gd name="T20" fmla="*/ 1 w 45"/>
                <a:gd name="T21" fmla="*/ 1 h 222"/>
                <a:gd name="T22" fmla="*/ 1 w 45"/>
                <a:gd name="T23" fmla="*/ 1 h 222"/>
                <a:gd name="T24" fmla="*/ 1 w 45"/>
                <a:gd name="T25" fmla="*/ 1 h 222"/>
                <a:gd name="T26" fmla="*/ 1 w 45"/>
                <a:gd name="T27" fmla="*/ 1 h 222"/>
                <a:gd name="T28" fmla="*/ 1 w 45"/>
                <a:gd name="T29" fmla="*/ 1 h 222"/>
                <a:gd name="T30" fmla="*/ 1 w 45"/>
                <a:gd name="T31" fmla="*/ 1 h 222"/>
                <a:gd name="T32" fmla="*/ 1 w 45"/>
                <a:gd name="T33" fmla="*/ 1 h 222"/>
                <a:gd name="T34" fmla="*/ 1 w 45"/>
                <a:gd name="T35" fmla="*/ 1 h 222"/>
                <a:gd name="T36" fmla="*/ 1 w 45"/>
                <a:gd name="T37" fmla="*/ 1 h 222"/>
                <a:gd name="T38" fmla="*/ 1 w 45"/>
                <a:gd name="T39" fmla="*/ 1 h 222"/>
                <a:gd name="T40" fmla="*/ 1 w 45"/>
                <a:gd name="T41" fmla="*/ 1 h 222"/>
                <a:gd name="T42" fmla="*/ 1 w 45"/>
                <a:gd name="T43" fmla="*/ 1 h 222"/>
                <a:gd name="T44" fmla="*/ 0 w 45"/>
                <a:gd name="T45" fmla="*/ 1 h 222"/>
                <a:gd name="T46" fmla="*/ 0 w 45"/>
                <a:gd name="T47" fmla="*/ 1 h 222"/>
                <a:gd name="T48" fmla="*/ 0 w 45"/>
                <a:gd name="T49" fmla="*/ 1 h 222"/>
                <a:gd name="T50" fmla="*/ 0 w 45"/>
                <a:gd name="T51" fmla="*/ 1 h 222"/>
                <a:gd name="T52" fmla="*/ 0 w 45"/>
                <a:gd name="T53" fmla="*/ 1 h 222"/>
                <a:gd name="T54" fmla="*/ 0 w 45"/>
                <a:gd name="T55" fmla="*/ 1 h 222"/>
                <a:gd name="T56" fmla="*/ 1 w 45"/>
                <a:gd name="T57" fmla="*/ 1 h 222"/>
                <a:gd name="T58" fmla="*/ 1 w 45"/>
                <a:gd name="T59" fmla="*/ 1 h 222"/>
                <a:gd name="T60" fmla="*/ 1 w 45"/>
                <a:gd name="T61" fmla="*/ 1 h 222"/>
                <a:gd name="T62" fmla="*/ 1 w 45"/>
                <a:gd name="T63" fmla="*/ 1 h 222"/>
                <a:gd name="T64" fmla="*/ 1 w 45"/>
                <a:gd name="T65" fmla="*/ 1 h 222"/>
                <a:gd name="T66" fmla="*/ 1 w 45"/>
                <a:gd name="T67" fmla="*/ 1 h 222"/>
                <a:gd name="T68" fmla="*/ 1 w 45"/>
                <a:gd name="T69" fmla="*/ 0 h 222"/>
                <a:gd name="T70" fmla="*/ 1 w 45"/>
                <a:gd name="T71" fmla="*/ 0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5"/>
                <a:gd name="T109" fmla="*/ 0 h 222"/>
                <a:gd name="T110" fmla="*/ 45 w 45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5" h="222">
                  <a:moveTo>
                    <a:pt x="7" y="0"/>
                  </a:moveTo>
                  <a:lnTo>
                    <a:pt x="13" y="5"/>
                  </a:lnTo>
                  <a:lnTo>
                    <a:pt x="21" y="15"/>
                  </a:lnTo>
                  <a:lnTo>
                    <a:pt x="26" y="24"/>
                  </a:lnTo>
                  <a:lnTo>
                    <a:pt x="32" y="38"/>
                  </a:lnTo>
                  <a:lnTo>
                    <a:pt x="36" y="49"/>
                  </a:lnTo>
                  <a:lnTo>
                    <a:pt x="42" y="66"/>
                  </a:lnTo>
                  <a:lnTo>
                    <a:pt x="43" y="83"/>
                  </a:lnTo>
                  <a:lnTo>
                    <a:pt x="45" y="100"/>
                  </a:lnTo>
                  <a:lnTo>
                    <a:pt x="45" y="117"/>
                  </a:lnTo>
                  <a:lnTo>
                    <a:pt x="45" y="135"/>
                  </a:lnTo>
                  <a:lnTo>
                    <a:pt x="43" y="152"/>
                  </a:lnTo>
                  <a:lnTo>
                    <a:pt x="42" y="169"/>
                  </a:lnTo>
                  <a:lnTo>
                    <a:pt x="36" y="184"/>
                  </a:lnTo>
                  <a:lnTo>
                    <a:pt x="30" y="199"/>
                  </a:lnTo>
                  <a:lnTo>
                    <a:pt x="21" y="211"/>
                  </a:lnTo>
                  <a:lnTo>
                    <a:pt x="11" y="222"/>
                  </a:lnTo>
                  <a:lnTo>
                    <a:pt x="7" y="209"/>
                  </a:lnTo>
                  <a:lnTo>
                    <a:pt x="5" y="197"/>
                  </a:lnTo>
                  <a:lnTo>
                    <a:pt x="4" y="184"/>
                  </a:lnTo>
                  <a:lnTo>
                    <a:pt x="4" y="173"/>
                  </a:lnTo>
                  <a:lnTo>
                    <a:pt x="2" y="161"/>
                  </a:lnTo>
                  <a:lnTo>
                    <a:pt x="0" y="150"/>
                  </a:lnTo>
                  <a:lnTo>
                    <a:pt x="0" y="138"/>
                  </a:lnTo>
                  <a:lnTo>
                    <a:pt x="0" y="127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0" y="93"/>
                  </a:lnTo>
                  <a:lnTo>
                    <a:pt x="2" y="83"/>
                  </a:lnTo>
                  <a:lnTo>
                    <a:pt x="2" y="72"/>
                  </a:lnTo>
                  <a:lnTo>
                    <a:pt x="2" y="60"/>
                  </a:lnTo>
                  <a:lnTo>
                    <a:pt x="2" y="49"/>
                  </a:lnTo>
                  <a:lnTo>
                    <a:pt x="4" y="38"/>
                  </a:lnTo>
                  <a:lnTo>
                    <a:pt x="4" y="1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06" name="Freeform 90"/>
            <p:cNvSpPr>
              <a:spLocks/>
            </p:cNvSpPr>
            <p:nvPr/>
          </p:nvSpPr>
          <p:spPr bwMode="auto">
            <a:xfrm>
              <a:off x="1346" y="2479"/>
              <a:ext cx="185" cy="233"/>
            </a:xfrm>
            <a:custGeom>
              <a:avLst/>
              <a:gdLst>
                <a:gd name="T0" fmla="*/ 1 w 369"/>
                <a:gd name="T1" fmla="*/ 1 h 465"/>
                <a:gd name="T2" fmla="*/ 1 w 369"/>
                <a:gd name="T3" fmla="*/ 1 h 465"/>
                <a:gd name="T4" fmla="*/ 1 w 369"/>
                <a:gd name="T5" fmla="*/ 1 h 465"/>
                <a:gd name="T6" fmla="*/ 1 w 369"/>
                <a:gd name="T7" fmla="*/ 1 h 465"/>
                <a:gd name="T8" fmla="*/ 1 w 369"/>
                <a:gd name="T9" fmla="*/ 1 h 465"/>
                <a:gd name="T10" fmla="*/ 1 w 369"/>
                <a:gd name="T11" fmla="*/ 1 h 465"/>
                <a:gd name="T12" fmla="*/ 1 w 369"/>
                <a:gd name="T13" fmla="*/ 1 h 465"/>
                <a:gd name="T14" fmla="*/ 1 w 369"/>
                <a:gd name="T15" fmla="*/ 1 h 465"/>
                <a:gd name="T16" fmla="*/ 1 w 369"/>
                <a:gd name="T17" fmla="*/ 1 h 465"/>
                <a:gd name="T18" fmla="*/ 1 w 369"/>
                <a:gd name="T19" fmla="*/ 1 h 465"/>
                <a:gd name="T20" fmla="*/ 1 w 369"/>
                <a:gd name="T21" fmla="*/ 1 h 465"/>
                <a:gd name="T22" fmla="*/ 1 w 369"/>
                <a:gd name="T23" fmla="*/ 1 h 465"/>
                <a:gd name="T24" fmla="*/ 1 w 369"/>
                <a:gd name="T25" fmla="*/ 1 h 465"/>
                <a:gd name="T26" fmla="*/ 1 w 369"/>
                <a:gd name="T27" fmla="*/ 1 h 465"/>
                <a:gd name="T28" fmla="*/ 1 w 369"/>
                <a:gd name="T29" fmla="*/ 1 h 465"/>
                <a:gd name="T30" fmla="*/ 1 w 369"/>
                <a:gd name="T31" fmla="*/ 1 h 465"/>
                <a:gd name="T32" fmla="*/ 1 w 369"/>
                <a:gd name="T33" fmla="*/ 1 h 465"/>
                <a:gd name="T34" fmla="*/ 1 w 369"/>
                <a:gd name="T35" fmla="*/ 1 h 465"/>
                <a:gd name="T36" fmla="*/ 1 w 369"/>
                <a:gd name="T37" fmla="*/ 1 h 465"/>
                <a:gd name="T38" fmla="*/ 1 w 369"/>
                <a:gd name="T39" fmla="*/ 1 h 465"/>
                <a:gd name="T40" fmla="*/ 1 w 369"/>
                <a:gd name="T41" fmla="*/ 1 h 465"/>
                <a:gd name="T42" fmla="*/ 1 w 369"/>
                <a:gd name="T43" fmla="*/ 1 h 465"/>
                <a:gd name="T44" fmla="*/ 1 w 369"/>
                <a:gd name="T45" fmla="*/ 1 h 465"/>
                <a:gd name="T46" fmla="*/ 1 w 369"/>
                <a:gd name="T47" fmla="*/ 1 h 465"/>
                <a:gd name="T48" fmla="*/ 1 w 369"/>
                <a:gd name="T49" fmla="*/ 1 h 465"/>
                <a:gd name="T50" fmla="*/ 1 w 369"/>
                <a:gd name="T51" fmla="*/ 1 h 465"/>
                <a:gd name="T52" fmla="*/ 1 w 369"/>
                <a:gd name="T53" fmla="*/ 1 h 465"/>
                <a:gd name="T54" fmla="*/ 1 w 369"/>
                <a:gd name="T55" fmla="*/ 1 h 465"/>
                <a:gd name="T56" fmla="*/ 1 w 369"/>
                <a:gd name="T57" fmla="*/ 1 h 465"/>
                <a:gd name="T58" fmla="*/ 1 w 369"/>
                <a:gd name="T59" fmla="*/ 1 h 465"/>
                <a:gd name="T60" fmla="*/ 1 w 369"/>
                <a:gd name="T61" fmla="*/ 1 h 465"/>
                <a:gd name="T62" fmla="*/ 1 w 369"/>
                <a:gd name="T63" fmla="*/ 1 h 465"/>
                <a:gd name="T64" fmla="*/ 1 w 369"/>
                <a:gd name="T65" fmla="*/ 1 h 465"/>
                <a:gd name="T66" fmla="*/ 1 w 369"/>
                <a:gd name="T67" fmla="*/ 1 h 465"/>
                <a:gd name="T68" fmla="*/ 1 w 369"/>
                <a:gd name="T69" fmla="*/ 1 h 465"/>
                <a:gd name="T70" fmla="*/ 1 w 369"/>
                <a:gd name="T71" fmla="*/ 1 h 465"/>
                <a:gd name="T72" fmla="*/ 1 w 369"/>
                <a:gd name="T73" fmla="*/ 1 h 465"/>
                <a:gd name="T74" fmla="*/ 1 w 369"/>
                <a:gd name="T75" fmla="*/ 1 h 465"/>
                <a:gd name="T76" fmla="*/ 1 w 369"/>
                <a:gd name="T77" fmla="*/ 1 h 465"/>
                <a:gd name="T78" fmla="*/ 1 w 369"/>
                <a:gd name="T79" fmla="*/ 1 h 465"/>
                <a:gd name="T80" fmla="*/ 1 w 369"/>
                <a:gd name="T81" fmla="*/ 1 h 465"/>
                <a:gd name="T82" fmla="*/ 1 w 369"/>
                <a:gd name="T83" fmla="*/ 1 h 465"/>
                <a:gd name="T84" fmla="*/ 1 w 369"/>
                <a:gd name="T85" fmla="*/ 1 h 465"/>
                <a:gd name="T86" fmla="*/ 1 w 369"/>
                <a:gd name="T87" fmla="*/ 1 h 465"/>
                <a:gd name="T88" fmla="*/ 1 w 369"/>
                <a:gd name="T89" fmla="*/ 1 h 465"/>
                <a:gd name="T90" fmla="*/ 1 w 369"/>
                <a:gd name="T91" fmla="*/ 1 h 465"/>
                <a:gd name="T92" fmla="*/ 1 w 369"/>
                <a:gd name="T93" fmla="*/ 1 h 465"/>
                <a:gd name="T94" fmla="*/ 1 w 369"/>
                <a:gd name="T95" fmla="*/ 1 h 465"/>
                <a:gd name="T96" fmla="*/ 1 w 369"/>
                <a:gd name="T97" fmla="*/ 1 h 465"/>
                <a:gd name="T98" fmla="*/ 1 w 369"/>
                <a:gd name="T99" fmla="*/ 1 h 465"/>
                <a:gd name="T100" fmla="*/ 1 w 369"/>
                <a:gd name="T101" fmla="*/ 1 h 465"/>
                <a:gd name="T102" fmla="*/ 1 w 369"/>
                <a:gd name="T103" fmla="*/ 1 h 465"/>
                <a:gd name="T104" fmla="*/ 1 w 369"/>
                <a:gd name="T105" fmla="*/ 1 h 465"/>
                <a:gd name="T106" fmla="*/ 1 w 369"/>
                <a:gd name="T107" fmla="*/ 1 h 465"/>
                <a:gd name="T108" fmla="*/ 1 w 369"/>
                <a:gd name="T109" fmla="*/ 0 h 46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69"/>
                <a:gd name="T166" fmla="*/ 0 h 465"/>
                <a:gd name="T167" fmla="*/ 369 w 369"/>
                <a:gd name="T168" fmla="*/ 465 h 46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69" h="465">
                  <a:moveTo>
                    <a:pt x="187" y="0"/>
                  </a:moveTo>
                  <a:lnTo>
                    <a:pt x="202" y="0"/>
                  </a:lnTo>
                  <a:lnTo>
                    <a:pt x="215" y="5"/>
                  </a:lnTo>
                  <a:lnTo>
                    <a:pt x="225" y="13"/>
                  </a:lnTo>
                  <a:lnTo>
                    <a:pt x="234" y="24"/>
                  </a:lnTo>
                  <a:lnTo>
                    <a:pt x="240" y="36"/>
                  </a:lnTo>
                  <a:lnTo>
                    <a:pt x="248" y="51"/>
                  </a:lnTo>
                  <a:lnTo>
                    <a:pt x="249" y="66"/>
                  </a:lnTo>
                  <a:lnTo>
                    <a:pt x="257" y="83"/>
                  </a:lnTo>
                  <a:lnTo>
                    <a:pt x="259" y="100"/>
                  </a:lnTo>
                  <a:lnTo>
                    <a:pt x="265" y="117"/>
                  </a:lnTo>
                  <a:lnTo>
                    <a:pt x="267" y="135"/>
                  </a:lnTo>
                  <a:lnTo>
                    <a:pt x="274" y="154"/>
                  </a:lnTo>
                  <a:lnTo>
                    <a:pt x="278" y="169"/>
                  </a:lnTo>
                  <a:lnTo>
                    <a:pt x="286" y="186"/>
                  </a:lnTo>
                  <a:lnTo>
                    <a:pt x="293" y="199"/>
                  </a:lnTo>
                  <a:lnTo>
                    <a:pt x="308" y="213"/>
                  </a:lnTo>
                  <a:lnTo>
                    <a:pt x="310" y="224"/>
                  </a:lnTo>
                  <a:lnTo>
                    <a:pt x="312" y="235"/>
                  </a:lnTo>
                  <a:lnTo>
                    <a:pt x="318" y="247"/>
                  </a:lnTo>
                  <a:lnTo>
                    <a:pt x="322" y="258"/>
                  </a:lnTo>
                  <a:lnTo>
                    <a:pt x="327" y="270"/>
                  </a:lnTo>
                  <a:lnTo>
                    <a:pt x="331" y="281"/>
                  </a:lnTo>
                  <a:lnTo>
                    <a:pt x="337" y="292"/>
                  </a:lnTo>
                  <a:lnTo>
                    <a:pt x="341" y="304"/>
                  </a:lnTo>
                  <a:lnTo>
                    <a:pt x="346" y="315"/>
                  </a:lnTo>
                  <a:lnTo>
                    <a:pt x="348" y="327"/>
                  </a:lnTo>
                  <a:lnTo>
                    <a:pt x="352" y="338"/>
                  </a:lnTo>
                  <a:lnTo>
                    <a:pt x="358" y="349"/>
                  </a:lnTo>
                  <a:lnTo>
                    <a:pt x="360" y="361"/>
                  </a:lnTo>
                  <a:lnTo>
                    <a:pt x="365" y="372"/>
                  </a:lnTo>
                  <a:lnTo>
                    <a:pt x="365" y="385"/>
                  </a:lnTo>
                  <a:lnTo>
                    <a:pt x="369" y="401"/>
                  </a:lnTo>
                  <a:lnTo>
                    <a:pt x="356" y="382"/>
                  </a:lnTo>
                  <a:lnTo>
                    <a:pt x="343" y="365"/>
                  </a:lnTo>
                  <a:lnTo>
                    <a:pt x="331" y="346"/>
                  </a:lnTo>
                  <a:lnTo>
                    <a:pt x="320" y="327"/>
                  </a:lnTo>
                  <a:lnTo>
                    <a:pt x="314" y="315"/>
                  </a:lnTo>
                  <a:lnTo>
                    <a:pt x="310" y="304"/>
                  </a:lnTo>
                  <a:lnTo>
                    <a:pt x="303" y="292"/>
                  </a:lnTo>
                  <a:lnTo>
                    <a:pt x="301" y="283"/>
                  </a:lnTo>
                  <a:lnTo>
                    <a:pt x="291" y="262"/>
                  </a:lnTo>
                  <a:lnTo>
                    <a:pt x="286" y="243"/>
                  </a:lnTo>
                  <a:lnTo>
                    <a:pt x="282" y="249"/>
                  </a:lnTo>
                  <a:lnTo>
                    <a:pt x="282" y="258"/>
                  </a:lnTo>
                  <a:lnTo>
                    <a:pt x="282" y="268"/>
                  </a:lnTo>
                  <a:lnTo>
                    <a:pt x="286" y="279"/>
                  </a:lnTo>
                  <a:lnTo>
                    <a:pt x="286" y="290"/>
                  </a:lnTo>
                  <a:lnTo>
                    <a:pt x="293" y="302"/>
                  </a:lnTo>
                  <a:lnTo>
                    <a:pt x="295" y="315"/>
                  </a:lnTo>
                  <a:lnTo>
                    <a:pt x="303" y="328"/>
                  </a:lnTo>
                  <a:lnTo>
                    <a:pt x="305" y="338"/>
                  </a:lnTo>
                  <a:lnTo>
                    <a:pt x="310" y="349"/>
                  </a:lnTo>
                  <a:lnTo>
                    <a:pt x="312" y="359"/>
                  </a:lnTo>
                  <a:lnTo>
                    <a:pt x="312" y="370"/>
                  </a:lnTo>
                  <a:lnTo>
                    <a:pt x="312" y="384"/>
                  </a:lnTo>
                  <a:lnTo>
                    <a:pt x="301" y="391"/>
                  </a:lnTo>
                  <a:lnTo>
                    <a:pt x="291" y="370"/>
                  </a:lnTo>
                  <a:lnTo>
                    <a:pt x="278" y="351"/>
                  </a:lnTo>
                  <a:lnTo>
                    <a:pt x="268" y="338"/>
                  </a:lnTo>
                  <a:lnTo>
                    <a:pt x="265" y="325"/>
                  </a:lnTo>
                  <a:lnTo>
                    <a:pt x="263" y="311"/>
                  </a:lnTo>
                  <a:lnTo>
                    <a:pt x="267" y="300"/>
                  </a:lnTo>
                  <a:lnTo>
                    <a:pt x="259" y="306"/>
                  </a:lnTo>
                  <a:lnTo>
                    <a:pt x="255" y="317"/>
                  </a:lnTo>
                  <a:lnTo>
                    <a:pt x="253" y="328"/>
                  </a:lnTo>
                  <a:lnTo>
                    <a:pt x="253" y="340"/>
                  </a:lnTo>
                  <a:lnTo>
                    <a:pt x="253" y="357"/>
                  </a:lnTo>
                  <a:lnTo>
                    <a:pt x="255" y="376"/>
                  </a:lnTo>
                  <a:lnTo>
                    <a:pt x="255" y="393"/>
                  </a:lnTo>
                  <a:lnTo>
                    <a:pt x="253" y="412"/>
                  </a:lnTo>
                  <a:lnTo>
                    <a:pt x="248" y="397"/>
                  </a:lnTo>
                  <a:lnTo>
                    <a:pt x="240" y="384"/>
                  </a:lnTo>
                  <a:lnTo>
                    <a:pt x="236" y="370"/>
                  </a:lnTo>
                  <a:lnTo>
                    <a:pt x="232" y="357"/>
                  </a:lnTo>
                  <a:lnTo>
                    <a:pt x="229" y="342"/>
                  </a:lnTo>
                  <a:lnTo>
                    <a:pt x="225" y="328"/>
                  </a:lnTo>
                  <a:lnTo>
                    <a:pt x="221" y="313"/>
                  </a:lnTo>
                  <a:lnTo>
                    <a:pt x="219" y="300"/>
                  </a:lnTo>
                  <a:lnTo>
                    <a:pt x="215" y="285"/>
                  </a:lnTo>
                  <a:lnTo>
                    <a:pt x="211" y="271"/>
                  </a:lnTo>
                  <a:lnTo>
                    <a:pt x="208" y="256"/>
                  </a:lnTo>
                  <a:lnTo>
                    <a:pt x="206" y="243"/>
                  </a:lnTo>
                  <a:lnTo>
                    <a:pt x="200" y="228"/>
                  </a:lnTo>
                  <a:lnTo>
                    <a:pt x="196" y="214"/>
                  </a:lnTo>
                  <a:lnTo>
                    <a:pt x="190" y="199"/>
                  </a:lnTo>
                  <a:lnTo>
                    <a:pt x="187" y="188"/>
                  </a:lnTo>
                  <a:lnTo>
                    <a:pt x="179" y="174"/>
                  </a:lnTo>
                  <a:lnTo>
                    <a:pt x="173" y="163"/>
                  </a:lnTo>
                  <a:lnTo>
                    <a:pt x="166" y="150"/>
                  </a:lnTo>
                  <a:lnTo>
                    <a:pt x="158" y="138"/>
                  </a:lnTo>
                  <a:lnTo>
                    <a:pt x="156" y="150"/>
                  </a:lnTo>
                  <a:lnTo>
                    <a:pt x="160" y="161"/>
                  </a:lnTo>
                  <a:lnTo>
                    <a:pt x="162" y="171"/>
                  </a:lnTo>
                  <a:lnTo>
                    <a:pt x="156" y="182"/>
                  </a:lnTo>
                  <a:lnTo>
                    <a:pt x="162" y="186"/>
                  </a:lnTo>
                  <a:lnTo>
                    <a:pt x="170" y="188"/>
                  </a:lnTo>
                  <a:lnTo>
                    <a:pt x="170" y="203"/>
                  </a:lnTo>
                  <a:lnTo>
                    <a:pt x="170" y="218"/>
                  </a:lnTo>
                  <a:lnTo>
                    <a:pt x="171" y="233"/>
                  </a:lnTo>
                  <a:lnTo>
                    <a:pt x="177" y="251"/>
                  </a:lnTo>
                  <a:lnTo>
                    <a:pt x="181" y="268"/>
                  </a:lnTo>
                  <a:lnTo>
                    <a:pt x="185" y="285"/>
                  </a:lnTo>
                  <a:lnTo>
                    <a:pt x="190" y="302"/>
                  </a:lnTo>
                  <a:lnTo>
                    <a:pt x="196" y="319"/>
                  </a:lnTo>
                  <a:lnTo>
                    <a:pt x="200" y="334"/>
                  </a:lnTo>
                  <a:lnTo>
                    <a:pt x="206" y="351"/>
                  </a:lnTo>
                  <a:lnTo>
                    <a:pt x="209" y="368"/>
                  </a:lnTo>
                  <a:lnTo>
                    <a:pt x="215" y="385"/>
                  </a:lnTo>
                  <a:lnTo>
                    <a:pt x="217" y="401"/>
                  </a:lnTo>
                  <a:lnTo>
                    <a:pt x="221" y="418"/>
                  </a:lnTo>
                  <a:lnTo>
                    <a:pt x="223" y="435"/>
                  </a:lnTo>
                  <a:lnTo>
                    <a:pt x="227" y="452"/>
                  </a:lnTo>
                  <a:lnTo>
                    <a:pt x="213" y="441"/>
                  </a:lnTo>
                  <a:lnTo>
                    <a:pt x="204" y="431"/>
                  </a:lnTo>
                  <a:lnTo>
                    <a:pt x="194" y="418"/>
                  </a:lnTo>
                  <a:lnTo>
                    <a:pt x="189" y="404"/>
                  </a:lnTo>
                  <a:lnTo>
                    <a:pt x="181" y="387"/>
                  </a:lnTo>
                  <a:lnTo>
                    <a:pt x="175" y="372"/>
                  </a:lnTo>
                  <a:lnTo>
                    <a:pt x="171" y="355"/>
                  </a:lnTo>
                  <a:lnTo>
                    <a:pt x="170" y="340"/>
                  </a:lnTo>
                  <a:lnTo>
                    <a:pt x="164" y="321"/>
                  </a:lnTo>
                  <a:lnTo>
                    <a:pt x="162" y="304"/>
                  </a:lnTo>
                  <a:lnTo>
                    <a:pt x="158" y="287"/>
                  </a:lnTo>
                  <a:lnTo>
                    <a:pt x="156" y="270"/>
                  </a:lnTo>
                  <a:lnTo>
                    <a:pt x="151" y="251"/>
                  </a:lnTo>
                  <a:lnTo>
                    <a:pt x="147" y="233"/>
                  </a:lnTo>
                  <a:lnTo>
                    <a:pt x="143" y="218"/>
                  </a:lnTo>
                  <a:lnTo>
                    <a:pt x="139" y="205"/>
                  </a:lnTo>
                  <a:lnTo>
                    <a:pt x="130" y="192"/>
                  </a:lnTo>
                  <a:lnTo>
                    <a:pt x="124" y="180"/>
                  </a:lnTo>
                  <a:lnTo>
                    <a:pt x="116" y="169"/>
                  </a:lnTo>
                  <a:lnTo>
                    <a:pt x="109" y="157"/>
                  </a:lnTo>
                  <a:lnTo>
                    <a:pt x="109" y="174"/>
                  </a:lnTo>
                  <a:lnTo>
                    <a:pt x="113" y="193"/>
                  </a:lnTo>
                  <a:lnTo>
                    <a:pt x="116" y="213"/>
                  </a:lnTo>
                  <a:lnTo>
                    <a:pt x="122" y="232"/>
                  </a:lnTo>
                  <a:lnTo>
                    <a:pt x="126" y="249"/>
                  </a:lnTo>
                  <a:lnTo>
                    <a:pt x="132" y="268"/>
                  </a:lnTo>
                  <a:lnTo>
                    <a:pt x="137" y="285"/>
                  </a:lnTo>
                  <a:lnTo>
                    <a:pt x="143" y="304"/>
                  </a:lnTo>
                  <a:lnTo>
                    <a:pt x="147" y="321"/>
                  </a:lnTo>
                  <a:lnTo>
                    <a:pt x="151" y="338"/>
                  </a:lnTo>
                  <a:lnTo>
                    <a:pt x="152" y="355"/>
                  </a:lnTo>
                  <a:lnTo>
                    <a:pt x="156" y="374"/>
                  </a:lnTo>
                  <a:lnTo>
                    <a:pt x="154" y="391"/>
                  </a:lnTo>
                  <a:lnTo>
                    <a:pt x="154" y="410"/>
                  </a:lnTo>
                  <a:lnTo>
                    <a:pt x="152" y="427"/>
                  </a:lnTo>
                  <a:lnTo>
                    <a:pt x="149" y="446"/>
                  </a:lnTo>
                  <a:lnTo>
                    <a:pt x="137" y="435"/>
                  </a:lnTo>
                  <a:lnTo>
                    <a:pt x="132" y="425"/>
                  </a:lnTo>
                  <a:lnTo>
                    <a:pt x="124" y="412"/>
                  </a:lnTo>
                  <a:lnTo>
                    <a:pt x="120" y="401"/>
                  </a:lnTo>
                  <a:lnTo>
                    <a:pt x="114" y="385"/>
                  </a:lnTo>
                  <a:lnTo>
                    <a:pt x="113" y="372"/>
                  </a:lnTo>
                  <a:lnTo>
                    <a:pt x="109" y="359"/>
                  </a:lnTo>
                  <a:lnTo>
                    <a:pt x="109" y="346"/>
                  </a:lnTo>
                  <a:lnTo>
                    <a:pt x="105" y="328"/>
                  </a:lnTo>
                  <a:lnTo>
                    <a:pt x="103" y="313"/>
                  </a:lnTo>
                  <a:lnTo>
                    <a:pt x="101" y="298"/>
                  </a:lnTo>
                  <a:lnTo>
                    <a:pt x="99" y="285"/>
                  </a:lnTo>
                  <a:lnTo>
                    <a:pt x="95" y="270"/>
                  </a:lnTo>
                  <a:lnTo>
                    <a:pt x="94" y="256"/>
                  </a:lnTo>
                  <a:lnTo>
                    <a:pt x="88" y="245"/>
                  </a:lnTo>
                  <a:lnTo>
                    <a:pt x="84" y="233"/>
                  </a:lnTo>
                  <a:lnTo>
                    <a:pt x="76" y="220"/>
                  </a:lnTo>
                  <a:lnTo>
                    <a:pt x="71" y="211"/>
                  </a:lnTo>
                  <a:lnTo>
                    <a:pt x="61" y="201"/>
                  </a:lnTo>
                  <a:lnTo>
                    <a:pt x="52" y="195"/>
                  </a:lnTo>
                  <a:lnTo>
                    <a:pt x="52" y="207"/>
                  </a:lnTo>
                  <a:lnTo>
                    <a:pt x="52" y="220"/>
                  </a:lnTo>
                  <a:lnTo>
                    <a:pt x="52" y="233"/>
                  </a:lnTo>
                  <a:lnTo>
                    <a:pt x="55" y="249"/>
                  </a:lnTo>
                  <a:lnTo>
                    <a:pt x="55" y="262"/>
                  </a:lnTo>
                  <a:lnTo>
                    <a:pt x="59" y="277"/>
                  </a:lnTo>
                  <a:lnTo>
                    <a:pt x="61" y="292"/>
                  </a:lnTo>
                  <a:lnTo>
                    <a:pt x="65" y="308"/>
                  </a:lnTo>
                  <a:lnTo>
                    <a:pt x="65" y="325"/>
                  </a:lnTo>
                  <a:lnTo>
                    <a:pt x="69" y="344"/>
                  </a:lnTo>
                  <a:lnTo>
                    <a:pt x="73" y="363"/>
                  </a:lnTo>
                  <a:lnTo>
                    <a:pt x="76" y="384"/>
                  </a:lnTo>
                  <a:lnTo>
                    <a:pt x="78" y="403"/>
                  </a:lnTo>
                  <a:lnTo>
                    <a:pt x="82" y="422"/>
                  </a:lnTo>
                  <a:lnTo>
                    <a:pt x="84" y="441"/>
                  </a:lnTo>
                  <a:lnTo>
                    <a:pt x="88" y="462"/>
                  </a:lnTo>
                  <a:lnTo>
                    <a:pt x="80" y="463"/>
                  </a:lnTo>
                  <a:lnTo>
                    <a:pt x="71" y="465"/>
                  </a:lnTo>
                  <a:lnTo>
                    <a:pt x="65" y="439"/>
                  </a:lnTo>
                  <a:lnTo>
                    <a:pt x="61" y="412"/>
                  </a:lnTo>
                  <a:lnTo>
                    <a:pt x="55" y="385"/>
                  </a:lnTo>
                  <a:lnTo>
                    <a:pt x="52" y="361"/>
                  </a:lnTo>
                  <a:lnTo>
                    <a:pt x="46" y="334"/>
                  </a:lnTo>
                  <a:lnTo>
                    <a:pt x="42" y="309"/>
                  </a:lnTo>
                  <a:lnTo>
                    <a:pt x="36" y="283"/>
                  </a:lnTo>
                  <a:lnTo>
                    <a:pt x="33" y="258"/>
                  </a:lnTo>
                  <a:lnTo>
                    <a:pt x="27" y="232"/>
                  </a:lnTo>
                  <a:lnTo>
                    <a:pt x="21" y="207"/>
                  </a:lnTo>
                  <a:lnTo>
                    <a:pt x="17" y="180"/>
                  </a:lnTo>
                  <a:lnTo>
                    <a:pt x="14" y="155"/>
                  </a:lnTo>
                  <a:lnTo>
                    <a:pt x="8" y="129"/>
                  </a:lnTo>
                  <a:lnTo>
                    <a:pt x="4" y="104"/>
                  </a:lnTo>
                  <a:lnTo>
                    <a:pt x="0" y="79"/>
                  </a:lnTo>
                  <a:lnTo>
                    <a:pt x="0" y="57"/>
                  </a:lnTo>
                  <a:lnTo>
                    <a:pt x="12" y="51"/>
                  </a:lnTo>
                  <a:lnTo>
                    <a:pt x="23" y="47"/>
                  </a:lnTo>
                  <a:lnTo>
                    <a:pt x="35" y="43"/>
                  </a:lnTo>
                  <a:lnTo>
                    <a:pt x="46" y="41"/>
                  </a:lnTo>
                  <a:lnTo>
                    <a:pt x="57" y="36"/>
                  </a:lnTo>
                  <a:lnTo>
                    <a:pt x="69" y="32"/>
                  </a:lnTo>
                  <a:lnTo>
                    <a:pt x="80" y="28"/>
                  </a:lnTo>
                  <a:lnTo>
                    <a:pt x="94" y="26"/>
                  </a:lnTo>
                  <a:lnTo>
                    <a:pt x="105" y="21"/>
                  </a:lnTo>
                  <a:lnTo>
                    <a:pt x="116" y="19"/>
                  </a:lnTo>
                  <a:lnTo>
                    <a:pt x="128" y="13"/>
                  </a:lnTo>
                  <a:lnTo>
                    <a:pt x="139" y="11"/>
                  </a:lnTo>
                  <a:lnTo>
                    <a:pt x="151" y="7"/>
                  </a:lnTo>
                  <a:lnTo>
                    <a:pt x="162" y="5"/>
                  </a:lnTo>
                  <a:lnTo>
                    <a:pt x="173" y="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07" name="Freeform 91"/>
            <p:cNvSpPr>
              <a:spLocks/>
            </p:cNvSpPr>
            <p:nvPr/>
          </p:nvSpPr>
          <p:spPr bwMode="auto">
            <a:xfrm>
              <a:off x="1417" y="2499"/>
              <a:ext cx="12" cy="15"/>
            </a:xfrm>
            <a:custGeom>
              <a:avLst/>
              <a:gdLst>
                <a:gd name="T0" fmla="*/ 1 w 23"/>
                <a:gd name="T1" fmla="*/ 0 h 30"/>
                <a:gd name="T2" fmla="*/ 1 w 23"/>
                <a:gd name="T3" fmla="*/ 1 h 30"/>
                <a:gd name="T4" fmla="*/ 1 w 23"/>
                <a:gd name="T5" fmla="*/ 1 h 30"/>
                <a:gd name="T6" fmla="*/ 1 w 23"/>
                <a:gd name="T7" fmla="*/ 1 h 30"/>
                <a:gd name="T8" fmla="*/ 1 w 23"/>
                <a:gd name="T9" fmla="*/ 1 h 30"/>
                <a:gd name="T10" fmla="*/ 1 w 23"/>
                <a:gd name="T11" fmla="*/ 1 h 30"/>
                <a:gd name="T12" fmla="*/ 0 w 23"/>
                <a:gd name="T13" fmla="*/ 1 h 30"/>
                <a:gd name="T14" fmla="*/ 1 w 23"/>
                <a:gd name="T15" fmla="*/ 1 h 30"/>
                <a:gd name="T16" fmla="*/ 1 w 23"/>
                <a:gd name="T17" fmla="*/ 0 h 30"/>
                <a:gd name="T18" fmla="*/ 1 w 23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30"/>
                <a:gd name="T32" fmla="*/ 23 w 2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30">
                  <a:moveTo>
                    <a:pt x="9" y="0"/>
                  </a:moveTo>
                  <a:lnTo>
                    <a:pt x="19" y="3"/>
                  </a:lnTo>
                  <a:lnTo>
                    <a:pt x="23" y="13"/>
                  </a:lnTo>
                  <a:lnTo>
                    <a:pt x="17" y="24"/>
                  </a:lnTo>
                  <a:lnTo>
                    <a:pt x="9" y="30"/>
                  </a:lnTo>
                  <a:lnTo>
                    <a:pt x="2" y="22"/>
                  </a:lnTo>
                  <a:lnTo>
                    <a:pt x="0" y="13"/>
                  </a:lnTo>
                  <a:lnTo>
                    <a:pt x="2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08" name="Freeform 92"/>
            <p:cNvSpPr>
              <a:spLocks/>
            </p:cNvSpPr>
            <p:nvPr/>
          </p:nvSpPr>
          <p:spPr bwMode="auto">
            <a:xfrm>
              <a:off x="1248" y="2510"/>
              <a:ext cx="26" cy="28"/>
            </a:xfrm>
            <a:custGeom>
              <a:avLst/>
              <a:gdLst>
                <a:gd name="T0" fmla="*/ 1 w 51"/>
                <a:gd name="T1" fmla="*/ 0 h 57"/>
                <a:gd name="T2" fmla="*/ 1 w 51"/>
                <a:gd name="T3" fmla="*/ 0 h 57"/>
                <a:gd name="T4" fmla="*/ 1 w 51"/>
                <a:gd name="T5" fmla="*/ 0 h 57"/>
                <a:gd name="T6" fmla="*/ 1 w 51"/>
                <a:gd name="T7" fmla="*/ 0 h 57"/>
                <a:gd name="T8" fmla="*/ 1 w 51"/>
                <a:gd name="T9" fmla="*/ 0 h 57"/>
                <a:gd name="T10" fmla="*/ 1 w 51"/>
                <a:gd name="T11" fmla="*/ 0 h 57"/>
                <a:gd name="T12" fmla="*/ 1 w 51"/>
                <a:gd name="T13" fmla="*/ 0 h 57"/>
                <a:gd name="T14" fmla="*/ 1 w 51"/>
                <a:gd name="T15" fmla="*/ 0 h 57"/>
                <a:gd name="T16" fmla="*/ 1 w 51"/>
                <a:gd name="T17" fmla="*/ 0 h 57"/>
                <a:gd name="T18" fmla="*/ 0 w 51"/>
                <a:gd name="T19" fmla="*/ 0 h 57"/>
                <a:gd name="T20" fmla="*/ 1 w 51"/>
                <a:gd name="T21" fmla="*/ 0 h 57"/>
                <a:gd name="T22" fmla="*/ 1 w 51"/>
                <a:gd name="T23" fmla="*/ 0 h 57"/>
                <a:gd name="T24" fmla="*/ 1 w 51"/>
                <a:gd name="T25" fmla="*/ 0 h 57"/>
                <a:gd name="T26" fmla="*/ 1 w 51"/>
                <a:gd name="T27" fmla="*/ 0 h 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"/>
                <a:gd name="T43" fmla="*/ 0 h 57"/>
                <a:gd name="T44" fmla="*/ 51 w 51"/>
                <a:gd name="T45" fmla="*/ 57 h 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" h="57">
                  <a:moveTo>
                    <a:pt x="39" y="0"/>
                  </a:moveTo>
                  <a:lnTo>
                    <a:pt x="51" y="16"/>
                  </a:lnTo>
                  <a:lnTo>
                    <a:pt x="51" y="31"/>
                  </a:lnTo>
                  <a:lnTo>
                    <a:pt x="41" y="38"/>
                  </a:lnTo>
                  <a:lnTo>
                    <a:pt x="32" y="48"/>
                  </a:lnTo>
                  <a:lnTo>
                    <a:pt x="20" y="54"/>
                  </a:lnTo>
                  <a:lnTo>
                    <a:pt x="13" y="57"/>
                  </a:lnTo>
                  <a:lnTo>
                    <a:pt x="5" y="54"/>
                  </a:lnTo>
                  <a:lnTo>
                    <a:pt x="1" y="48"/>
                  </a:lnTo>
                  <a:lnTo>
                    <a:pt x="0" y="37"/>
                  </a:lnTo>
                  <a:lnTo>
                    <a:pt x="3" y="21"/>
                  </a:lnTo>
                  <a:lnTo>
                    <a:pt x="22" y="1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09" name="Freeform 93"/>
            <p:cNvSpPr>
              <a:spLocks/>
            </p:cNvSpPr>
            <p:nvPr/>
          </p:nvSpPr>
          <p:spPr bwMode="auto">
            <a:xfrm>
              <a:off x="1390" y="2510"/>
              <a:ext cx="12" cy="17"/>
            </a:xfrm>
            <a:custGeom>
              <a:avLst/>
              <a:gdLst>
                <a:gd name="T0" fmla="*/ 0 w 25"/>
                <a:gd name="T1" fmla="*/ 0 h 35"/>
                <a:gd name="T2" fmla="*/ 0 w 25"/>
                <a:gd name="T3" fmla="*/ 0 h 35"/>
                <a:gd name="T4" fmla="*/ 0 w 25"/>
                <a:gd name="T5" fmla="*/ 0 h 35"/>
                <a:gd name="T6" fmla="*/ 0 w 25"/>
                <a:gd name="T7" fmla="*/ 0 h 35"/>
                <a:gd name="T8" fmla="*/ 0 w 25"/>
                <a:gd name="T9" fmla="*/ 0 h 35"/>
                <a:gd name="T10" fmla="*/ 0 w 25"/>
                <a:gd name="T11" fmla="*/ 0 h 35"/>
                <a:gd name="T12" fmla="*/ 0 w 25"/>
                <a:gd name="T13" fmla="*/ 0 h 35"/>
                <a:gd name="T14" fmla="*/ 0 w 25"/>
                <a:gd name="T15" fmla="*/ 0 h 35"/>
                <a:gd name="T16" fmla="*/ 0 w 25"/>
                <a:gd name="T17" fmla="*/ 0 h 35"/>
                <a:gd name="T18" fmla="*/ 0 w 25"/>
                <a:gd name="T19" fmla="*/ 0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35"/>
                <a:gd name="T32" fmla="*/ 25 w 2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35">
                  <a:moveTo>
                    <a:pt x="7" y="0"/>
                  </a:moveTo>
                  <a:lnTo>
                    <a:pt x="17" y="4"/>
                  </a:lnTo>
                  <a:lnTo>
                    <a:pt x="25" y="14"/>
                  </a:lnTo>
                  <a:lnTo>
                    <a:pt x="25" y="23"/>
                  </a:lnTo>
                  <a:lnTo>
                    <a:pt x="25" y="35"/>
                  </a:lnTo>
                  <a:lnTo>
                    <a:pt x="11" y="31"/>
                  </a:lnTo>
                  <a:lnTo>
                    <a:pt x="4" y="21"/>
                  </a:lnTo>
                  <a:lnTo>
                    <a:pt x="0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10" name="Freeform 94"/>
            <p:cNvSpPr>
              <a:spLocks/>
            </p:cNvSpPr>
            <p:nvPr/>
          </p:nvSpPr>
          <p:spPr bwMode="auto">
            <a:xfrm>
              <a:off x="1570" y="2510"/>
              <a:ext cx="153" cy="62"/>
            </a:xfrm>
            <a:custGeom>
              <a:avLst/>
              <a:gdLst>
                <a:gd name="T0" fmla="*/ 1 w 306"/>
                <a:gd name="T1" fmla="*/ 0 h 126"/>
                <a:gd name="T2" fmla="*/ 1 w 306"/>
                <a:gd name="T3" fmla="*/ 0 h 126"/>
                <a:gd name="T4" fmla="*/ 1 w 306"/>
                <a:gd name="T5" fmla="*/ 0 h 126"/>
                <a:gd name="T6" fmla="*/ 1 w 306"/>
                <a:gd name="T7" fmla="*/ 0 h 126"/>
                <a:gd name="T8" fmla="*/ 1 w 306"/>
                <a:gd name="T9" fmla="*/ 0 h 126"/>
                <a:gd name="T10" fmla="*/ 1 w 306"/>
                <a:gd name="T11" fmla="*/ 0 h 126"/>
                <a:gd name="T12" fmla="*/ 1 w 306"/>
                <a:gd name="T13" fmla="*/ 0 h 126"/>
                <a:gd name="T14" fmla="*/ 1 w 306"/>
                <a:gd name="T15" fmla="*/ 0 h 126"/>
                <a:gd name="T16" fmla="*/ 1 w 306"/>
                <a:gd name="T17" fmla="*/ 0 h 126"/>
                <a:gd name="T18" fmla="*/ 1 w 306"/>
                <a:gd name="T19" fmla="*/ 0 h 126"/>
                <a:gd name="T20" fmla="*/ 1 w 306"/>
                <a:gd name="T21" fmla="*/ 0 h 126"/>
                <a:gd name="T22" fmla="*/ 1 w 306"/>
                <a:gd name="T23" fmla="*/ 0 h 126"/>
                <a:gd name="T24" fmla="*/ 1 w 306"/>
                <a:gd name="T25" fmla="*/ 0 h 126"/>
                <a:gd name="T26" fmla="*/ 1 w 306"/>
                <a:gd name="T27" fmla="*/ 0 h 126"/>
                <a:gd name="T28" fmla="*/ 1 w 306"/>
                <a:gd name="T29" fmla="*/ 0 h 126"/>
                <a:gd name="T30" fmla="*/ 1 w 306"/>
                <a:gd name="T31" fmla="*/ 0 h 126"/>
                <a:gd name="T32" fmla="*/ 1 w 306"/>
                <a:gd name="T33" fmla="*/ 0 h 126"/>
                <a:gd name="T34" fmla="*/ 1 w 306"/>
                <a:gd name="T35" fmla="*/ 0 h 126"/>
                <a:gd name="T36" fmla="*/ 1 w 306"/>
                <a:gd name="T37" fmla="*/ 0 h 126"/>
                <a:gd name="T38" fmla="*/ 1 w 306"/>
                <a:gd name="T39" fmla="*/ 0 h 126"/>
                <a:gd name="T40" fmla="*/ 1 w 306"/>
                <a:gd name="T41" fmla="*/ 0 h 126"/>
                <a:gd name="T42" fmla="*/ 1 w 306"/>
                <a:gd name="T43" fmla="*/ 0 h 126"/>
                <a:gd name="T44" fmla="*/ 1 w 306"/>
                <a:gd name="T45" fmla="*/ 0 h 126"/>
                <a:gd name="T46" fmla="*/ 1 w 306"/>
                <a:gd name="T47" fmla="*/ 0 h 126"/>
                <a:gd name="T48" fmla="*/ 1 w 306"/>
                <a:gd name="T49" fmla="*/ 0 h 126"/>
                <a:gd name="T50" fmla="*/ 1 w 306"/>
                <a:gd name="T51" fmla="*/ 0 h 126"/>
                <a:gd name="T52" fmla="*/ 1 w 306"/>
                <a:gd name="T53" fmla="*/ 0 h 126"/>
                <a:gd name="T54" fmla="*/ 1 w 306"/>
                <a:gd name="T55" fmla="*/ 0 h 126"/>
                <a:gd name="T56" fmla="*/ 1 w 306"/>
                <a:gd name="T57" fmla="*/ 0 h 126"/>
                <a:gd name="T58" fmla="*/ 1 w 306"/>
                <a:gd name="T59" fmla="*/ 0 h 126"/>
                <a:gd name="T60" fmla="*/ 1 w 306"/>
                <a:gd name="T61" fmla="*/ 0 h 126"/>
                <a:gd name="T62" fmla="*/ 1 w 306"/>
                <a:gd name="T63" fmla="*/ 0 h 126"/>
                <a:gd name="T64" fmla="*/ 1 w 306"/>
                <a:gd name="T65" fmla="*/ 0 h 126"/>
                <a:gd name="T66" fmla="*/ 0 w 306"/>
                <a:gd name="T67" fmla="*/ 0 h 126"/>
                <a:gd name="T68" fmla="*/ 1 w 306"/>
                <a:gd name="T69" fmla="*/ 0 h 126"/>
                <a:gd name="T70" fmla="*/ 1 w 306"/>
                <a:gd name="T71" fmla="*/ 0 h 126"/>
                <a:gd name="T72" fmla="*/ 1 w 306"/>
                <a:gd name="T73" fmla="*/ 0 h 126"/>
                <a:gd name="T74" fmla="*/ 1 w 306"/>
                <a:gd name="T75" fmla="*/ 0 h 126"/>
                <a:gd name="T76" fmla="*/ 1 w 306"/>
                <a:gd name="T77" fmla="*/ 0 h 126"/>
                <a:gd name="T78" fmla="*/ 1 w 306"/>
                <a:gd name="T79" fmla="*/ 0 h 126"/>
                <a:gd name="T80" fmla="*/ 1 w 306"/>
                <a:gd name="T81" fmla="*/ 0 h 126"/>
                <a:gd name="T82" fmla="*/ 1 w 306"/>
                <a:gd name="T83" fmla="*/ 0 h 126"/>
                <a:gd name="T84" fmla="*/ 1 w 306"/>
                <a:gd name="T85" fmla="*/ 0 h 126"/>
                <a:gd name="T86" fmla="*/ 1 w 306"/>
                <a:gd name="T87" fmla="*/ 0 h 126"/>
                <a:gd name="T88" fmla="*/ 1 w 306"/>
                <a:gd name="T89" fmla="*/ 0 h 126"/>
                <a:gd name="T90" fmla="*/ 1 w 306"/>
                <a:gd name="T91" fmla="*/ 0 h 126"/>
                <a:gd name="T92" fmla="*/ 1 w 306"/>
                <a:gd name="T93" fmla="*/ 0 h 126"/>
                <a:gd name="T94" fmla="*/ 1 w 306"/>
                <a:gd name="T95" fmla="*/ 0 h 126"/>
                <a:gd name="T96" fmla="*/ 1 w 306"/>
                <a:gd name="T97" fmla="*/ 0 h 126"/>
                <a:gd name="T98" fmla="*/ 1 w 306"/>
                <a:gd name="T99" fmla="*/ 0 h 126"/>
                <a:gd name="T100" fmla="*/ 1 w 306"/>
                <a:gd name="T101" fmla="*/ 0 h 126"/>
                <a:gd name="T102" fmla="*/ 1 w 306"/>
                <a:gd name="T103" fmla="*/ 0 h 126"/>
                <a:gd name="T104" fmla="*/ 1 w 306"/>
                <a:gd name="T105" fmla="*/ 0 h 126"/>
                <a:gd name="T106" fmla="*/ 1 w 306"/>
                <a:gd name="T107" fmla="*/ 0 h 126"/>
                <a:gd name="T108" fmla="*/ 1 w 306"/>
                <a:gd name="T109" fmla="*/ 0 h 126"/>
                <a:gd name="T110" fmla="*/ 1 w 306"/>
                <a:gd name="T111" fmla="*/ 0 h 126"/>
                <a:gd name="T112" fmla="*/ 1 w 306"/>
                <a:gd name="T113" fmla="*/ 0 h 126"/>
                <a:gd name="T114" fmla="*/ 1 w 306"/>
                <a:gd name="T115" fmla="*/ 0 h 126"/>
                <a:gd name="T116" fmla="*/ 1 w 306"/>
                <a:gd name="T117" fmla="*/ 0 h 126"/>
                <a:gd name="T118" fmla="*/ 1 w 306"/>
                <a:gd name="T119" fmla="*/ 0 h 126"/>
                <a:gd name="T120" fmla="*/ 1 w 306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6"/>
                <a:gd name="T184" fmla="*/ 0 h 126"/>
                <a:gd name="T185" fmla="*/ 306 w 306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6" h="126">
                  <a:moveTo>
                    <a:pt x="299" y="0"/>
                  </a:moveTo>
                  <a:lnTo>
                    <a:pt x="306" y="16"/>
                  </a:lnTo>
                  <a:lnTo>
                    <a:pt x="304" y="29"/>
                  </a:lnTo>
                  <a:lnTo>
                    <a:pt x="295" y="38"/>
                  </a:lnTo>
                  <a:lnTo>
                    <a:pt x="280" y="46"/>
                  </a:lnTo>
                  <a:lnTo>
                    <a:pt x="259" y="48"/>
                  </a:lnTo>
                  <a:lnTo>
                    <a:pt x="240" y="52"/>
                  </a:lnTo>
                  <a:lnTo>
                    <a:pt x="223" y="52"/>
                  </a:lnTo>
                  <a:lnTo>
                    <a:pt x="211" y="54"/>
                  </a:lnTo>
                  <a:lnTo>
                    <a:pt x="211" y="42"/>
                  </a:lnTo>
                  <a:lnTo>
                    <a:pt x="205" y="37"/>
                  </a:lnTo>
                  <a:lnTo>
                    <a:pt x="194" y="37"/>
                  </a:lnTo>
                  <a:lnTo>
                    <a:pt x="181" y="42"/>
                  </a:lnTo>
                  <a:lnTo>
                    <a:pt x="166" y="48"/>
                  </a:lnTo>
                  <a:lnTo>
                    <a:pt x="150" y="57"/>
                  </a:lnTo>
                  <a:lnTo>
                    <a:pt x="137" y="67"/>
                  </a:lnTo>
                  <a:lnTo>
                    <a:pt x="129" y="78"/>
                  </a:lnTo>
                  <a:lnTo>
                    <a:pt x="139" y="82"/>
                  </a:lnTo>
                  <a:lnTo>
                    <a:pt x="154" y="82"/>
                  </a:lnTo>
                  <a:lnTo>
                    <a:pt x="167" y="78"/>
                  </a:lnTo>
                  <a:lnTo>
                    <a:pt x="181" y="78"/>
                  </a:lnTo>
                  <a:lnTo>
                    <a:pt x="181" y="82"/>
                  </a:lnTo>
                  <a:lnTo>
                    <a:pt x="164" y="94"/>
                  </a:lnTo>
                  <a:lnTo>
                    <a:pt x="147" y="105"/>
                  </a:lnTo>
                  <a:lnTo>
                    <a:pt x="128" y="113"/>
                  </a:lnTo>
                  <a:lnTo>
                    <a:pt x="109" y="122"/>
                  </a:lnTo>
                  <a:lnTo>
                    <a:pt x="93" y="124"/>
                  </a:lnTo>
                  <a:lnTo>
                    <a:pt x="80" y="126"/>
                  </a:lnTo>
                  <a:lnTo>
                    <a:pt x="67" y="126"/>
                  </a:lnTo>
                  <a:lnTo>
                    <a:pt x="53" y="126"/>
                  </a:lnTo>
                  <a:lnTo>
                    <a:pt x="38" y="122"/>
                  </a:lnTo>
                  <a:lnTo>
                    <a:pt x="25" y="120"/>
                  </a:lnTo>
                  <a:lnTo>
                    <a:pt x="12" y="116"/>
                  </a:lnTo>
                  <a:lnTo>
                    <a:pt x="0" y="113"/>
                  </a:lnTo>
                  <a:lnTo>
                    <a:pt x="8" y="101"/>
                  </a:lnTo>
                  <a:lnTo>
                    <a:pt x="25" y="95"/>
                  </a:lnTo>
                  <a:lnTo>
                    <a:pt x="38" y="90"/>
                  </a:lnTo>
                  <a:lnTo>
                    <a:pt x="55" y="88"/>
                  </a:lnTo>
                  <a:lnTo>
                    <a:pt x="72" y="86"/>
                  </a:lnTo>
                  <a:lnTo>
                    <a:pt x="90" y="84"/>
                  </a:lnTo>
                  <a:lnTo>
                    <a:pt x="101" y="76"/>
                  </a:lnTo>
                  <a:lnTo>
                    <a:pt x="110" y="71"/>
                  </a:lnTo>
                  <a:lnTo>
                    <a:pt x="114" y="57"/>
                  </a:lnTo>
                  <a:lnTo>
                    <a:pt x="112" y="40"/>
                  </a:lnTo>
                  <a:lnTo>
                    <a:pt x="122" y="25"/>
                  </a:lnTo>
                  <a:lnTo>
                    <a:pt x="131" y="18"/>
                  </a:lnTo>
                  <a:lnTo>
                    <a:pt x="143" y="10"/>
                  </a:lnTo>
                  <a:lnTo>
                    <a:pt x="154" y="8"/>
                  </a:lnTo>
                  <a:lnTo>
                    <a:pt x="166" y="6"/>
                  </a:lnTo>
                  <a:lnTo>
                    <a:pt x="179" y="8"/>
                  </a:lnTo>
                  <a:lnTo>
                    <a:pt x="190" y="10"/>
                  </a:lnTo>
                  <a:lnTo>
                    <a:pt x="204" y="14"/>
                  </a:lnTo>
                  <a:lnTo>
                    <a:pt x="215" y="16"/>
                  </a:lnTo>
                  <a:lnTo>
                    <a:pt x="228" y="18"/>
                  </a:lnTo>
                  <a:lnTo>
                    <a:pt x="240" y="19"/>
                  </a:lnTo>
                  <a:lnTo>
                    <a:pt x="253" y="21"/>
                  </a:lnTo>
                  <a:lnTo>
                    <a:pt x="264" y="19"/>
                  </a:lnTo>
                  <a:lnTo>
                    <a:pt x="276" y="16"/>
                  </a:lnTo>
                  <a:lnTo>
                    <a:pt x="287" y="8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11" name="Freeform 95"/>
            <p:cNvSpPr>
              <a:spLocks/>
            </p:cNvSpPr>
            <p:nvPr/>
          </p:nvSpPr>
          <p:spPr bwMode="auto">
            <a:xfrm>
              <a:off x="1737" y="2514"/>
              <a:ext cx="45" cy="41"/>
            </a:xfrm>
            <a:custGeom>
              <a:avLst/>
              <a:gdLst>
                <a:gd name="T0" fmla="*/ 1 w 89"/>
                <a:gd name="T1" fmla="*/ 0 h 84"/>
                <a:gd name="T2" fmla="*/ 1 w 89"/>
                <a:gd name="T3" fmla="*/ 0 h 84"/>
                <a:gd name="T4" fmla="*/ 1 w 89"/>
                <a:gd name="T5" fmla="*/ 0 h 84"/>
                <a:gd name="T6" fmla="*/ 1 w 89"/>
                <a:gd name="T7" fmla="*/ 0 h 84"/>
                <a:gd name="T8" fmla="*/ 1 w 89"/>
                <a:gd name="T9" fmla="*/ 0 h 84"/>
                <a:gd name="T10" fmla="*/ 1 w 89"/>
                <a:gd name="T11" fmla="*/ 0 h 84"/>
                <a:gd name="T12" fmla="*/ 1 w 89"/>
                <a:gd name="T13" fmla="*/ 0 h 84"/>
                <a:gd name="T14" fmla="*/ 1 w 89"/>
                <a:gd name="T15" fmla="*/ 0 h 84"/>
                <a:gd name="T16" fmla="*/ 1 w 89"/>
                <a:gd name="T17" fmla="*/ 0 h 84"/>
                <a:gd name="T18" fmla="*/ 1 w 89"/>
                <a:gd name="T19" fmla="*/ 0 h 84"/>
                <a:gd name="T20" fmla="*/ 0 w 89"/>
                <a:gd name="T21" fmla="*/ 0 h 84"/>
                <a:gd name="T22" fmla="*/ 1 w 89"/>
                <a:gd name="T23" fmla="*/ 0 h 84"/>
                <a:gd name="T24" fmla="*/ 1 w 89"/>
                <a:gd name="T25" fmla="*/ 0 h 84"/>
                <a:gd name="T26" fmla="*/ 1 w 89"/>
                <a:gd name="T27" fmla="*/ 0 h 84"/>
                <a:gd name="T28" fmla="*/ 1 w 89"/>
                <a:gd name="T29" fmla="*/ 0 h 84"/>
                <a:gd name="T30" fmla="*/ 1 w 89"/>
                <a:gd name="T31" fmla="*/ 0 h 84"/>
                <a:gd name="T32" fmla="*/ 1 w 89"/>
                <a:gd name="T33" fmla="*/ 0 h 84"/>
                <a:gd name="T34" fmla="*/ 1 w 89"/>
                <a:gd name="T35" fmla="*/ 0 h 84"/>
                <a:gd name="T36" fmla="*/ 1 w 89"/>
                <a:gd name="T37" fmla="*/ 0 h 84"/>
                <a:gd name="T38" fmla="*/ 1 w 89"/>
                <a:gd name="T39" fmla="*/ 0 h 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9"/>
                <a:gd name="T61" fmla="*/ 0 h 84"/>
                <a:gd name="T62" fmla="*/ 89 w 89"/>
                <a:gd name="T63" fmla="*/ 84 h 8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9" h="84">
                  <a:moveTo>
                    <a:pt x="87" y="0"/>
                  </a:moveTo>
                  <a:lnTo>
                    <a:pt x="89" y="13"/>
                  </a:lnTo>
                  <a:lnTo>
                    <a:pt x="87" y="27"/>
                  </a:lnTo>
                  <a:lnTo>
                    <a:pt x="80" y="34"/>
                  </a:lnTo>
                  <a:lnTo>
                    <a:pt x="70" y="42"/>
                  </a:lnTo>
                  <a:lnTo>
                    <a:pt x="59" y="48"/>
                  </a:lnTo>
                  <a:lnTo>
                    <a:pt x="47" y="57"/>
                  </a:lnTo>
                  <a:lnTo>
                    <a:pt x="32" y="61"/>
                  </a:lnTo>
                  <a:lnTo>
                    <a:pt x="21" y="68"/>
                  </a:lnTo>
                  <a:lnTo>
                    <a:pt x="9" y="74"/>
                  </a:lnTo>
                  <a:lnTo>
                    <a:pt x="0" y="84"/>
                  </a:lnTo>
                  <a:lnTo>
                    <a:pt x="2" y="68"/>
                  </a:lnTo>
                  <a:lnTo>
                    <a:pt x="9" y="57"/>
                  </a:lnTo>
                  <a:lnTo>
                    <a:pt x="15" y="46"/>
                  </a:lnTo>
                  <a:lnTo>
                    <a:pt x="26" y="36"/>
                  </a:lnTo>
                  <a:lnTo>
                    <a:pt x="40" y="25"/>
                  </a:lnTo>
                  <a:lnTo>
                    <a:pt x="55" y="17"/>
                  </a:lnTo>
                  <a:lnTo>
                    <a:pt x="70" y="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12" name="Freeform 96"/>
            <p:cNvSpPr>
              <a:spLocks/>
            </p:cNvSpPr>
            <p:nvPr/>
          </p:nvSpPr>
          <p:spPr bwMode="auto">
            <a:xfrm>
              <a:off x="1835" y="2514"/>
              <a:ext cx="95" cy="52"/>
            </a:xfrm>
            <a:custGeom>
              <a:avLst/>
              <a:gdLst>
                <a:gd name="T0" fmla="*/ 1 w 190"/>
                <a:gd name="T1" fmla="*/ 0 h 105"/>
                <a:gd name="T2" fmla="*/ 1 w 190"/>
                <a:gd name="T3" fmla="*/ 0 h 105"/>
                <a:gd name="T4" fmla="*/ 1 w 190"/>
                <a:gd name="T5" fmla="*/ 0 h 105"/>
                <a:gd name="T6" fmla="*/ 1 w 190"/>
                <a:gd name="T7" fmla="*/ 0 h 105"/>
                <a:gd name="T8" fmla="*/ 1 w 190"/>
                <a:gd name="T9" fmla="*/ 0 h 105"/>
                <a:gd name="T10" fmla="*/ 1 w 190"/>
                <a:gd name="T11" fmla="*/ 0 h 105"/>
                <a:gd name="T12" fmla="*/ 1 w 190"/>
                <a:gd name="T13" fmla="*/ 0 h 105"/>
                <a:gd name="T14" fmla="*/ 1 w 190"/>
                <a:gd name="T15" fmla="*/ 0 h 105"/>
                <a:gd name="T16" fmla="*/ 1 w 190"/>
                <a:gd name="T17" fmla="*/ 0 h 105"/>
                <a:gd name="T18" fmla="*/ 1 w 190"/>
                <a:gd name="T19" fmla="*/ 0 h 105"/>
                <a:gd name="T20" fmla="*/ 1 w 190"/>
                <a:gd name="T21" fmla="*/ 0 h 105"/>
                <a:gd name="T22" fmla="*/ 1 w 190"/>
                <a:gd name="T23" fmla="*/ 0 h 105"/>
                <a:gd name="T24" fmla="*/ 1 w 190"/>
                <a:gd name="T25" fmla="*/ 0 h 105"/>
                <a:gd name="T26" fmla="*/ 1 w 190"/>
                <a:gd name="T27" fmla="*/ 0 h 105"/>
                <a:gd name="T28" fmla="*/ 1 w 190"/>
                <a:gd name="T29" fmla="*/ 0 h 105"/>
                <a:gd name="T30" fmla="*/ 1 w 190"/>
                <a:gd name="T31" fmla="*/ 0 h 105"/>
                <a:gd name="T32" fmla="*/ 1 w 190"/>
                <a:gd name="T33" fmla="*/ 0 h 105"/>
                <a:gd name="T34" fmla="*/ 1 w 190"/>
                <a:gd name="T35" fmla="*/ 0 h 105"/>
                <a:gd name="T36" fmla="*/ 1 w 190"/>
                <a:gd name="T37" fmla="*/ 0 h 105"/>
                <a:gd name="T38" fmla="*/ 1 w 190"/>
                <a:gd name="T39" fmla="*/ 0 h 105"/>
                <a:gd name="T40" fmla="*/ 1 w 190"/>
                <a:gd name="T41" fmla="*/ 0 h 105"/>
                <a:gd name="T42" fmla="*/ 1 w 190"/>
                <a:gd name="T43" fmla="*/ 0 h 105"/>
                <a:gd name="T44" fmla="*/ 1 w 190"/>
                <a:gd name="T45" fmla="*/ 0 h 105"/>
                <a:gd name="T46" fmla="*/ 1 w 190"/>
                <a:gd name="T47" fmla="*/ 0 h 105"/>
                <a:gd name="T48" fmla="*/ 1 w 190"/>
                <a:gd name="T49" fmla="*/ 0 h 105"/>
                <a:gd name="T50" fmla="*/ 1 w 190"/>
                <a:gd name="T51" fmla="*/ 0 h 105"/>
                <a:gd name="T52" fmla="*/ 1 w 190"/>
                <a:gd name="T53" fmla="*/ 0 h 105"/>
                <a:gd name="T54" fmla="*/ 1 w 190"/>
                <a:gd name="T55" fmla="*/ 0 h 105"/>
                <a:gd name="T56" fmla="*/ 1 w 190"/>
                <a:gd name="T57" fmla="*/ 0 h 105"/>
                <a:gd name="T58" fmla="*/ 1 w 190"/>
                <a:gd name="T59" fmla="*/ 0 h 105"/>
                <a:gd name="T60" fmla="*/ 1 w 190"/>
                <a:gd name="T61" fmla="*/ 0 h 105"/>
                <a:gd name="T62" fmla="*/ 1 w 190"/>
                <a:gd name="T63" fmla="*/ 0 h 105"/>
                <a:gd name="T64" fmla="*/ 1 w 190"/>
                <a:gd name="T65" fmla="*/ 0 h 105"/>
                <a:gd name="T66" fmla="*/ 1 w 190"/>
                <a:gd name="T67" fmla="*/ 0 h 105"/>
                <a:gd name="T68" fmla="*/ 1 w 190"/>
                <a:gd name="T69" fmla="*/ 0 h 105"/>
                <a:gd name="T70" fmla="*/ 1 w 190"/>
                <a:gd name="T71" fmla="*/ 0 h 105"/>
                <a:gd name="T72" fmla="*/ 0 w 190"/>
                <a:gd name="T73" fmla="*/ 0 h 105"/>
                <a:gd name="T74" fmla="*/ 1 w 190"/>
                <a:gd name="T75" fmla="*/ 0 h 105"/>
                <a:gd name="T76" fmla="*/ 1 w 190"/>
                <a:gd name="T77" fmla="*/ 0 h 105"/>
                <a:gd name="T78" fmla="*/ 1 w 190"/>
                <a:gd name="T79" fmla="*/ 0 h 105"/>
                <a:gd name="T80" fmla="*/ 1 w 190"/>
                <a:gd name="T81" fmla="*/ 0 h 105"/>
                <a:gd name="T82" fmla="*/ 1 w 190"/>
                <a:gd name="T83" fmla="*/ 0 h 10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0"/>
                <a:gd name="T127" fmla="*/ 0 h 105"/>
                <a:gd name="T128" fmla="*/ 190 w 190"/>
                <a:gd name="T129" fmla="*/ 105 h 10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0" h="105">
                  <a:moveTo>
                    <a:pt x="68" y="0"/>
                  </a:moveTo>
                  <a:lnTo>
                    <a:pt x="79" y="4"/>
                  </a:lnTo>
                  <a:lnTo>
                    <a:pt x="95" y="10"/>
                  </a:lnTo>
                  <a:lnTo>
                    <a:pt x="110" y="17"/>
                  </a:lnTo>
                  <a:lnTo>
                    <a:pt x="125" y="27"/>
                  </a:lnTo>
                  <a:lnTo>
                    <a:pt x="135" y="36"/>
                  </a:lnTo>
                  <a:lnTo>
                    <a:pt x="146" y="48"/>
                  </a:lnTo>
                  <a:lnTo>
                    <a:pt x="150" y="59"/>
                  </a:lnTo>
                  <a:lnTo>
                    <a:pt x="150" y="76"/>
                  </a:lnTo>
                  <a:lnTo>
                    <a:pt x="157" y="67"/>
                  </a:lnTo>
                  <a:lnTo>
                    <a:pt x="167" y="57"/>
                  </a:lnTo>
                  <a:lnTo>
                    <a:pt x="175" y="49"/>
                  </a:lnTo>
                  <a:lnTo>
                    <a:pt x="190" y="49"/>
                  </a:lnTo>
                  <a:lnTo>
                    <a:pt x="190" y="61"/>
                  </a:lnTo>
                  <a:lnTo>
                    <a:pt x="190" y="72"/>
                  </a:lnTo>
                  <a:lnTo>
                    <a:pt x="188" y="80"/>
                  </a:lnTo>
                  <a:lnTo>
                    <a:pt x="184" y="89"/>
                  </a:lnTo>
                  <a:lnTo>
                    <a:pt x="171" y="99"/>
                  </a:lnTo>
                  <a:lnTo>
                    <a:pt x="156" y="105"/>
                  </a:lnTo>
                  <a:lnTo>
                    <a:pt x="137" y="101"/>
                  </a:lnTo>
                  <a:lnTo>
                    <a:pt x="121" y="95"/>
                  </a:lnTo>
                  <a:lnTo>
                    <a:pt x="108" y="80"/>
                  </a:lnTo>
                  <a:lnTo>
                    <a:pt x="104" y="63"/>
                  </a:lnTo>
                  <a:lnTo>
                    <a:pt x="98" y="63"/>
                  </a:lnTo>
                  <a:lnTo>
                    <a:pt x="95" y="67"/>
                  </a:lnTo>
                  <a:lnTo>
                    <a:pt x="93" y="65"/>
                  </a:lnTo>
                  <a:lnTo>
                    <a:pt x="91" y="63"/>
                  </a:lnTo>
                  <a:lnTo>
                    <a:pt x="93" y="59"/>
                  </a:lnTo>
                  <a:lnTo>
                    <a:pt x="95" y="57"/>
                  </a:lnTo>
                  <a:lnTo>
                    <a:pt x="78" y="55"/>
                  </a:lnTo>
                  <a:lnTo>
                    <a:pt x="64" y="55"/>
                  </a:lnTo>
                  <a:lnTo>
                    <a:pt x="53" y="53"/>
                  </a:lnTo>
                  <a:lnTo>
                    <a:pt x="43" y="51"/>
                  </a:lnTo>
                  <a:lnTo>
                    <a:pt x="32" y="46"/>
                  </a:lnTo>
                  <a:lnTo>
                    <a:pt x="21" y="42"/>
                  </a:lnTo>
                  <a:lnTo>
                    <a:pt x="9" y="36"/>
                  </a:lnTo>
                  <a:lnTo>
                    <a:pt x="0" y="32"/>
                  </a:lnTo>
                  <a:lnTo>
                    <a:pt x="11" y="17"/>
                  </a:lnTo>
                  <a:lnTo>
                    <a:pt x="30" y="10"/>
                  </a:lnTo>
                  <a:lnTo>
                    <a:pt x="49" y="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13" name="Freeform 97"/>
            <p:cNvSpPr>
              <a:spLocks/>
            </p:cNvSpPr>
            <p:nvPr/>
          </p:nvSpPr>
          <p:spPr bwMode="auto">
            <a:xfrm>
              <a:off x="1550" y="2523"/>
              <a:ext cx="47" cy="18"/>
            </a:xfrm>
            <a:custGeom>
              <a:avLst/>
              <a:gdLst>
                <a:gd name="T0" fmla="*/ 0 w 95"/>
                <a:gd name="T1" fmla="*/ 0 h 36"/>
                <a:gd name="T2" fmla="*/ 0 w 95"/>
                <a:gd name="T3" fmla="*/ 1 h 36"/>
                <a:gd name="T4" fmla="*/ 0 w 95"/>
                <a:gd name="T5" fmla="*/ 1 h 36"/>
                <a:gd name="T6" fmla="*/ 0 w 95"/>
                <a:gd name="T7" fmla="*/ 1 h 36"/>
                <a:gd name="T8" fmla="*/ 0 w 95"/>
                <a:gd name="T9" fmla="*/ 1 h 36"/>
                <a:gd name="T10" fmla="*/ 0 w 95"/>
                <a:gd name="T11" fmla="*/ 1 h 36"/>
                <a:gd name="T12" fmla="*/ 0 w 95"/>
                <a:gd name="T13" fmla="*/ 1 h 36"/>
                <a:gd name="T14" fmla="*/ 0 w 95"/>
                <a:gd name="T15" fmla="*/ 1 h 36"/>
                <a:gd name="T16" fmla="*/ 0 w 95"/>
                <a:gd name="T17" fmla="*/ 0 h 36"/>
                <a:gd name="T18" fmla="*/ 0 w 95"/>
                <a:gd name="T19" fmla="*/ 1 h 36"/>
                <a:gd name="T20" fmla="*/ 0 w 95"/>
                <a:gd name="T21" fmla="*/ 1 h 36"/>
                <a:gd name="T22" fmla="*/ 0 w 95"/>
                <a:gd name="T23" fmla="*/ 1 h 36"/>
                <a:gd name="T24" fmla="*/ 0 w 95"/>
                <a:gd name="T25" fmla="*/ 1 h 36"/>
                <a:gd name="T26" fmla="*/ 0 w 95"/>
                <a:gd name="T27" fmla="*/ 1 h 36"/>
                <a:gd name="T28" fmla="*/ 0 w 95"/>
                <a:gd name="T29" fmla="*/ 1 h 36"/>
                <a:gd name="T30" fmla="*/ 0 w 95"/>
                <a:gd name="T31" fmla="*/ 1 h 36"/>
                <a:gd name="T32" fmla="*/ 0 w 95"/>
                <a:gd name="T33" fmla="*/ 1 h 36"/>
                <a:gd name="T34" fmla="*/ 0 w 95"/>
                <a:gd name="T35" fmla="*/ 1 h 36"/>
                <a:gd name="T36" fmla="*/ 0 w 95"/>
                <a:gd name="T37" fmla="*/ 0 h 36"/>
                <a:gd name="T38" fmla="*/ 0 w 95"/>
                <a:gd name="T39" fmla="*/ 0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5"/>
                <a:gd name="T61" fmla="*/ 0 h 36"/>
                <a:gd name="T62" fmla="*/ 95 w 95"/>
                <a:gd name="T63" fmla="*/ 36 h 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5" h="36">
                  <a:moveTo>
                    <a:pt x="0" y="0"/>
                  </a:moveTo>
                  <a:lnTo>
                    <a:pt x="12" y="2"/>
                  </a:lnTo>
                  <a:lnTo>
                    <a:pt x="23" y="4"/>
                  </a:lnTo>
                  <a:lnTo>
                    <a:pt x="34" y="6"/>
                  </a:lnTo>
                  <a:lnTo>
                    <a:pt x="48" y="10"/>
                  </a:lnTo>
                  <a:lnTo>
                    <a:pt x="59" y="8"/>
                  </a:lnTo>
                  <a:lnTo>
                    <a:pt x="71" y="8"/>
                  </a:lnTo>
                  <a:lnTo>
                    <a:pt x="82" y="4"/>
                  </a:lnTo>
                  <a:lnTo>
                    <a:pt x="95" y="0"/>
                  </a:lnTo>
                  <a:lnTo>
                    <a:pt x="90" y="10"/>
                  </a:lnTo>
                  <a:lnTo>
                    <a:pt x="82" y="19"/>
                  </a:lnTo>
                  <a:lnTo>
                    <a:pt x="72" y="27"/>
                  </a:lnTo>
                  <a:lnTo>
                    <a:pt x="65" y="34"/>
                  </a:lnTo>
                  <a:lnTo>
                    <a:pt x="50" y="34"/>
                  </a:lnTo>
                  <a:lnTo>
                    <a:pt x="36" y="36"/>
                  </a:lnTo>
                  <a:lnTo>
                    <a:pt x="23" y="32"/>
                  </a:lnTo>
                  <a:lnTo>
                    <a:pt x="14" y="27"/>
                  </a:lnTo>
                  <a:lnTo>
                    <a:pt x="2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14" name="Freeform 98"/>
            <p:cNvSpPr>
              <a:spLocks/>
            </p:cNvSpPr>
            <p:nvPr/>
          </p:nvSpPr>
          <p:spPr bwMode="auto">
            <a:xfrm>
              <a:off x="1962" y="2538"/>
              <a:ext cx="20" cy="14"/>
            </a:xfrm>
            <a:custGeom>
              <a:avLst/>
              <a:gdLst>
                <a:gd name="T0" fmla="*/ 1 w 40"/>
                <a:gd name="T1" fmla="*/ 0 h 27"/>
                <a:gd name="T2" fmla="*/ 1 w 40"/>
                <a:gd name="T3" fmla="*/ 1 h 27"/>
                <a:gd name="T4" fmla="*/ 1 w 40"/>
                <a:gd name="T5" fmla="*/ 1 h 27"/>
                <a:gd name="T6" fmla="*/ 1 w 40"/>
                <a:gd name="T7" fmla="*/ 1 h 27"/>
                <a:gd name="T8" fmla="*/ 1 w 40"/>
                <a:gd name="T9" fmla="*/ 1 h 27"/>
                <a:gd name="T10" fmla="*/ 1 w 40"/>
                <a:gd name="T11" fmla="*/ 1 h 27"/>
                <a:gd name="T12" fmla="*/ 0 w 40"/>
                <a:gd name="T13" fmla="*/ 1 h 27"/>
                <a:gd name="T14" fmla="*/ 0 w 40"/>
                <a:gd name="T15" fmla="*/ 1 h 27"/>
                <a:gd name="T16" fmla="*/ 1 w 40"/>
                <a:gd name="T17" fmla="*/ 1 h 27"/>
                <a:gd name="T18" fmla="*/ 1 w 40"/>
                <a:gd name="T19" fmla="*/ 1 h 27"/>
                <a:gd name="T20" fmla="*/ 1 w 40"/>
                <a:gd name="T21" fmla="*/ 0 h 27"/>
                <a:gd name="T22" fmla="*/ 1 w 40"/>
                <a:gd name="T23" fmla="*/ 0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27"/>
                <a:gd name="T38" fmla="*/ 40 w 40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27">
                  <a:moveTo>
                    <a:pt x="23" y="0"/>
                  </a:moveTo>
                  <a:lnTo>
                    <a:pt x="35" y="4"/>
                  </a:lnTo>
                  <a:lnTo>
                    <a:pt x="40" y="10"/>
                  </a:lnTo>
                  <a:lnTo>
                    <a:pt x="40" y="16"/>
                  </a:lnTo>
                  <a:lnTo>
                    <a:pt x="37" y="21"/>
                  </a:lnTo>
                  <a:lnTo>
                    <a:pt x="19" y="27"/>
                  </a:lnTo>
                  <a:lnTo>
                    <a:pt x="0" y="27"/>
                  </a:lnTo>
                  <a:lnTo>
                    <a:pt x="0" y="14"/>
                  </a:lnTo>
                  <a:lnTo>
                    <a:pt x="6" y="8"/>
                  </a:lnTo>
                  <a:lnTo>
                    <a:pt x="12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15" name="Freeform 99"/>
            <p:cNvSpPr>
              <a:spLocks/>
            </p:cNvSpPr>
            <p:nvPr/>
          </p:nvSpPr>
          <p:spPr bwMode="auto">
            <a:xfrm>
              <a:off x="1245" y="2549"/>
              <a:ext cx="24" cy="26"/>
            </a:xfrm>
            <a:custGeom>
              <a:avLst/>
              <a:gdLst>
                <a:gd name="T0" fmla="*/ 1 w 47"/>
                <a:gd name="T1" fmla="*/ 0 h 54"/>
                <a:gd name="T2" fmla="*/ 1 w 47"/>
                <a:gd name="T3" fmla="*/ 0 h 54"/>
                <a:gd name="T4" fmla="*/ 1 w 47"/>
                <a:gd name="T5" fmla="*/ 0 h 54"/>
                <a:gd name="T6" fmla="*/ 1 w 47"/>
                <a:gd name="T7" fmla="*/ 0 h 54"/>
                <a:gd name="T8" fmla="*/ 1 w 47"/>
                <a:gd name="T9" fmla="*/ 0 h 54"/>
                <a:gd name="T10" fmla="*/ 1 w 47"/>
                <a:gd name="T11" fmla="*/ 0 h 54"/>
                <a:gd name="T12" fmla="*/ 1 w 47"/>
                <a:gd name="T13" fmla="*/ 0 h 54"/>
                <a:gd name="T14" fmla="*/ 0 w 47"/>
                <a:gd name="T15" fmla="*/ 0 h 54"/>
                <a:gd name="T16" fmla="*/ 1 w 47"/>
                <a:gd name="T17" fmla="*/ 0 h 54"/>
                <a:gd name="T18" fmla="*/ 1 w 47"/>
                <a:gd name="T19" fmla="*/ 0 h 54"/>
                <a:gd name="T20" fmla="*/ 1 w 47"/>
                <a:gd name="T21" fmla="*/ 0 h 54"/>
                <a:gd name="T22" fmla="*/ 1 w 47"/>
                <a:gd name="T23" fmla="*/ 0 h 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54"/>
                <a:gd name="T38" fmla="*/ 47 w 47"/>
                <a:gd name="T39" fmla="*/ 54 h 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54">
                  <a:moveTo>
                    <a:pt x="40" y="0"/>
                  </a:moveTo>
                  <a:lnTo>
                    <a:pt x="47" y="8"/>
                  </a:lnTo>
                  <a:lnTo>
                    <a:pt x="45" y="23"/>
                  </a:lnTo>
                  <a:lnTo>
                    <a:pt x="34" y="36"/>
                  </a:lnTo>
                  <a:lnTo>
                    <a:pt x="23" y="50"/>
                  </a:lnTo>
                  <a:lnTo>
                    <a:pt x="11" y="54"/>
                  </a:lnTo>
                  <a:lnTo>
                    <a:pt x="2" y="50"/>
                  </a:lnTo>
                  <a:lnTo>
                    <a:pt x="0" y="35"/>
                  </a:lnTo>
                  <a:lnTo>
                    <a:pt x="9" y="19"/>
                  </a:lnTo>
                  <a:lnTo>
                    <a:pt x="23" y="1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16" name="Freeform 100"/>
            <p:cNvSpPr>
              <a:spLocks/>
            </p:cNvSpPr>
            <p:nvPr/>
          </p:nvSpPr>
          <p:spPr bwMode="auto">
            <a:xfrm>
              <a:off x="2011" y="2549"/>
              <a:ext cx="59" cy="32"/>
            </a:xfrm>
            <a:custGeom>
              <a:avLst/>
              <a:gdLst>
                <a:gd name="T0" fmla="*/ 1 w 118"/>
                <a:gd name="T1" fmla="*/ 0 h 65"/>
                <a:gd name="T2" fmla="*/ 1 w 118"/>
                <a:gd name="T3" fmla="*/ 0 h 65"/>
                <a:gd name="T4" fmla="*/ 1 w 118"/>
                <a:gd name="T5" fmla="*/ 0 h 65"/>
                <a:gd name="T6" fmla="*/ 1 w 118"/>
                <a:gd name="T7" fmla="*/ 0 h 65"/>
                <a:gd name="T8" fmla="*/ 1 w 118"/>
                <a:gd name="T9" fmla="*/ 0 h 65"/>
                <a:gd name="T10" fmla="*/ 1 w 118"/>
                <a:gd name="T11" fmla="*/ 0 h 65"/>
                <a:gd name="T12" fmla="*/ 1 w 118"/>
                <a:gd name="T13" fmla="*/ 0 h 65"/>
                <a:gd name="T14" fmla="*/ 1 w 118"/>
                <a:gd name="T15" fmla="*/ 0 h 65"/>
                <a:gd name="T16" fmla="*/ 1 w 118"/>
                <a:gd name="T17" fmla="*/ 0 h 65"/>
                <a:gd name="T18" fmla="*/ 1 w 118"/>
                <a:gd name="T19" fmla="*/ 0 h 65"/>
                <a:gd name="T20" fmla="*/ 1 w 118"/>
                <a:gd name="T21" fmla="*/ 0 h 65"/>
                <a:gd name="T22" fmla="*/ 1 w 118"/>
                <a:gd name="T23" fmla="*/ 0 h 65"/>
                <a:gd name="T24" fmla="*/ 0 w 118"/>
                <a:gd name="T25" fmla="*/ 0 h 65"/>
                <a:gd name="T26" fmla="*/ 1 w 118"/>
                <a:gd name="T27" fmla="*/ 0 h 65"/>
                <a:gd name="T28" fmla="*/ 1 w 118"/>
                <a:gd name="T29" fmla="*/ 0 h 65"/>
                <a:gd name="T30" fmla="*/ 1 w 118"/>
                <a:gd name="T31" fmla="*/ 0 h 65"/>
                <a:gd name="T32" fmla="*/ 1 w 118"/>
                <a:gd name="T33" fmla="*/ 0 h 65"/>
                <a:gd name="T34" fmla="*/ 1 w 118"/>
                <a:gd name="T35" fmla="*/ 0 h 65"/>
                <a:gd name="T36" fmla="*/ 1 w 118"/>
                <a:gd name="T37" fmla="*/ 0 h 65"/>
                <a:gd name="T38" fmla="*/ 1 w 118"/>
                <a:gd name="T39" fmla="*/ 0 h 65"/>
                <a:gd name="T40" fmla="*/ 1 w 118"/>
                <a:gd name="T41" fmla="*/ 0 h 65"/>
                <a:gd name="T42" fmla="*/ 1 w 118"/>
                <a:gd name="T43" fmla="*/ 0 h 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8"/>
                <a:gd name="T67" fmla="*/ 0 h 65"/>
                <a:gd name="T68" fmla="*/ 118 w 118"/>
                <a:gd name="T69" fmla="*/ 65 h 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8" h="65">
                  <a:moveTo>
                    <a:pt x="109" y="0"/>
                  </a:moveTo>
                  <a:lnTo>
                    <a:pt x="116" y="12"/>
                  </a:lnTo>
                  <a:lnTo>
                    <a:pt x="118" y="25"/>
                  </a:lnTo>
                  <a:lnTo>
                    <a:pt x="113" y="35"/>
                  </a:lnTo>
                  <a:lnTo>
                    <a:pt x="105" y="44"/>
                  </a:lnTo>
                  <a:lnTo>
                    <a:pt x="92" y="46"/>
                  </a:lnTo>
                  <a:lnTo>
                    <a:pt x="80" y="50"/>
                  </a:lnTo>
                  <a:lnTo>
                    <a:pt x="65" y="54"/>
                  </a:lnTo>
                  <a:lnTo>
                    <a:pt x="50" y="57"/>
                  </a:lnTo>
                  <a:lnTo>
                    <a:pt x="33" y="59"/>
                  </a:lnTo>
                  <a:lnTo>
                    <a:pt x="19" y="61"/>
                  </a:lnTo>
                  <a:lnTo>
                    <a:pt x="8" y="63"/>
                  </a:lnTo>
                  <a:lnTo>
                    <a:pt x="0" y="65"/>
                  </a:lnTo>
                  <a:lnTo>
                    <a:pt x="12" y="54"/>
                  </a:lnTo>
                  <a:lnTo>
                    <a:pt x="25" y="48"/>
                  </a:lnTo>
                  <a:lnTo>
                    <a:pt x="40" y="40"/>
                  </a:lnTo>
                  <a:lnTo>
                    <a:pt x="57" y="35"/>
                  </a:lnTo>
                  <a:lnTo>
                    <a:pt x="71" y="27"/>
                  </a:lnTo>
                  <a:lnTo>
                    <a:pt x="86" y="19"/>
                  </a:lnTo>
                  <a:lnTo>
                    <a:pt x="97" y="1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17" name="Freeform 101"/>
            <p:cNvSpPr>
              <a:spLocks/>
            </p:cNvSpPr>
            <p:nvPr/>
          </p:nvSpPr>
          <p:spPr bwMode="auto">
            <a:xfrm>
              <a:off x="1639" y="2558"/>
              <a:ext cx="63" cy="22"/>
            </a:xfrm>
            <a:custGeom>
              <a:avLst/>
              <a:gdLst>
                <a:gd name="T0" fmla="*/ 1 w 125"/>
                <a:gd name="T1" fmla="*/ 0 h 44"/>
                <a:gd name="T2" fmla="*/ 1 w 125"/>
                <a:gd name="T3" fmla="*/ 1 h 44"/>
                <a:gd name="T4" fmla="*/ 1 w 125"/>
                <a:gd name="T5" fmla="*/ 1 h 44"/>
                <a:gd name="T6" fmla="*/ 1 w 125"/>
                <a:gd name="T7" fmla="*/ 1 h 44"/>
                <a:gd name="T8" fmla="*/ 1 w 125"/>
                <a:gd name="T9" fmla="*/ 1 h 44"/>
                <a:gd name="T10" fmla="*/ 1 w 125"/>
                <a:gd name="T11" fmla="*/ 1 h 44"/>
                <a:gd name="T12" fmla="*/ 1 w 125"/>
                <a:gd name="T13" fmla="*/ 1 h 44"/>
                <a:gd name="T14" fmla="*/ 1 w 125"/>
                <a:gd name="T15" fmla="*/ 1 h 44"/>
                <a:gd name="T16" fmla="*/ 1 w 125"/>
                <a:gd name="T17" fmla="*/ 1 h 44"/>
                <a:gd name="T18" fmla="*/ 1 w 125"/>
                <a:gd name="T19" fmla="*/ 1 h 44"/>
                <a:gd name="T20" fmla="*/ 0 w 125"/>
                <a:gd name="T21" fmla="*/ 1 h 44"/>
                <a:gd name="T22" fmla="*/ 1 w 125"/>
                <a:gd name="T23" fmla="*/ 1 h 44"/>
                <a:gd name="T24" fmla="*/ 1 w 125"/>
                <a:gd name="T25" fmla="*/ 1 h 44"/>
                <a:gd name="T26" fmla="*/ 1 w 125"/>
                <a:gd name="T27" fmla="*/ 1 h 44"/>
                <a:gd name="T28" fmla="*/ 1 w 125"/>
                <a:gd name="T29" fmla="*/ 1 h 44"/>
                <a:gd name="T30" fmla="*/ 1 w 125"/>
                <a:gd name="T31" fmla="*/ 1 h 44"/>
                <a:gd name="T32" fmla="*/ 1 w 125"/>
                <a:gd name="T33" fmla="*/ 1 h 44"/>
                <a:gd name="T34" fmla="*/ 1 w 125"/>
                <a:gd name="T35" fmla="*/ 1 h 44"/>
                <a:gd name="T36" fmla="*/ 1 w 125"/>
                <a:gd name="T37" fmla="*/ 1 h 44"/>
                <a:gd name="T38" fmla="*/ 1 w 125"/>
                <a:gd name="T39" fmla="*/ 1 h 44"/>
                <a:gd name="T40" fmla="*/ 1 w 125"/>
                <a:gd name="T41" fmla="*/ 0 h 44"/>
                <a:gd name="T42" fmla="*/ 1 w 125"/>
                <a:gd name="T43" fmla="*/ 0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5"/>
                <a:gd name="T67" fmla="*/ 0 h 44"/>
                <a:gd name="T68" fmla="*/ 125 w 125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5" h="44">
                  <a:moveTo>
                    <a:pt x="103" y="0"/>
                  </a:moveTo>
                  <a:lnTo>
                    <a:pt x="120" y="4"/>
                  </a:lnTo>
                  <a:lnTo>
                    <a:pt x="125" y="21"/>
                  </a:lnTo>
                  <a:lnTo>
                    <a:pt x="110" y="29"/>
                  </a:lnTo>
                  <a:lnTo>
                    <a:pt x="93" y="36"/>
                  </a:lnTo>
                  <a:lnTo>
                    <a:pt x="72" y="40"/>
                  </a:lnTo>
                  <a:lnTo>
                    <a:pt x="53" y="44"/>
                  </a:lnTo>
                  <a:lnTo>
                    <a:pt x="32" y="44"/>
                  </a:lnTo>
                  <a:lnTo>
                    <a:pt x="17" y="44"/>
                  </a:lnTo>
                  <a:lnTo>
                    <a:pt x="6" y="40"/>
                  </a:lnTo>
                  <a:lnTo>
                    <a:pt x="0" y="38"/>
                  </a:lnTo>
                  <a:lnTo>
                    <a:pt x="2" y="33"/>
                  </a:lnTo>
                  <a:lnTo>
                    <a:pt x="9" y="29"/>
                  </a:lnTo>
                  <a:lnTo>
                    <a:pt x="15" y="25"/>
                  </a:lnTo>
                  <a:lnTo>
                    <a:pt x="23" y="21"/>
                  </a:lnTo>
                  <a:lnTo>
                    <a:pt x="34" y="17"/>
                  </a:lnTo>
                  <a:lnTo>
                    <a:pt x="47" y="16"/>
                  </a:lnTo>
                  <a:lnTo>
                    <a:pt x="61" y="14"/>
                  </a:lnTo>
                  <a:lnTo>
                    <a:pt x="76" y="10"/>
                  </a:lnTo>
                  <a:lnTo>
                    <a:pt x="89" y="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18" name="Freeform 102"/>
            <p:cNvSpPr>
              <a:spLocks/>
            </p:cNvSpPr>
            <p:nvPr/>
          </p:nvSpPr>
          <p:spPr bwMode="auto">
            <a:xfrm>
              <a:off x="1913" y="2581"/>
              <a:ext cx="79" cy="59"/>
            </a:xfrm>
            <a:custGeom>
              <a:avLst/>
              <a:gdLst>
                <a:gd name="T0" fmla="*/ 1 w 157"/>
                <a:gd name="T1" fmla="*/ 0 h 118"/>
                <a:gd name="T2" fmla="*/ 1 w 157"/>
                <a:gd name="T3" fmla="*/ 1 h 118"/>
                <a:gd name="T4" fmla="*/ 1 w 157"/>
                <a:gd name="T5" fmla="*/ 1 h 118"/>
                <a:gd name="T6" fmla="*/ 1 w 157"/>
                <a:gd name="T7" fmla="*/ 1 h 118"/>
                <a:gd name="T8" fmla="*/ 1 w 157"/>
                <a:gd name="T9" fmla="*/ 1 h 118"/>
                <a:gd name="T10" fmla="*/ 1 w 157"/>
                <a:gd name="T11" fmla="*/ 1 h 118"/>
                <a:gd name="T12" fmla="*/ 1 w 157"/>
                <a:gd name="T13" fmla="*/ 1 h 118"/>
                <a:gd name="T14" fmla="*/ 1 w 157"/>
                <a:gd name="T15" fmla="*/ 1 h 118"/>
                <a:gd name="T16" fmla="*/ 1 w 157"/>
                <a:gd name="T17" fmla="*/ 1 h 118"/>
                <a:gd name="T18" fmla="*/ 1 w 157"/>
                <a:gd name="T19" fmla="*/ 1 h 118"/>
                <a:gd name="T20" fmla="*/ 1 w 157"/>
                <a:gd name="T21" fmla="*/ 1 h 118"/>
                <a:gd name="T22" fmla="*/ 1 w 157"/>
                <a:gd name="T23" fmla="*/ 1 h 118"/>
                <a:gd name="T24" fmla="*/ 1 w 157"/>
                <a:gd name="T25" fmla="*/ 1 h 118"/>
                <a:gd name="T26" fmla="*/ 1 w 157"/>
                <a:gd name="T27" fmla="*/ 1 h 118"/>
                <a:gd name="T28" fmla="*/ 1 w 157"/>
                <a:gd name="T29" fmla="*/ 1 h 118"/>
                <a:gd name="T30" fmla="*/ 1 w 157"/>
                <a:gd name="T31" fmla="*/ 1 h 118"/>
                <a:gd name="T32" fmla="*/ 1 w 157"/>
                <a:gd name="T33" fmla="*/ 1 h 118"/>
                <a:gd name="T34" fmla="*/ 1 w 157"/>
                <a:gd name="T35" fmla="*/ 1 h 118"/>
                <a:gd name="T36" fmla="*/ 1 w 157"/>
                <a:gd name="T37" fmla="*/ 1 h 118"/>
                <a:gd name="T38" fmla="*/ 1 w 157"/>
                <a:gd name="T39" fmla="*/ 1 h 118"/>
                <a:gd name="T40" fmla="*/ 1 w 157"/>
                <a:gd name="T41" fmla="*/ 1 h 118"/>
                <a:gd name="T42" fmla="*/ 1 w 157"/>
                <a:gd name="T43" fmla="*/ 1 h 118"/>
                <a:gd name="T44" fmla="*/ 1 w 157"/>
                <a:gd name="T45" fmla="*/ 1 h 118"/>
                <a:gd name="T46" fmla="*/ 1 w 157"/>
                <a:gd name="T47" fmla="*/ 1 h 118"/>
                <a:gd name="T48" fmla="*/ 0 w 157"/>
                <a:gd name="T49" fmla="*/ 1 h 118"/>
                <a:gd name="T50" fmla="*/ 1 w 157"/>
                <a:gd name="T51" fmla="*/ 1 h 118"/>
                <a:gd name="T52" fmla="*/ 1 w 157"/>
                <a:gd name="T53" fmla="*/ 1 h 118"/>
                <a:gd name="T54" fmla="*/ 1 w 157"/>
                <a:gd name="T55" fmla="*/ 1 h 118"/>
                <a:gd name="T56" fmla="*/ 1 w 157"/>
                <a:gd name="T57" fmla="*/ 1 h 118"/>
                <a:gd name="T58" fmla="*/ 1 w 157"/>
                <a:gd name="T59" fmla="*/ 1 h 118"/>
                <a:gd name="T60" fmla="*/ 1 w 157"/>
                <a:gd name="T61" fmla="*/ 1 h 118"/>
                <a:gd name="T62" fmla="*/ 1 w 157"/>
                <a:gd name="T63" fmla="*/ 1 h 118"/>
                <a:gd name="T64" fmla="*/ 1 w 157"/>
                <a:gd name="T65" fmla="*/ 1 h 118"/>
                <a:gd name="T66" fmla="*/ 1 w 157"/>
                <a:gd name="T67" fmla="*/ 1 h 118"/>
                <a:gd name="T68" fmla="*/ 1 w 157"/>
                <a:gd name="T69" fmla="*/ 1 h 118"/>
                <a:gd name="T70" fmla="*/ 1 w 157"/>
                <a:gd name="T71" fmla="*/ 1 h 118"/>
                <a:gd name="T72" fmla="*/ 1 w 157"/>
                <a:gd name="T73" fmla="*/ 1 h 118"/>
                <a:gd name="T74" fmla="*/ 1 w 157"/>
                <a:gd name="T75" fmla="*/ 1 h 118"/>
                <a:gd name="T76" fmla="*/ 1 w 157"/>
                <a:gd name="T77" fmla="*/ 1 h 118"/>
                <a:gd name="T78" fmla="*/ 1 w 157"/>
                <a:gd name="T79" fmla="*/ 1 h 118"/>
                <a:gd name="T80" fmla="*/ 0 w 157"/>
                <a:gd name="T81" fmla="*/ 1 h 118"/>
                <a:gd name="T82" fmla="*/ 0 w 157"/>
                <a:gd name="T83" fmla="*/ 1 h 118"/>
                <a:gd name="T84" fmla="*/ 1 w 157"/>
                <a:gd name="T85" fmla="*/ 1 h 118"/>
                <a:gd name="T86" fmla="*/ 1 w 157"/>
                <a:gd name="T87" fmla="*/ 1 h 118"/>
                <a:gd name="T88" fmla="*/ 1 w 157"/>
                <a:gd name="T89" fmla="*/ 1 h 118"/>
                <a:gd name="T90" fmla="*/ 1 w 157"/>
                <a:gd name="T91" fmla="*/ 1 h 118"/>
                <a:gd name="T92" fmla="*/ 1 w 157"/>
                <a:gd name="T93" fmla="*/ 1 h 118"/>
                <a:gd name="T94" fmla="*/ 1 w 157"/>
                <a:gd name="T95" fmla="*/ 1 h 118"/>
                <a:gd name="T96" fmla="*/ 1 w 157"/>
                <a:gd name="T97" fmla="*/ 1 h 118"/>
                <a:gd name="T98" fmla="*/ 1 w 157"/>
                <a:gd name="T99" fmla="*/ 0 h 118"/>
                <a:gd name="T100" fmla="*/ 1 w 157"/>
                <a:gd name="T101" fmla="*/ 0 h 1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7"/>
                <a:gd name="T154" fmla="*/ 0 h 118"/>
                <a:gd name="T155" fmla="*/ 157 w 157"/>
                <a:gd name="T156" fmla="*/ 118 h 11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7" h="118">
                  <a:moveTo>
                    <a:pt x="87" y="0"/>
                  </a:moveTo>
                  <a:lnTo>
                    <a:pt x="95" y="6"/>
                  </a:lnTo>
                  <a:lnTo>
                    <a:pt x="108" y="11"/>
                  </a:lnTo>
                  <a:lnTo>
                    <a:pt x="125" y="13"/>
                  </a:lnTo>
                  <a:lnTo>
                    <a:pt x="142" y="17"/>
                  </a:lnTo>
                  <a:lnTo>
                    <a:pt x="152" y="19"/>
                  </a:lnTo>
                  <a:lnTo>
                    <a:pt x="157" y="25"/>
                  </a:lnTo>
                  <a:lnTo>
                    <a:pt x="155" y="27"/>
                  </a:lnTo>
                  <a:lnTo>
                    <a:pt x="150" y="32"/>
                  </a:lnTo>
                  <a:lnTo>
                    <a:pt x="142" y="38"/>
                  </a:lnTo>
                  <a:lnTo>
                    <a:pt x="131" y="46"/>
                  </a:lnTo>
                  <a:lnTo>
                    <a:pt x="133" y="65"/>
                  </a:lnTo>
                  <a:lnTo>
                    <a:pt x="125" y="82"/>
                  </a:lnTo>
                  <a:lnTo>
                    <a:pt x="117" y="87"/>
                  </a:lnTo>
                  <a:lnTo>
                    <a:pt x="110" y="95"/>
                  </a:lnTo>
                  <a:lnTo>
                    <a:pt x="100" y="101"/>
                  </a:lnTo>
                  <a:lnTo>
                    <a:pt x="91" y="106"/>
                  </a:lnTo>
                  <a:lnTo>
                    <a:pt x="77" y="108"/>
                  </a:lnTo>
                  <a:lnTo>
                    <a:pt x="66" y="112"/>
                  </a:lnTo>
                  <a:lnTo>
                    <a:pt x="53" y="114"/>
                  </a:lnTo>
                  <a:lnTo>
                    <a:pt x="41" y="118"/>
                  </a:lnTo>
                  <a:lnTo>
                    <a:pt x="30" y="118"/>
                  </a:lnTo>
                  <a:lnTo>
                    <a:pt x="19" y="118"/>
                  </a:lnTo>
                  <a:lnTo>
                    <a:pt x="7" y="118"/>
                  </a:lnTo>
                  <a:lnTo>
                    <a:pt x="0" y="118"/>
                  </a:lnTo>
                  <a:lnTo>
                    <a:pt x="11" y="106"/>
                  </a:lnTo>
                  <a:lnTo>
                    <a:pt x="28" y="97"/>
                  </a:lnTo>
                  <a:lnTo>
                    <a:pt x="47" y="87"/>
                  </a:lnTo>
                  <a:lnTo>
                    <a:pt x="68" y="80"/>
                  </a:lnTo>
                  <a:lnTo>
                    <a:pt x="83" y="68"/>
                  </a:lnTo>
                  <a:lnTo>
                    <a:pt x="95" y="57"/>
                  </a:lnTo>
                  <a:lnTo>
                    <a:pt x="98" y="44"/>
                  </a:lnTo>
                  <a:lnTo>
                    <a:pt x="91" y="30"/>
                  </a:lnTo>
                  <a:lnTo>
                    <a:pt x="79" y="32"/>
                  </a:lnTo>
                  <a:lnTo>
                    <a:pt x="68" y="38"/>
                  </a:lnTo>
                  <a:lnTo>
                    <a:pt x="57" y="42"/>
                  </a:lnTo>
                  <a:lnTo>
                    <a:pt x="45" y="48"/>
                  </a:lnTo>
                  <a:lnTo>
                    <a:pt x="34" y="51"/>
                  </a:lnTo>
                  <a:lnTo>
                    <a:pt x="22" y="55"/>
                  </a:lnTo>
                  <a:lnTo>
                    <a:pt x="11" y="57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11" y="51"/>
                  </a:lnTo>
                  <a:lnTo>
                    <a:pt x="24" y="44"/>
                  </a:lnTo>
                  <a:lnTo>
                    <a:pt x="34" y="34"/>
                  </a:lnTo>
                  <a:lnTo>
                    <a:pt x="45" y="27"/>
                  </a:lnTo>
                  <a:lnTo>
                    <a:pt x="53" y="17"/>
                  </a:lnTo>
                  <a:lnTo>
                    <a:pt x="64" y="10"/>
                  </a:lnTo>
                  <a:lnTo>
                    <a:pt x="74" y="2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19" name="Freeform 103"/>
            <p:cNvSpPr>
              <a:spLocks/>
            </p:cNvSpPr>
            <p:nvPr/>
          </p:nvSpPr>
          <p:spPr bwMode="auto">
            <a:xfrm>
              <a:off x="316" y="2594"/>
              <a:ext cx="268" cy="53"/>
            </a:xfrm>
            <a:custGeom>
              <a:avLst/>
              <a:gdLst>
                <a:gd name="T0" fmla="*/ 0 w 537"/>
                <a:gd name="T1" fmla="*/ 1 h 104"/>
                <a:gd name="T2" fmla="*/ 0 w 537"/>
                <a:gd name="T3" fmla="*/ 1 h 104"/>
                <a:gd name="T4" fmla="*/ 0 w 537"/>
                <a:gd name="T5" fmla="*/ 1 h 104"/>
                <a:gd name="T6" fmla="*/ 0 w 537"/>
                <a:gd name="T7" fmla="*/ 1 h 104"/>
                <a:gd name="T8" fmla="*/ 0 w 537"/>
                <a:gd name="T9" fmla="*/ 1 h 104"/>
                <a:gd name="T10" fmla="*/ 0 w 537"/>
                <a:gd name="T11" fmla="*/ 1 h 104"/>
                <a:gd name="T12" fmla="*/ 0 w 537"/>
                <a:gd name="T13" fmla="*/ 1 h 104"/>
                <a:gd name="T14" fmla="*/ 0 w 537"/>
                <a:gd name="T15" fmla="*/ 1 h 104"/>
                <a:gd name="T16" fmla="*/ 0 w 537"/>
                <a:gd name="T17" fmla="*/ 1 h 104"/>
                <a:gd name="T18" fmla="*/ 0 w 537"/>
                <a:gd name="T19" fmla="*/ 1 h 104"/>
                <a:gd name="T20" fmla="*/ 0 w 537"/>
                <a:gd name="T21" fmla="*/ 1 h 104"/>
                <a:gd name="T22" fmla="*/ 0 w 537"/>
                <a:gd name="T23" fmla="*/ 1 h 104"/>
                <a:gd name="T24" fmla="*/ 0 w 537"/>
                <a:gd name="T25" fmla="*/ 1 h 104"/>
                <a:gd name="T26" fmla="*/ 0 w 537"/>
                <a:gd name="T27" fmla="*/ 1 h 104"/>
                <a:gd name="T28" fmla="*/ 0 w 537"/>
                <a:gd name="T29" fmla="*/ 1 h 104"/>
                <a:gd name="T30" fmla="*/ 0 w 537"/>
                <a:gd name="T31" fmla="*/ 1 h 104"/>
                <a:gd name="T32" fmla="*/ 0 w 537"/>
                <a:gd name="T33" fmla="*/ 1 h 104"/>
                <a:gd name="T34" fmla="*/ 0 w 537"/>
                <a:gd name="T35" fmla="*/ 1 h 104"/>
                <a:gd name="T36" fmla="*/ 0 w 537"/>
                <a:gd name="T37" fmla="*/ 1 h 104"/>
                <a:gd name="T38" fmla="*/ 0 w 537"/>
                <a:gd name="T39" fmla="*/ 1 h 104"/>
                <a:gd name="T40" fmla="*/ 0 w 537"/>
                <a:gd name="T41" fmla="*/ 1 h 104"/>
                <a:gd name="T42" fmla="*/ 0 w 537"/>
                <a:gd name="T43" fmla="*/ 1 h 104"/>
                <a:gd name="T44" fmla="*/ 0 w 537"/>
                <a:gd name="T45" fmla="*/ 1 h 104"/>
                <a:gd name="T46" fmla="*/ 0 w 537"/>
                <a:gd name="T47" fmla="*/ 1 h 104"/>
                <a:gd name="T48" fmla="*/ 0 w 537"/>
                <a:gd name="T49" fmla="*/ 1 h 104"/>
                <a:gd name="T50" fmla="*/ 0 w 537"/>
                <a:gd name="T51" fmla="*/ 1 h 104"/>
                <a:gd name="T52" fmla="*/ 0 w 537"/>
                <a:gd name="T53" fmla="*/ 1 h 104"/>
                <a:gd name="T54" fmla="*/ 0 w 537"/>
                <a:gd name="T55" fmla="*/ 1 h 104"/>
                <a:gd name="T56" fmla="*/ 0 w 537"/>
                <a:gd name="T57" fmla="*/ 1 h 104"/>
                <a:gd name="T58" fmla="*/ 0 w 537"/>
                <a:gd name="T59" fmla="*/ 1 h 104"/>
                <a:gd name="T60" fmla="*/ 0 w 537"/>
                <a:gd name="T61" fmla="*/ 1 h 104"/>
                <a:gd name="T62" fmla="*/ 0 w 537"/>
                <a:gd name="T63" fmla="*/ 1 h 104"/>
                <a:gd name="T64" fmla="*/ 0 w 537"/>
                <a:gd name="T65" fmla="*/ 1 h 104"/>
                <a:gd name="T66" fmla="*/ 0 w 537"/>
                <a:gd name="T67" fmla="*/ 1 h 104"/>
                <a:gd name="T68" fmla="*/ 0 w 537"/>
                <a:gd name="T69" fmla="*/ 1 h 104"/>
                <a:gd name="T70" fmla="*/ 0 w 537"/>
                <a:gd name="T71" fmla="*/ 1 h 104"/>
                <a:gd name="T72" fmla="*/ 0 w 537"/>
                <a:gd name="T73" fmla="*/ 1 h 104"/>
                <a:gd name="T74" fmla="*/ 0 w 537"/>
                <a:gd name="T75" fmla="*/ 0 h 1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37"/>
                <a:gd name="T115" fmla="*/ 0 h 104"/>
                <a:gd name="T116" fmla="*/ 537 w 537"/>
                <a:gd name="T117" fmla="*/ 104 h 1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37" h="104">
                  <a:moveTo>
                    <a:pt x="33" y="0"/>
                  </a:moveTo>
                  <a:lnTo>
                    <a:pt x="52" y="2"/>
                  </a:lnTo>
                  <a:lnTo>
                    <a:pt x="73" y="5"/>
                  </a:lnTo>
                  <a:lnTo>
                    <a:pt x="92" y="9"/>
                  </a:lnTo>
                  <a:lnTo>
                    <a:pt x="114" y="13"/>
                  </a:lnTo>
                  <a:lnTo>
                    <a:pt x="135" y="13"/>
                  </a:lnTo>
                  <a:lnTo>
                    <a:pt x="156" y="17"/>
                  </a:lnTo>
                  <a:lnTo>
                    <a:pt x="177" y="17"/>
                  </a:lnTo>
                  <a:lnTo>
                    <a:pt x="200" y="21"/>
                  </a:lnTo>
                  <a:lnTo>
                    <a:pt x="221" y="21"/>
                  </a:lnTo>
                  <a:lnTo>
                    <a:pt x="242" y="24"/>
                  </a:lnTo>
                  <a:lnTo>
                    <a:pt x="263" y="24"/>
                  </a:lnTo>
                  <a:lnTo>
                    <a:pt x="286" y="28"/>
                  </a:lnTo>
                  <a:lnTo>
                    <a:pt x="306" y="30"/>
                  </a:lnTo>
                  <a:lnTo>
                    <a:pt x="327" y="34"/>
                  </a:lnTo>
                  <a:lnTo>
                    <a:pt x="348" y="38"/>
                  </a:lnTo>
                  <a:lnTo>
                    <a:pt x="369" y="43"/>
                  </a:lnTo>
                  <a:lnTo>
                    <a:pt x="379" y="43"/>
                  </a:lnTo>
                  <a:lnTo>
                    <a:pt x="390" y="47"/>
                  </a:lnTo>
                  <a:lnTo>
                    <a:pt x="402" y="49"/>
                  </a:lnTo>
                  <a:lnTo>
                    <a:pt x="413" y="53"/>
                  </a:lnTo>
                  <a:lnTo>
                    <a:pt x="422" y="55"/>
                  </a:lnTo>
                  <a:lnTo>
                    <a:pt x="434" y="59"/>
                  </a:lnTo>
                  <a:lnTo>
                    <a:pt x="445" y="60"/>
                  </a:lnTo>
                  <a:lnTo>
                    <a:pt x="457" y="66"/>
                  </a:lnTo>
                  <a:lnTo>
                    <a:pt x="466" y="68"/>
                  </a:lnTo>
                  <a:lnTo>
                    <a:pt x="478" y="72"/>
                  </a:lnTo>
                  <a:lnTo>
                    <a:pt x="487" y="76"/>
                  </a:lnTo>
                  <a:lnTo>
                    <a:pt x="498" y="81"/>
                  </a:lnTo>
                  <a:lnTo>
                    <a:pt x="516" y="93"/>
                  </a:lnTo>
                  <a:lnTo>
                    <a:pt x="537" y="104"/>
                  </a:lnTo>
                  <a:lnTo>
                    <a:pt x="525" y="104"/>
                  </a:lnTo>
                  <a:lnTo>
                    <a:pt x="512" y="104"/>
                  </a:lnTo>
                  <a:lnTo>
                    <a:pt x="498" y="104"/>
                  </a:lnTo>
                  <a:lnTo>
                    <a:pt x="487" y="104"/>
                  </a:lnTo>
                  <a:lnTo>
                    <a:pt x="474" y="102"/>
                  </a:lnTo>
                  <a:lnTo>
                    <a:pt x="462" y="102"/>
                  </a:lnTo>
                  <a:lnTo>
                    <a:pt x="449" y="100"/>
                  </a:lnTo>
                  <a:lnTo>
                    <a:pt x="438" y="100"/>
                  </a:lnTo>
                  <a:lnTo>
                    <a:pt x="422" y="97"/>
                  </a:lnTo>
                  <a:lnTo>
                    <a:pt x="411" y="93"/>
                  </a:lnTo>
                  <a:lnTo>
                    <a:pt x="396" y="89"/>
                  </a:lnTo>
                  <a:lnTo>
                    <a:pt x="384" y="87"/>
                  </a:lnTo>
                  <a:lnTo>
                    <a:pt x="371" y="83"/>
                  </a:lnTo>
                  <a:lnTo>
                    <a:pt x="358" y="81"/>
                  </a:lnTo>
                  <a:lnTo>
                    <a:pt x="344" y="78"/>
                  </a:lnTo>
                  <a:lnTo>
                    <a:pt x="333" y="76"/>
                  </a:lnTo>
                  <a:lnTo>
                    <a:pt x="318" y="72"/>
                  </a:lnTo>
                  <a:lnTo>
                    <a:pt x="306" y="70"/>
                  </a:lnTo>
                  <a:lnTo>
                    <a:pt x="291" y="66"/>
                  </a:lnTo>
                  <a:lnTo>
                    <a:pt x="280" y="64"/>
                  </a:lnTo>
                  <a:lnTo>
                    <a:pt x="267" y="62"/>
                  </a:lnTo>
                  <a:lnTo>
                    <a:pt x="253" y="60"/>
                  </a:lnTo>
                  <a:lnTo>
                    <a:pt x="240" y="60"/>
                  </a:lnTo>
                  <a:lnTo>
                    <a:pt x="228" y="60"/>
                  </a:lnTo>
                  <a:lnTo>
                    <a:pt x="213" y="55"/>
                  </a:lnTo>
                  <a:lnTo>
                    <a:pt x="198" y="51"/>
                  </a:lnTo>
                  <a:lnTo>
                    <a:pt x="183" y="47"/>
                  </a:lnTo>
                  <a:lnTo>
                    <a:pt x="168" y="45"/>
                  </a:lnTo>
                  <a:lnTo>
                    <a:pt x="152" y="43"/>
                  </a:lnTo>
                  <a:lnTo>
                    <a:pt x="137" y="41"/>
                  </a:lnTo>
                  <a:lnTo>
                    <a:pt x="122" y="40"/>
                  </a:lnTo>
                  <a:lnTo>
                    <a:pt x="109" y="40"/>
                  </a:lnTo>
                  <a:lnTo>
                    <a:pt x="92" y="38"/>
                  </a:lnTo>
                  <a:lnTo>
                    <a:pt x="78" y="36"/>
                  </a:lnTo>
                  <a:lnTo>
                    <a:pt x="63" y="34"/>
                  </a:lnTo>
                  <a:lnTo>
                    <a:pt x="50" y="32"/>
                  </a:lnTo>
                  <a:lnTo>
                    <a:pt x="36" y="28"/>
                  </a:lnTo>
                  <a:lnTo>
                    <a:pt x="23" y="26"/>
                  </a:lnTo>
                  <a:lnTo>
                    <a:pt x="12" y="24"/>
                  </a:lnTo>
                  <a:lnTo>
                    <a:pt x="2" y="22"/>
                  </a:lnTo>
                  <a:lnTo>
                    <a:pt x="0" y="7"/>
                  </a:lnTo>
                  <a:lnTo>
                    <a:pt x="10" y="3"/>
                  </a:lnTo>
                  <a:lnTo>
                    <a:pt x="21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20" name="Freeform 104"/>
            <p:cNvSpPr>
              <a:spLocks/>
            </p:cNvSpPr>
            <p:nvPr/>
          </p:nvSpPr>
          <p:spPr bwMode="auto">
            <a:xfrm>
              <a:off x="907" y="2594"/>
              <a:ext cx="30" cy="71"/>
            </a:xfrm>
            <a:custGeom>
              <a:avLst/>
              <a:gdLst>
                <a:gd name="T0" fmla="*/ 0 w 61"/>
                <a:gd name="T1" fmla="*/ 0 h 140"/>
                <a:gd name="T2" fmla="*/ 0 w 61"/>
                <a:gd name="T3" fmla="*/ 0 h 140"/>
                <a:gd name="T4" fmla="*/ 0 w 61"/>
                <a:gd name="T5" fmla="*/ 1 h 140"/>
                <a:gd name="T6" fmla="*/ 0 w 61"/>
                <a:gd name="T7" fmla="*/ 1 h 140"/>
                <a:gd name="T8" fmla="*/ 0 w 61"/>
                <a:gd name="T9" fmla="*/ 1 h 140"/>
                <a:gd name="T10" fmla="*/ 0 w 61"/>
                <a:gd name="T11" fmla="*/ 1 h 140"/>
                <a:gd name="T12" fmla="*/ 0 w 61"/>
                <a:gd name="T13" fmla="*/ 1 h 140"/>
                <a:gd name="T14" fmla="*/ 0 w 61"/>
                <a:gd name="T15" fmla="*/ 1 h 140"/>
                <a:gd name="T16" fmla="*/ 0 w 61"/>
                <a:gd name="T17" fmla="*/ 1 h 140"/>
                <a:gd name="T18" fmla="*/ 0 w 61"/>
                <a:gd name="T19" fmla="*/ 1 h 140"/>
                <a:gd name="T20" fmla="*/ 0 w 61"/>
                <a:gd name="T21" fmla="*/ 1 h 140"/>
                <a:gd name="T22" fmla="*/ 0 w 61"/>
                <a:gd name="T23" fmla="*/ 1 h 140"/>
                <a:gd name="T24" fmla="*/ 0 w 61"/>
                <a:gd name="T25" fmla="*/ 1 h 140"/>
                <a:gd name="T26" fmla="*/ 0 w 61"/>
                <a:gd name="T27" fmla="*/ 1 h 140"/>
                <a:gd name="T28" fmla="*/ 0 w 61"/>
                <a:gd name="T29" fmla="*/ 1 h 140"/>
                <a:gd name="T30" fmla="*/ 0 w 61"/>
                <a:gd name="T31" fmla="*/ 1 h 140"/>
                <a:gd name="T32" fmla="*/ 0 w 61"/>
                <a:gd name="T33" fmla="*/ 1 h 140"/>
                <a:gd name="T34" fmla="*/ 0 w 61"/>
                <a:gd name="T35" fmla="*/ 1 h 140"/>
                <a:gd name="T36" fmla="*/ 0 w 61"/>
                <a:gd name="T37" fmla="*/ 1 h 140"/>
                <a:gd name="T38" fmla="*/ 0 w 61"/>
                <a:gd name="T39" fmla="*/ 1 h 140"/>
                <a:gd name="T40" fmla="*/ 0 w 61"/>
                <a:gd name="T41" fmla="*/ 1 h 140"/>
                <a:gd name="T42" fmla="*/ 0 w 61"/>
                <a:gd name="T43" fmla="*/ 1 h 140"/>
                <a:gd name="T44" fmla="*/ 0 w 61"/>
                <a:gd name="T45" fmla="*/ 0 h 140"/>
                <a:gd name="T46" fmla="*/ 0 w 61"/>
                <a:gd name="T47" fmla="*/ 0 h 14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"/>
                <a:gd name="T73" fmla="*/ 0 h 140"/>
                <a:gd name="T74" fmla="*/ 61 w 61"/>
                <a:gd name="T75" fmla="*/ 140 h 14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" h="140">
                  <a:moveTo>
                    <a:pt x="4" y="0"/>
                  </a:moveTo>
                  <a:lnTo>
                    <a:pt x="17" y="0"/>
                  </a:lnTo>
                  <a:lnTo>
                    <a:pt x="28" y="5"/>
                  </a:lnTo>
                  <a:lnTo>
                    <a:pt x="34" y="13"/>
                  </a:lnTo>
                  <a:lnTo>
                    <a:pt x="40" y="26"/>
                  </a:lnTo>
                  <a:lnTo>
                    <a:pt x="40" y="38"/>
                  </a:lnTo>
                  <a:lnTo>
                    <a:pt x="42" y="53"/>
                  </a:lnTo>
                  <a:lnTo>
                    <a:pt x="44" y="68"/>
                  </a:lnTo>
                  <a:lnTo>
                    <a:pt x="46" y="85"/>
                  </a:lnTo>
                  <a:lnTo>
                    <a:pt x="46" y="100"/>
                  </a:lnTo>
                  <a:lnTo>
                    <a:pt x="49" y="116"/>
                  </a:lnTo>
                  <a:lnTo>
                    <a:pt x="53" y="127"/>
                  </a:lnTo>
                  <a:lnTo>
                    <a:pt x="61" y="140"/>
                  </a:lnTo>
                  <a:lnTo>
                    <a:pt x="47" y="129"/>
                  </a:lnTo>
                  <a:lnTo>
                    <a:pt x="36" y="114"/>
                  </a:lnTo>
                  <a:lnTo>
                    <a:pt x="23" y="97"/>
                  </a:lnTo>
                  <a:lnTo>
                    <a:pt x="13" y="78"/>
                  </a:lnTo>
                  <a:lnTo>
                    <a:pt x="8" y="66"/>
                  </a:lnTo>
                  <a:lnTo>
                    <a:pt x="6" y="55"/>
                  </a:lnTo>
                  <a:lnTo>
                    <a:pt x="2" y="43"/>
                  </a:lnTo>
                  <a:lnTo>
                    <a:pt x="2" y="34"/>
                  </a:lnTo>
                  <a:lnTo>
                    <a:pt x="0" y="1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21" name="Freeform 105"/>
            <p:cNvSpPr>
              <a:spLocks/>
            </p:cNvSpPr>
            <p:nvPr/>
          </p:nvSpPr>
          <p:spPr bwMode="auto">
            <a:xfrm>
              <a:off x="1788" y="2593"/>
              <a:ext cx="25" cy="15"/>
            </a:xfrm>
            <a:custGeom>
              <a:avLst/>
              <a:gdLst>
                <a:gd name="T0" fmla="*/ 1 w 50"/>
                <a:gd name="T1" fmla="*/ 1 h 28"/>
                <a:gd name="T2" fmla="*/ 1 w 50"/>
                <a:gd name="T3" fmla="*/ 0 h 28"/>
                <a:gd name="T4" fmla="*/ 1 w 50"/>
                <a:gd name="T5" fmla="*/ 0 h 28"/>
                <a:gd name="T6" fmla="*/ 1 w 50"/>
                <a:gd name="T7" fmla="*/ 1 h 28"/>
                <a:gd name="T8" fmla="*/ 1 w 50"/>
                <a:gd name="T9" fmla="*/ 1 h 28"/>
                <a:gd name="T10" fmla="*/ 1 w 50"/>
                <a:gd name="T11" fmla="*/ 1 h 28"/>
                <a:gd name="T12" fmla="*/ 1 w 50"/>
                <a:gd name="T13" fmla="*/ 1 h 28"/>
                <a:gd name="T14" fmla="*/ 0 w 50"/>
                <a:gd name="T15" fmla="*/ 1 h 28"/>
                <a:gd name="T16" fmla="*/ 1 w 50"/>
                <a:gd name="T17" fmla="*/ 1 h 28"/>
                <a:gd name="T18" fmla="*/ 1 w 50"/>
                <a:gd name="T19" fmla="*/ 1 h 28"/>
                <a:gd name="T20" fmla="*/ 1 w 50"/>
                <a:gd name="T21" fmla="*/ 1 h 28"/>
                <a:gd name="T22" fmla="*/ 1 w 50"/>
                <a:gd name="T23" fmla="*/ 1 h 28"/>
                <a:gd name="T24" fmla="*/ 1 w 50"/>
                <a:gd name="T25" fmla="*/ 1 h 28"/>
                <a:gd name="T26" fmla="*/ 1 w 50"/>
                <a:gd name="T27" fmla="*/ 1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28"/>
                <a:gd name="T44" fmla="*/ 50 w 50"/>
                <a:gd name="T45" fmla="*/ 28 h 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28">
                  <a:moveTo>
                    <a:pt x="31" y="2"/>
                  </a:moveTo>
                  <a:lnTo>
                    <a:pt x="38" y="0"/>
                  </a:lnTo>
                  <a:lnTo>
                    <a:pt x="46" y="0"/>
                  </a:lnTo>
                  <a:lnTo>
                    <a:pt x="50" y="2"/>
                  </a:lnTo>
                  <a:lnTo>
                    <a:pt x="50" y="11"/>
                  </a:lnTo>
                  <a:lnTo>
                    <a:pt x="29" y="21"/>
                  </a:lnTo>
                  <a:lnTo>
                    <a:pt x="14" y="28"/>
                  </a:lnTo>
                  <a:lnTo>
                    <a:pt x="0" y="24"/>
                  </a:lnTo>
                  <a:lnTo>
                    <a:pt x="6" y="19"/>
                  </a:lnTo>
                  <a:lnTo>
                    <a:pt x="8" y="13"/>
                  </a:lnTo>
                  <a:lnTo>
                    <a:pt x="14" y="9"/>
                  </a:lnTo>
                  <a:lnTo>
                    <a:pt x="19" y="4"/>
                  </a:lnTo>
                  <a:lnTo>
                    <a:pt x="31" y="2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22" name="Freeform 106"/>
            <p:cNvSpPr>
              <a:spLocks/>
            </p:cNvSpPr>
            <p:nvPr/>
          </p:nvSpPr>
          <p:spPr bwMode="auto">
            <a:xfrm>
              <a:off x="1274" y="2597"/>
              <a:ext cx="11" cy="11"/>
            </a:xfrm>
            <a:custGeom>
              <a:avLst/>
              <a:gdLst>
                <a:gd name="T0" fmla="*/ 0 w 23"/>
                <a:gd name="T1" fmla="*/ 0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1 h 21"/>
                <a:gd name="T10" fmla="*/ 0 w 23"/>
                <a:gd name="T11" fmla="*/ 1 h 21"/>
                <a:gd name="T12" fmla="*/ 0 w 23"/>
                <a:gd name="T13" fmla="*/ 0 h 21"/>
                <a:gd name="T14" fmla="*/ 0 w 23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1"/>
                <a:gd name="T26" fmla="*/ 23 w 23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1">
                  <a:moveTo>
                    <a:pt x="9" y="0"/>
                  </a:moveTo>
                  <a:lnTo>
                    <a:pt x="21" y="6"/>
                  </a:lnTo>
                  <a:lnTo>
                    <a:pt x="23" y="14"/>
                  </a:lnTo>
                  <a:lnTo>
                    <a:pt x="13" y="21"/>
                  </a:lnTo>
                  <a:lnTo>
                    <a:pt x="6" y="21"/>
                  </a:lnTo>
                  <a:lnTo>
                    <a:pt x="0" y="1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23" name="Freeform 107"/>
            <p:cNvSpPr>
              <a:spLocks/>
            </p:cNvSpPr>
            <p:nvPr/>
          </p:nvSpPr>
          <p:spPr bwMode="auto">
            <a:xfrm>
              <a:off x="859" y="2601"/>
              <a:ext cx="26" cy="35"/>
            </a:xfrm>
            <a:custGeom>
              <a:avLst/>
              <a:gdLst>
                <a:gd name="T0" fmla="*/ 1 w 51"/>
                <a:gd name="T1" fmla="*/ 0 h 70"/>
                <a:gd name="T2" fmla="*/ 1 w 51"/>
                <a:gd name="T3" fmla="*/ 0 h 70"/>
                <a:gd name="T4" fmla="*/ 1 w 51"/>
                <a:gd name="T5" fmla="*/ 1 h 70"/>
                <a:gd name="T6" fmla="*/ 1 w 51"/>
                <a:gd name="T7" fmla="*/ 1 h 70"/>
                <a:gd name="T8" fmla="*/ 1 w 51"/>
                <a:gd name="T9" fmla="*/ 1 h 70"/>
                <a:gd name="T10" fmla="*/ 1 w 51"/>
                <a:gd name="T11" fmla="*/ 1 h 70"/>
                <a:gd name="T12" fmla="*/ 1 w 51"/>
                <a:gd name="T13" fmla="*/ 1 h 70"/>
                <a:gd name="T14" fmla="*/ 1 w 51"/>
                <a:gd name="T15" fmla="*/ 1 h 70"/>
                <a:gd name="T16" fmla="*/ 1 w 51"/>
                <a:gd name="T17" fmla="*/ 1 h 70"/>
                <a:gd name="T18" fmla="*/ 1 w 51"/>
                <a:gd name="T19" fmla="*/ 1 h 70"/>
                <a:gd name="T20" fmla="*/ 1 w 51"/>
                <a:gd name="T21" fmla="*/ 1 h 70"/>
                <a:gd name="T22" fmla="*/ 1 w 51"/>
                <a:gd name="T23" fmla="*/ 1 h 70"/>
                <a:gd name="T24" fmla="*/ 0 w 51"/>
                <a:gd name="T25" fmla="*/ 1 h 70"/>
                <a:gd name="T26" fmla="*/ 0 w 51"/>
                <a:gd name="T27" fmla="*/ 1 h 70"/>
                <a:gd name="T28" fmla="*/ 1 w 51"/>
                <a:gd name="T29" fmla="*/ 1 h 70"/>
                <a:gd name="T30" fmla="*/ 1 w 51"/>
                <a:gd name="T31" fmla="*/ 1 h 70"/>
                <a:gd name="T32" fmla="*/ 1 w 51"/>
                <a:gd name="T33" fmla="*/ 0 h 70"/>
                <a:gd name="T34" fmla="*/ 1 w 51"/>
                <a:gd name="T35" fmla="*/ 0 h 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1"/>
                <a:gd name="T55" fmla="*/ 0 h 70"/>
                <a:gd name="T56" fmla="*/ 51 w 51"/>
                <a:gd name="T57" fmla="*/ 70 h 7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1" h="70">
                  <a:moveTo>
                    <a:pt x="26" y="0"/>
                  </a:moveTo>
                  <a:lnTo>
                    <a:pt x="40" y="0"/>
                  </a:lnTo>
                  <a:lnTo>
                    <a:pt x="47" y="9"/>
                  </a:lnTo>
                  <a:lnTo>
                    <a:pt x="49" y="23"/>
                  </a:lnTo>
                  <a:lnTo>
                    <a:pt x="51" y="40"/>
                  </a:lnTo>
                  <a:lnTo>
                    <a:pt x="51" y="49"/>
                  </a:lnTo>
                  <a:lnTo>
                    <a:pt x="51" y="61"/>
                  </a:lnTo>
                  <a:lnTo>
                    <a:pt x="40" y="70"/>
                  </a:lnTo>
                  <a:lnTo>
                    <a:pt x="26" y="70"/>
                  </a:lnTo>
                  <a:lnTo>
                    <a:pt x="19" y="65"/>
                  </a:lnTo>
                  <a:lnTo>
                    <a:pt x="11" y="55"/>
                  </a:lnTo>
                  <a:lnTo>
                    <a:pt x="6" y="44"/>
                  </a:lnTo>
                  <a:lnTo>
                    <a:pt x="0" y="34"/>
                  </a:lnTo>
                  <a:lnTo>
                    <a:pt x="0" y="21"/>
                  </a:lnTo>
                  <a:lnTo>
                    <a:pt x="4" y="9"/>
                  </a:lnTo>
                  <a:lnTo>
                    <a:pt x="11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24" name="Freeform 108"/>
            <p:cNvSpPr>
              <a:spLocks/>
            </p:cNvSpPr>
            <p:nvPr/>
          </p:nvSpPr>
          <p:spPr bwMode="auto">
            <a:xfrm>
              <a:off x="1994" y="2601"/>
              <a:ext cx="99" cy="52"/>
            </a:xfrm>
            <a:custGeom>
              <a:avLst/>
              <a:gdLst>
                <a:gd name="T0" fmla="*/ 0 w 200"/>
                <a:gd name="T1" fmla="*/ 0 h 104"/>
                <a:gd name="T2" fmla="*/ 0 w 200"/>
                <a:gd name="T3" fmla="*/ 1 h 104"/>
                <a:gd name="T4" fmla="*/ 0 w 200"/>
                <a:gd name="T5" fmla="*/ 0 h 104"/>
                <a:gd name="T6" fmla="*/ 0 w 200"/>
                <a:gd name="T7" fmla="*/ 1 h 104"/>
                <a:gd name="T8" fmla="*/ 0 w 200"/>
                <a:gd name="T9" fmla="*/ 1 h 104"/>
                <a:gd name="T10" fmla="*/ 0 w 200"/>
                <a:gd name="T11" fmla="*/ 1 h 104"/>
                <a:gd name="T12" fmla="*/ 0 w 200"/>
                <a:gd name="T13" fmla="*/ 1 h 104"/>
                <a:gd name="T14" fmla="*/ 0 w 200"/>
                <a:gd name="T15" fmla="*/ 1 h 104"/>
                <a:gd name="T16" fmla="*/ 0 w 200"/>
                <a:gd name="T17" fmla="*/ 1 h 104"/>
                <a:gd name="T18" fmla="*/ 0 w 200"/>
                <a:gd name="T19" fmla="*/ 1 h 104"/>
                <a:gd name="T20" fmla="*/ 0 w 200"/>
                <a:gd name="T21" fmla="*/ 1 h 104"/>
                <a:gd name="T22" fmla="*/ 0 w 200"/>
                <a:gd name="T23" fmla="*/ 1 h 104"/>
                <a:gd name="T24" fmla="*/ 0 w 200"/>
                <a:gd name="T25" fmla="*/ 1 h 104"/>
                <a:gd name="T26" fmla="*/ 0 w 200"/>
                <a:gd name="T27" fmla="*/ 1 h 104"/>
                <a:gd name="T28" fmla="*/ 0 w 200"/>
                <a:gd name="T29" fmla="*/ 1 h 104"/>
                <a:gd name="T30" fmla="*/ 0 w 200"/>
                <a:gd name="T31" fmla="*/ 1 h 104"/>
                <a:gd name="T32" fmla="*/ 0 w 200"/>
                <a:gd name="T33" fmla="*/ 1 h 104"/>
                <a:gd name="T34" fmla="*/ 0 w 200"/>
                <a:gd name="T35" fmla="*/ 1 h 104"/>
                <a:gd name="T36" fmla="*/ 0 w 200"/>
                <a:gd name="T37" fmla="*/ 1 h 104"/>
                <a:gd name="T38" fmla="*/ 0 w 200"/>
                <a:gd name="T39" fmla="*/ 1 h 104"/>
                <a:gd name="T40" fmla="*/ 0 w 200"/>
                <a:gd name="T41" fmla="*/ 1 h 104"/>
                <a:gd name="T42" fmla="*/ 0 w 200"/>
                <a:gd name="T43" fmla="*/ 1 h 104"/>
                <a:gd name="T44" fmla="*/ 0 w 200"/>
                <a:gd name="T45" fmla="*/ 1 h 104"/>
                <a:gd name="T46" fmla="*/ 0 w 200"/>
                <a:gd name="T47" fmla="*/ 1 h 104"/>
                <a:gd name="T48" fmla="*/ 0 w 200"/>
                <a:gd name="T49" fmla="*/ 1 h 104"/>
                <a:gd name="T50" fmla="*/ 0 w 200"/>
                <a:gd name="T51" fmla="*/ 1 h 104"/>
                <a:gd name="T52" fmla="*/ 0 w 200"/>
                <a:gd name="T53" fmla="*/ 1 h 104"/>
                <a:gd name="T54" fmla="*/ 0 w 200"/>
                <a:gd name="T55" fmla="*/ 1 h 104"/>
                <a:gd name="T56" fmla="*/ 0 w 200"/>
                <a:gd name="T57" fmla="*/ 1 h 104"/>
                <a:gd name="T58" fmla="*/ 0 w 200"/>
                <a:gd name="T59" fmla="*/ 1 h 104"/>
                <a:gd name="T60" fmla="*/ 0 w 200"/>
                <a:gd name="T61" fmla="*/ 1 h 104"/>
                <a:gd name="T62" fmla="*/ 0 w 200"/>
                <a:gd name="T63" fmla="*/ 1 h 104"/>
                <a:gd name="T64" fmla="*/ 0 w 200"/>
                <a:gd name="T65" fmla="*/ 1 h 104"/>
                <a:gd name="T66" fmla="*/ 0 w 200"/>
                <a:gd name="T67" fmla="*/ 1 h 104"/>
                <a:gd name="T68" fmla="*/ 0 w 200"/>
                <a:gd name="T69" fmla="*/ 1 h 104"/>
                <a:gd name="T70" fmla="*/ 0 w 200"/>
                <a:gd name="T71" fmla="*/ 1 h 104"/>
                <a:gd name="T72" fmla="*/ 0 w 200"/>
                <a:gd name="T73" fmla="*/ 1 h 104"/>
                <a:gd name="T74" fmla="*/ 0 w 200"/>
                <a:gd name="T75" fmla="*/ 1 h 104"/>
                <a:gd name="T76" fmla="*/ 0 w 200"/>
                <a:gd name="T77" fmla="*/ 1 h 104"/>
                <a:gd name="T78" fmla="*/ 0 w 200"/>
                <a:gd name="T79" fmla="*/ 1 h 104"/>
                <a:gd name="T80" fmla="*/ 0 w 200"/>
                <a:gd name="T81" fmla="*/ 1 h 104"/>
                <a:gd name="T82" fmla="*/ 0 w 200"/>
                <a:gd name="T83" fmla="*/ 1 h 104"/>
                <a:gd name="T84" fmla="*/ 0 w 200"/>
                <a:gd name="T85" fmla="*/ 1 h 104"/>
                <a:gd name="T86" fmla="*/ 0 w 200"/>
                <a:gd name="T87" fmla="*/ 1 h 104"/>
                <a:gd name="T88" fmla="*/ 0 w 200"/>
                <a:gd name="T89" fmla="*/ 1 h 104"/>
                <a:gd name="T90" fmla="*/ 0 w 200"/>
                <a:gd name="T91" fmla="*/ 1 h 104"/>
                <a:gd name="T92" fmla="*/ 0 w 200"/>
                <a:gd name="T93" fmla="*/ 1 h 104"/>
                <a:gd name="T94" fmla="*/ 0 w 200"/>
                <a:gd name="T95" fmla="*/ 1 h 104"/>
                <a:gd name="T96" fmla="*/ 0 w 200"/>
                <a:gd name="T97" fmla="*/ 0 h 104"/>
                <a:gd name="T98" fmla="*/ 0 w 200"/>
                <a:gd name="T99" fmla="*/ 0 h 1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0"/>
                <a:gd name="T151" fmla="*/ 0 h 104"/>
                <a:gd name="T152" fmla="*/ 200 w 200"/>
                <a:gd name="T153" fmla="*/ 104 h 10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0" h="104">
                  <a:moveTo>
                    <a:pt x="91" y="0"/>
                  </a:moveTo>
                  <a:lnTo>
                    <a:pt x="99" y="4"/>
                  </a:lnTo>
                  <a:lnTo>
                    <a:pt x="107" y="0"/>
                  </a:lnTo>
                  <a:lnTo>
                    <a:pt x="107" y="2"/>
                  </a:lnTo>
                  <a:lnTo>
                    <a:pt x="109" y="4"/>
                  </a:lnTo>
                  <a:lnTo>
                    <a:pt x="105" y="15"/>
                  </a:lnTo>
                  <a:lnTo>
                    <a:pt x="105" y="27"/>
                  </a:lnTo>
                  <a:lnTo>
                    <a:pt x="105" y="32"/>
                  </a:lnTo>
                  <a:lnTo>
                    <a:pt x="110" y="38"/>
                  </a:lnTo>
                  <a:lnTo>
                    <a:pt x="120" y="38"/>
                  </a:lnTo>
                  <a:lnTo>
                    <a:pt x="135" y="34"/>
                  </a:lnTo>
                  <a:lnTo>
                    <a:pt x="150" y="25"/>
                  </a:lnTo>
                  <a:lnTo>
                    <a:pt x="167" y="15"/>
                  </a:lnTo>
                  <a:lnTo>
                    <a:pt x="183" y="8"/>
                  </a:lnTo>
                  <a:lnTo>
                    <a:pt x="200" y="6"/>
                  </a:lnTo>
                  <a:lnTo>
                    <a:pt x="194" y="17"/>
                  </a:lnTo>
                  <a:lnTo>
                    <a:pt x="190" y="30"/>
                  </a:lnTo>
                  <a:lnTo>
                    <a:pt x="183" y="40"/>
                  </a:lnTo>
                  <a:lnTo>
                    <a:pt x="177" y="49"/>
                  </a:lnTo>
                  <a:lnTo>
                    <a:pt x="167" y="55"/>
                  </a:lnTo>
                  <a:lnTo>
                    <a:pt x="158" y="63"/>
                  </a:lnTo>
                  <a:lnTo>
                    <a:pt x="147" y="68"/>
                  </a:lnTo>
                  <a:lnTo>
                    <a:pt x="137" y="76"/>
                  </a:lnTo>
                  <a:lnTo>
                    <a:pt x="124" y="80"/>
                  </a:lnTo>
                  <a:lnTo>
                    <a:pt x="110" y="84"/>
                  </a:lnTo>
                  <a:lnTo>
                    <a:pt x="97" y="87"/>
                  </a:lnTo>
                  <a:lnTo>
                    <a:pt x="86" y="91"/>
                  </a:lnTo>
                  <a:lnTo>
                    <a:pt x="74" y="93"/>
                  </a:lnTo>
                  <a:lnTo>
                    <a:pt x="63" y="97"/>
                  </a:lnTo>
                  <a:lnTo>
                    <a:pt x="51" y="99"/>
                  </a:lnTo>
                  <a:lnTo>
                    <a:pt x="42" y="104"/>
                  </a:lnTo>
                  <a:lnTo>
                    <a:pt x="40" y="99"/>
                  </a:lnTo>
                  <a:lnTo>
                    <a:pt x="46" y="95"/>
                  </a:lnTo>
                  <a:lnTo>
                    <a:pt x="40" y="91"/>
                  </a:lnTo>
                  <a:lnTo>
                    <a:pt x="34" y="87"/>
                  </a:lnTo>
                  <a:lnTo>
                    <a:pt x="40" y="78"/>
                  </a:lnTo>
                  <a:lnTo>
                    <a:pt x="46" y="70"/>
                  </a:lnTo>
                  <a:lnTo>
                    <a:pt x="32" y="68"/>
                  </a:lnTo>
                  <a:lnTo>
                    <a:pt x="19" y="68"/>
                  </a:lnTo>
                  <a:lnTo>
                    <a:pt x="8" y="65"/>
                  </a:lnTo>
                  <a:lnTo>
                    <a:pt x="0" y="57"/>
                  </a:lnTo>
                  <a:lnTo>
                    <a:pt x="12" y="49"/>
                  </a:lnTo>
                  <a:lnTo>
                    <a:pt x="25" y="44"/>
                  </a:lnTo>
                  <a:lnTo>
                    <a:pt x="38" y="38"/>
                  </a:lnTo>
                  <a:lnTo>
                    <a:pt x="51" y="34"/>
                  </a:lnTo>
                  <a:lnTo>
                    <a:pt x="61" y="27"/>
                  </a:lnTo>
                  <a:lnTo>
                    <a:pt x="72" y="19"/>
                  </a:lnTo>
                  <a:lnTo>
                    <a:pt x="82" y="9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A6E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25" name="Freeform 109"/>
            <p:cNvSpPr>
              <a:spLocks/>
            </p:cNvSpPr>
            <p:nvPr/>
          </p:nvSpPr>
          <p:spPr bwMode="auto">
            <a:xfrm>
              <a:off x="1341" y="2604"/>
              <a:ext cx="24" cy="112"/>
            </a:xfrm>
            <a:custGeom>
              <a:avLst/>
              <a:gdLst>
                <a:gd name="T0" fmla="*/ 1 w 47"/>
                <a:gd name="T1" fmla="*/ 0 h 224"/>
                <a:gd name="T2" fmla="*/ 1 w 47"/>
                <a:gd name="T3" fmla="*/ 1 h 224"/>
                <a:gd name="T4" fmla="*/ 1 w 47"/>
                <a:gd name="T5" fmla="*/ 1 h 224"/>
                <a:gd name="T6" fmla="*/ 1 w 47"/>
                <a:gd name="T7" fmla="*/ 1 h 224"/>
                <a:gd name="T8" fmla="*/ 1 w 47"/>
                <a:gd name="T9" fmla="*/ 1 h 224"/>
                <a:gd name="T10" fmla="*/ 1 w 47"/>
                <a:gd name="T11" fmla="*/ 1 h 224"/>
                <a:gd name="T12" fmla="*/ 1 w 47"/>
                <a:gd name="T13" fmla="*/ 1 h 224"/>
                <a:gd name="T14" fmla="*/ 1 w 47"/>
                <a:gd name="T15" fmla="*/ 1 h 224"/>
                <a:gd name="T16" fmla="*/ 1 w 47"/>
                <a:gd name="T17" fmla="*/ 1 h 224"/>
                <a:gd name="T18" fmla="*/ 1 w 47"/>
                <a:gd name="T19" fmla="*/ 1 h 224"/>
                <a:gd name="T20" fmla="*/ 1 w 47"/>
                <a:gd name="T21" fmla="*/ 1 h 224"/>
                <a:gd name="T22" fmla="*/ 1 w 47"/>
                <a:gd name="T23" fmla="*/ 1 h 224"/>
                <a:gd name="T24" fmla="*/ 1 w 47"/>
                <a:gd name="T25" fmla="*/ 1 h 224"/>
                <a:gd name="T26" fmla="*/ 1 w 47"/>
                <a:gd name="T27" fmla="*/ 1 h 224"/>
                <a:gd name="T28" fmla="*/ 1 w 47"/>
                <a:gd name="T29" fmla="*/ 1 h 224"/>
                <a:gd name="T30" fmla="*/ 1 w 47"/>
                <a:gd name="T31" fmla="*/ 1 h 224"/>
                <a:gd name="T32" fmla="*/ 1 w 47"/>
                <a:gd name="T33" fmla="*/ 1 h 224"/>
                <a:gd name="T34" fmla="*/ 1 w 47"/>
                <a:gd name="T35" fmla="*/ 1 h 224"/>
                <a:gd name="T36" fmla="*/ 1 w 47"/>
                <a:gd name="T37" fmla="*/ 1 h 224"/>
                <a:gd name="T38" fmla="*/ 1 w 47"/>
                <a:gd name="T39" fmla="*/ 1 h 224"/>
                <a:gd name="T40" fmla="*/ 1 w 47"/>
                <a:gd name="T41" fmla="*/ 1 h 224"/>
                <a:gd name="T42" fmla="*/ 1 w 47"/>
                <a:gd name="T43" fmla="*/ 1 h 224"/>
                <a:gd name="T44" fmla="*/ 1 w 47"/>
                <a:gd name="T45" fmla="*/ 1 h 224"/>
                <a:gd name="T46" fmla="*/ 1 w 47"/>
                <a:gd name="T47" fmla="*/ 1 h 224"/>
                <a:gd name="T48" fmla="*/ 1 w 47"/>
                <a:gd name="T49" fmla="*/ 1 h 224"/>
                <a:gd name="T50" fmla="*/ 0 w 47"/>
                <a:gd name="T51" fmla="*/ 1 h 224"/>
                <a:gd name="T52" fmla="*/ 0 w 47"/>
                <a:gd name="T53" fmla="*/ 1 h 224"/>
                <a:gd name="T54" fmla="*/ 0 w 47"/>
                <a:gd name="T55" fmla="*/ 1 h 224"/>
                <a:gd name="T56" fmla="*/ 0 w 47"/>
                <a:gd name="T57" fmla="*/ 1 h 224"/>
                <a:gd name="T58" fmla="*/ 0 w 47"/>
                <a:gd name="T59" fmla="*/ 1 h 224"/>
                <a:gd name="T60" fmla="*/ 1 w 47"/>
                <a:gd name="T61" fmla="*/ 0 h 224"/>
                <a:gd name="T62" fmla="*/ 1 w 47"/>
                <a:gd name="T63" fmla="*/ 0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7"/>
                <a:gd name="T97" fmla="*/ 0 h 224"/>
                <a:gd name="T98" fmla="*/ 47 w 47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7" h="224">
                  <a:moveTo>
                    <a:pt x="6" y="0"/>
                  </a:moveTo>
                  <a:lnTo>
                    <a:pt x="7" y="19"/>
                  </a:lnTo>
                  <a:lnTo>
                    <a:pt x="13" y="40"/>
                  </a:lnTo>
                  <a:lnTo>
                    <a:pt x="19" y="59"/>
                  </a:lnTo>
                  <a:lnTo>
                    <a:pt x="25" y="79"/>
                  </a:lnTo>
                  <a:lnTo>
                    <a:pt x="28" y="98"/>
                  </a:lnTo>
                  <a:lnTo>
                    <a:pt x="34" y="119"/>
                  </a:lnTo>
                  <a:lnTo>
                    <a:pt x="40" y="138"/>
                  </a:lnTo>
                  <a:lnTo>
                    <a:pt x="45" y="159"/>
                  </a:lnTo>
                  <a:lnTo>
                    <a:pt x="45" y="174"/>
                  </a:lnTo>
                  <a:lnTo>
                    <a:pt x="47" y="192"/>
                  </a:lnTo>
                  <a:lnTo>
                    <a:pt x="45" y="207"/>
                  </a:lnTo>
                  <a:lnTo>
                    <a:pt x="45" y="224"/>
                  </a:lnTo>
                  <a:lnTo>
                    <a:pt x="38" y="211"/>
                  </a:lnTo>
                  <a:lnTo>
                    <a:pt x="30" y="197"/>
                  </a:lnTo>
                  <a:lnTo>
                    <a:pt x="25" y="182"/>
                  </a:lnTo>
                  <a:lnTo>
                    <a:pt x="19" y="167"/>
                  </a:lnTo>
                  <a:lnTo>
                    <a:pt x="13" y="155"/>
                  </a:lnTo>
                  <a:lnTo>
                    <a:pt x="11" y="144"/>
                  </a:lnTo>
                  <a:lnTo>
                    <a:pt x="7" y="133"/>
                  </a:lnTo>
                  <a:lnTo>
                    <a:pt x="7" y="123"/>
                  </a:lnTo>
                  <a:lnTo>
                    <a:pt x="4" y="112"/>
                  </a:lnTo>
                  <a:lnTo>
                    <a:pt x="2" y="102"/>
                  </a:lnTo>
                  <a:lnTo>
                    <a:pt x="2" y="91"/>
                  </a:lnTo>
                  <a:lnTo>
                    <a:pt x="2" y="81"/>
                  </a:lnTo>
                  <a:lnTo>
                    <a:pt x="0" y="70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0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26" name="Freeform 110"/>
            <p:cNvSpPr>
              <a:spLocks/>
            </p:cNvSpPr>
            <p:nvPr/>
          </p:nvSpPr>
          <p:spPr bwMode="auto">
            <a:xfrm>
              <a:off x="1825" y="2607"/>
              <a:ext cx="29" cy="16"/>
            </a:xfrm>
            <a:custGeom>
              <a:avLst/>
              <a:gdLst>
                <a:gd name="T0" fmla="*/ 1 w 57"/>
                <a:gd name="T1" fmla="*/ 0 h 33"/>
                <a:gd name="T2" fmla="*/ 1 w 57"/>
                <a:gd name="T3" fmla="*/ 0 h 33"/>
                <a:gd name="T4" fmla="*/ 1 w 57"/>
                <a:gd name="T5" fmla="*/ 0 h 33"/>
                <a:gd name="T6" fmla="*/ 1 w 57"/>
                <a:gd name="T7" fmla="*/ 0 h 33"/>
                <a:gd name="T8" fmla="*/ 1 w 57"/>
                <a:gd name="T9" fmla="*/ 0 h 33"/>
                <a:gd name="T10" fmla="*/ 1 w 57"/>
                <a:gd name="T11" fmla="*/ 0 h 33"/>
                <a:gd name="T12" fmla="*/ 1 w 57"/>
                <a:gd name="T13" fmla="*/ 0 h 33"/>
                <a:gd name="T14" fmla="*/ 1 w 57"/>
                <a:gd name="T15" fmla="*/ 0 h 33"/>
                <a:gd name="T16" fmla="*/ 1 w 57"/>
                <a:gd name="T17" fmla="*/ 0 h 33"/>
                <a:gd name="T18" fmla="*/ 1 w 57"/>
                <a:gd name="T19" fmla="*/ 0 h 33"/>
                <a:gd name="T20" fmla="*/ 0 w 57"/>
                <a:gd name="T21" fmla="*/ 0 h 33"/>
                <a:gd name="T22" fmla="*/ 1 w 57"/>
                <a:gd name="T23" fmla="*/ 0 h 33"/>
                <a:gd name="T24" fmla="*/ 1 w 57"/>
                <a:gd name="T25" fmla="*/ 0 h 33"/>
                <a:gd name="T26" fmla="*/ 1 w 57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"/>
                <a:gd name="T43" fmla="*/ 0 h 33"/>
                <a:gd name="T44" fmla="*/ 57 w 57"/>
                <a:gd name="T45" fmla="*/ 33 h 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" h="33">
                  <a:moveTo>
                    <a:pt x="30" y="2"/>
                  </a:moveTo>
                  <a:lnTo>
                    <a:pt x="45" y="0"/>
                  </a:lnTo>
                  <a:lnTo>
                    <a:pt x="55" y="2"/>
                  </a:lnTo>
                  <a:lnTo>
                    <a:pt x="57" y="8"/>
                  </a:lnTo>
                  <a:lnTo>
                    <a:pt x="57" y="16"/>
                  </a:lnTo>
                  <a:lnTo>
                    <a:pt x="51" y="21"/>
                  </a:lnTo>
                  <a:lnTo>
                    <a:pt x="43" y="29"/>
                  </a:lnTo>
                  <a:lnTo>
                    <a:pt x="30" y="33"/>
                  </a:lnTo>
                  <a:lnTo>
                    <a:pt x="19" y="33"/>
                  </a:lnTo>
                  <a:lnTo>
                    <a:pt x="7" y="27"/>
                  </a:lnTo>
                  <a:lnTo>
                    <a:pt x="0" y="19"/>
                  </a:lnTo>
                  <a:lnTo>
                    <a:pt x="15" y="1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85D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27" name="Freeform 111"/>
            <p:cNvSpPr>
              <a:spLocks/>
            </p:cNvSpPr>
            <p:nvPr/>
          </p:nvSpPr>
          <p:spPr bwMode="auto">
            <a:xfrm>
              <a:off x="826" y="2611"/>
              <a:ext cx="22" cy="38"/>
            </a:xfrm>
            <a:custGeom>
              <a:avLst/>
              <a:gdLst>
                <a:gd name="T0" fmla="*/ 1 w 44"/>
                <a:gd name="T1" fmla="*/ 0 h 76"/>
                <a:gd name="T2" fmla="*/ 1 w 44"/>
                <a:gd name="T3" fmla="*/ 1 h 76"/>
                <a:gd name="T4" fmla="*/ 1 w 44"/>
                <a:gd name="T5" fmla="*/ 1 h 76"/>
                <a:gd name="T6" fmla="*/ 1 w 44"/>
                <a:gd name="T7" fmla="*/ 1 h 76"/>
                <a:gd name="T8" fmla="*/ 1 w 44"/>
                <a:gd name="T9" fmla="*/ 1 h 76"/>
                <a:gd name="T10" fmla="*/ 1 w 44"/>
                <a:gd name="T11" fmla="*/ 1 h 76"/>
                <a:gd name="T12" fmla="*/ 1 w 44"/>
                <a:gd name="T13" fmla="*/ 1 h 76"/>
                <a:gd name="T14" fmla="*/ 1 w 44"/>
                <a:gd name="T15" fmla="*/ 1 h 76"/>
                <a:gd name="T16" fmla="*/ 1 w 44"/>
                <a:gd name="T17" fmla="*/ 1 h 76"/>
                <a:gd name="T18" fmla="*/ 1 w 44"/>
                <a:gd name="T19" fmla="*/ 1 h 76"/>
                <a:gd name="T20" fmla="*/ 1 w 44"/>
                <a:gd name="T21" fmla="*/ 1 h 76"/>
                <a:gd name="T22" fmla="*/ 1 w 44"/>
                <a:gd name="T23" fmla="*/ 1 h 76"/>
                <a:gd name="T24" fmla="*/ 1 w 44"/>
                <a:gd name="T25" fmla="*/ 1 h 76"/>
                <a:gd name="T26" fmla="*/ 1 w 44"/>
                <a:gd name="T27" fmla="*/ 1 h 76"/>
                <a:gd name="T28" fmla="*/ 1 w 44"/>
                <a:gd name="T29" fmla="*/ 1 h 76"/>
                <a:gd name="T30" fmla="*/ 1 w 44"/>
                <a:gd name="T31" fmla="*/ 1 h 76"/>
                <a:gd name="T32" fmla="*/ 1 w 44"/>
                <a:gd name="T33" fmla="*/ 1 h 76"/>
                <a:gd name="T34" fmla="*/ 0 w 44"/>
                <a:gd name="T35" fmla="*/ 1 h 76"/>
                <a:gd name="T36" fmla="*/ 1 w 44"/>
                <a:gd name="T37" fmla="*/ 0 h 76"/>
                <a:gd name="T38" fmla="*/ 1 w 44"/>
                <a:gd name="T39" fmla="*/ 0 h 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4"/>
                <a:gd name="T61" fmla="*/ 0 h 76"/>
                <a:gd name="T62" fmla="*/ 44 w 44"/>
                <a:gd name="T63" fmla="*/ 76 h 7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4" h="76">
                  <a:moveTo>
                    <a:pt x="10" y="0"/>
                  </a:moveTo>
                  <a:lnTo>
                    <a:pt x="21" y="2"/>
                  </a:lnTo>
                  <a:lnTo>
                    <a:pt x="33" y="7"/>
                  </a:lnTo>
                  <a:lnTo>
                    <a:pt x="38" y="15"/>
                  </a:lnTo>
                  <a:lnTo>
                    <a:pt x="44" y="26"/>
                  </a:lnTo>
                  <a:lnTo>
                    <a:pt x="44" y="42"/>
                  </a:lnTo>
                  <a:lnTo>
                    <a:pt x="42" y="57"/>
                  </a:lnTo>
                  <a:lnTo>
                    <a:pt x="36" y="68"/>
                  </a:lnTo>
                  <a:lnTo>
                    <a:pt x="31" y="76"/>
                  </a:lnTo>
                  <a:lnTo>
                    <a:pt x="23" y="76"/>
                  </a:lnTo>
                  <a:lnTo>
                    <a:pt x="17" y="72"/>
                  </a:lnTo>
                  <a:lnTo>
                    <a:pt x="14" y="64"/>
                  </a:lnTo>
                  <a:lnTo>
                    <a:pt x="12" y="59"/>
                  </a:lnTo>
                  <a:lnTo>
                    <a:pt x="8" y="49"/>
                  </a:lnTo>
                  <a:lnTo>
                    <a:pt x="6" y="40"/>
                  </a:lnTo>
                  <a:lnTo>
                    <a:pt x="10" y="26"/>
                  </a:lnTo>
                  <a:lnTo>
                    <a:pt x="6" y="17"/>
                  </a:lnTo>
                  <a:lnTo>
                    <a:pt x="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28" name="Freeform 112"/>
            <p:cNvSpPr>
              <a:spLocks/>
            </p:cNvSpPr>
            <p:nvPr/>
          </p:nvSpPr>
          <p:spPr bwMode="auto">
            <a:xfrm>
              <a:off x="756" y="2618"/>
              <a:ext cx="23" cy="29"/>
            </a:xfrm>
            <a:custGeom>
              <a:avLst/>
              <a:gdLst>
                <a:gd name="T0" fmla="*/ 1 w 45"/>
                <a:gd name="T1" fmla="*/ 0 h 57"/>
                <a:gd name="T2" fmla="*/ 1 w 45"/>
                <a:gd name="T3" fmla="*/ 1 h 57"/>
                <a:gd name="T4" fmla="*/ 1 w 45"/>
                <a:gd name="T5" fmla="*/ 1 h 57"/>
                <a:gd name="T6" fmla="*/ 1 w 45"/>
                <a:gd name="T7" fmla="*/ 1 h 57"/>
                <a:gd name="T8" fmla="*/ 1 w 45"/>
                <a:gd name="T9" fmla="*/ 1 h 57"/>
                <a:gd name="T10" fmla="*/ 1 w 45"/>
                <a:gd name="T11" fmla="*/ 1 h 57"/>
                <a:gd name="T12" fmla="*/ 1 w 45"/>
                <a:gd name="T13" fmla="*/ 1 h 57"/>
                <a:gd name="T14" fmla="*/ 1 w 45"/>
                <a:gd name="T15" fmla="*/ 1 h 57"/>
                <a:gd name="T16" fmla="*/ 1 w 45"/>
                <a:gd name="T17" fmla="*/ 1 h 57"/>
                <a:gd name="T18" fmla="*/ 1 w 45"/>
                <a:gd name="T19" fmla="*/ 1 h 57"/>
                <a:gd name="T20" fmla="*/ 0 w 45"/>
                <a:gd name="T21" fmla="*/ 1 h 57"/>
                <a:gd name="T22" fmla="*/ 0 w 45"/>
                <a:gd name="T23" fmla="*/ 1 h 57"/>
                <a:gd name="T24" fmla="*/ 1 w 45"/>
                <a:gd name="T25" fmla="*/ 1 h 57"/>
                <a:gd name="T26" fmla="*/ 0 w 45"/>
                <a:gd name="T27" fmla="*/ 1 h 57"/>
                <a:gd name="T28" fmla="*/ 1 w 45"/>
                <a:gd name="T29" fmla="*/ 1 h 57"/>
                <a:gd name="T30" fmla="*/ 1 w 45"/>
                <a:gd name="T31" fmla="*/ 1 h 57"/>
                <a:gd name="T32" fmla="*/ 1 w 45"/>
                <a:gd name="T33" fmla="*/ 0 h 57"/>
                <a:gd name="T34" fmla="*/ 1 w 45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"/>
                <a:gd name="T55" fmla="*/ 0 h 57"/>
                <a:gd name="T56" fmla="*/ 45 w 45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" h="57">
                  <a:moveTo>
                    <a:pt x="24" y="0"/>
                  </a:moveTo>
                  <a:lnTo>
                    <a:pt x="36" y="4"/>
                  </a:lnTo>
                  <a:lnTo>
                    <a:pt x="43" y="12"/>
                  </a:lnTo>
                  <a:lnTo>
                    <a:pt x="45" y="19"/>
                  </a:lnTo>
                  <a:lnTo>
                    <a:pt x="45" y="31"/>
                  </a:lnTo>
                  <a:lnTo>
                    <a:pt x="36" y="40"/>
                  </a:lnTo>
                  <a:lnTo>
                    <a:pt x="26" y="51"/>
                  </a:lnTo>
                  <a:lnTo>
                    <a:pt x="17" y="57"/>
                  </a:lnTo>
                  <a:lnTo>
                    <a:pt x="7" y="57"/>
                  </a:lnTo>
                  <a:lnTo>
                    <a:pt x="2" y="51"/>
                  </a:lnTo>
                  <a:lnTo>
                    <a:pt x="0" y="44"/>
                  </a:lnTo>
                  <a:lnTo>
                    <a:pt x="0" y="31"/>
                  </a:lnTo>
                  <a:lnTo>
                    <a:pt x="2" y="17"/>
                  </a:lnTo>
                  <a:lnTo>
                    <a:pt x="0" y="8"/>
                  </a:lnTo>
                  <a:lnTo>
                    <a:pt x="7" y="6"/>
                  </a:lnTo>
                  <a:lnTo>
                    <a:pt x="15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29" name="Freeform 113"/>
            <p:cNvSpPr>
              <a:spLocks/>
            </p:cNvSpPr>
            <p:nvPr/>
          </p:nvSpPr>
          <p:spPr bwMode="auto">
            <a:xfrm>
              <a:off x="719" y="2624"/>
              <a:ext cx="27" cy="53"/>
            </a:xfrm>
            <a:custGeom>
              <a:avLst/>
              <a:gdLst>
                <a:gd name="T0" fmla="*/ 0 w 56"/>
                <a:gd name="T1" fmla="*/ 1 h 106"/>
                <a:gd name="T2" fmla="*/ 0 w 56"/>
                <a:gd name="T3" fmla="*/ 0 h 106"/>
                <a:gd name="T4" fmla="*/ 0 w 56"/>
                <a:gd name="T5" fmla="*/ 0 h 106"/>
                <a:gd name="T6" fmla="*/ 0 w 56"/>
                <a:gd name="T7" fmla="*/ 1 h 106"/>
                <a:gd name="T8" fmla="*/ 0 w 56"/>
                <a:gd name="T9" fmla="*/ 1 h 106"/>
                <a:gd name="T10" fmla="*/ 0 w 56"/>
                <a:gd name="T11" fmla="*/ 1 h 106"/>
                <a:gd name="T12" fmla="*/ 0 w 56"/>
                <a:gd name="T13" fmla="*/ 1 h 106"/>
                <a:gd name="T14" fmla="*/ 0 w 56"/>
                <a:gd name="T15" fmla="*/ 1 h 106"/>
                <a:gd name="T16" fmla="*/ 0 w 56"/>
                <a:gd name="T17" fmla="*/ 1 h 106"/>
                <a:gd name="T18" fmla="*/ 0 w 56"/>
                <a:gd name="T19" fmla="*/ 1 h 106"/>
                <a:gd name="T20" fmla="*/ 0 w 56"/>
                <a:gd name="T21" fmla="*/ 1 h 106"/>
                <a:gd name="T22" fmla="*/ 0 w 56"/>
                <a:gd name="T23" fmla="*/ 1 h 106"/>
                <a:gd name="T24" fmla="*/ 0 w 56"/>
                <a:gd name="T25" fmla="*/ 1 h 106"/>
                <a:gd name="T26" fmla="*/ 0 w 56"/>
                <a:gd name="T27" fmla="*/ 1 h 106"/>
                <a:gd name="T28" fmla="*/ 0 w 56"/>
                <a:gd name="T29" fmla="*/ 1 h 106"/>
                <a:gd name="T30" fmla="*/ 0 w 56"/>
                <a:gd name="T31" fmla="*/ 1 h 106"/>
                <a:gd name="T32" fmla="*/ 0 w 56"/>
                <a:gd name="T33" fmla="*/ 1 h 106"/>
                <a:gd name="T34" fmla="*/ 0 w 56"/>
                <a:gd name="T35" fmla="*/ 1 h 106"/>
                <a:gd name="T36" fmla="*/ 0 w 56"/>
                <a:gd name="T37" fmla="*/ 1 h 106"/>
                <a:gd name="T38" fmla="*/ 0 w 56"/>
                <a:gd name="T39" fmla="*/ 1 h 10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6"/>
                <a:gd name="T61" fmla="*/ 0 h 106"/>
                <a:gd name="T62" fmla="*/ 56 w 56"/>
                <a:gd name="T63" fmla="*/ 106 h 10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6" h="106">
                  <a:moveTo>
                    <a:pt x="2" y="5"/>
                  </a:moveTo>
                  <a:lnTo>
                    <a:pt x="14" y="0"/>
                  </a:lnTo>
                  <a:lnTo>
                    <a:pt x="25" y="0"/>
                  </a:lnTo>
                  <a:lnTo>
                    <a:pt x="35" y="1"/>
                  </a:lnTo>
                  <a:lnTo>
                    <a:pt x="42" y="7"/>
                  </a:lnTo>
                  <a:lnTo>
                    <a:pt x="50" y="20"/>
                  </a:lnTo>
                  <a:lnTo>
                    <a:pt x="56" y="41"/>
                  </a:lnTo>
                  <a:lnTo>
                    <a:pt x="54" y="58"/>
                  </a:lnTo>
                  <a:lnTo>
                    <a:pt x="54" y="77"/>
                  </a:lnTo>
                  <a:lnTo>
                    <a:pt x="54" y="93"/>
                  </a:lnTo>
                  <a:lnTo>
                    <a:pt x="56" y="106"/>
                  </a:lnTo>
                  <a:lnTo>
                    <a:pt x="40" y="95"/>
                  </a:lnTo>
                  <a:lnTo>
                    <a:pt x="29" y="79"/>
                  </a:lnTo>
                  <a:lnTo>
                    <a:pt x="16" y="64"/>
                  </a:lnTo>
                  <a:lnTo>
                    <a:pt x="8" y="49"/>
                  </a:lnTo>
                  <a:lnTo>
                    <a:pt x="2" y="34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30" name="Freeform 114"/>
            <p:cNvSpPr>
              <a:spLocks/>
            </p:cNvSpPr>
            <p:nvPr/>
          </p:nvSpPr>
          <p:spPr bwMode="auto">
            <a:xfrm>
              <a:off x="306" y="2629"/>
              <a:ext cx="73" cy="126"/>
            </a:xfrm>
            <a:custGeom>
              <a:avLst/>
              <a:gdLst>
                <a:gd name="T0" fmla="*/ 0 w 147"/>
                <a:gd name="T1" fmla="*/ 0 h 251"/>
                <a:gd name="T2" fmla="*/ 0 w 147"/>
                <a:gd name="T3" fmla="*/ 1 h 251"/>
                <a:gd name="T4" fmla="*/ 0 w 147"/>
                <a:gd name="T5" fmla="*/ 1 h 251"/>
                <a:gd name="T6" fmla="*/ 0 w 147"/>
                <a:gd name="T7" fmla="*/ 1 h 251"/>
                <a:gd name="T8" fmla="*/ 0 w 147"/>
                <a:gd name="T9" fmla="*/ 1 h 251"/>
                <a:gd name="T10" fmla="*/ 0 w 147"/>
                <a:gd name="T11" fmla="*/ 1 h 251"/>
                <a:gd name="T12" fmla="*/ 0 w 147"/>
                <a:gd name="T13" fmla="*/ 1 h 251"/>
                <a:gd name="T14" fmla="*/ 0 w 147"/>
                <a:gd name="T15" fmla="*/ 1 h 251"/>
                <a:gd name="T16" fmla="*/ 0 w 147"/>
                <a:gd name="T17" fmla="*/ 1 h 251"/>
                <a:gd name="T18" fmla="*/ 0 w 147"/>
                <a:gd name="T19" fmla="*/ 1 h 251"/>
                <a:gd name="T20" fmla="*/ 0 w 147"/>
                <a:gd name="T21" fmla="*/ 1 h 251"/>
                <a:gd name="T22" fmla="*/ 0 w 147"/>
                <a:gd name="T23" fmla="*/ 1 h 251"/>
                <a:gd name="T24" fmla="*/ 0 w 147"/>
                <a:gd name="T25" fmla="*/ 1 h 251"/>
                <a:gd name="T26" fmla="*/ 0 w 147"/>
                <a:gd name="T27" fmla="*/ 1 h 251"/>
                <a:gd name="T28" fmla="*/ 0 w 147"/>
                <a:gd name="T29" fmla="*/ 1 h 251"/>
                <a:gd name="T30" fmla="*/ 0 w 147"/>
                <a:gd name="T31" fmla="*/ 1 h 251"/>
                <a:gd name="T32" fmla="*/ 0 w 147"/>
                <a:gd name="T33" fmla="*/ 1 h 251"/>
                <a:gd name="T34" fmla="*/ 0 w 147"/>
                <a:gd name="T35" fmla="*/ 1 h 251"/>
                <a:gd name="T36" fmla="*/ 0 w 147"/>
                <a:gd name="T37" fmla="*/ 1 h 251"/>
                <a:gd name="T38" fmla="*/ 0 w 147"/>
                <a:gd name="T39" fmla="*/ 1 h 251"/>
                <a:gd name="T40" fmla="*/ 0 w 147"/>
                <a:gd name="T41" fmla="*/ 1 h 251"/>
                <a:gd name="T42" fmla="*/ 0 w 147"/>
                <a:gd name="T43" fmla="*/ 1 h 251"/>
                <a:gd name="T44" fmla="*/ 0 w 147"/>
                <a:gd name="T45" fmla="*/ 1 h 251"/>
                <a:gd name="T46" fmla="*/ 0 w 147"/>
                <a:gd name="T47" fmla="*/ 1 h 251"/>
                <a:gd name="T48" fmla="*/ 0 w 147"/>
                <a:gd name="T49" fmla="*/ 1 h 251"/>
                <a:gd name="T50" fmla="*/ 0 w 147"/>
                <a:gd name="T51" fmla="*/ 1 h 251"/>
                <a:gd name="T52" fmla="*/ 0 w 147"/>
                <a:gd name="T53" fmla="*/ 1 h 251"/>
                <a:gd name="T54" fmla="*/ 0 w 147"/>
                <a:gd name="T55" fmla="*/ 1 h 251"/>
                <a:gd name="T56" fmla="*/ 0 w 147"/>
                <a:gd name="T57" fmla="*/ 1 h 251"/>
                <a:gd name="T58" fmla="*/ 0 w 147"/>
                <a:gd name="T59" fmla="*/ 1 h 251"/>
                <a:gd name="T60" fmla="*/ 0 w 147"/>
                <a:gd name="T61" fmla="*/ 1 h 251"/>
                <a:gd name="T62" fmla="*/ 0 w 147"/>
                <a:gd name="T63" fmla="*/ 1 h 251"/>
                <a:gd name="T64" fmla="*/ 0 w 147"/>
                <a:gd name="T65" fmla="*/ 1 h 251"/>
                <a:gd name="T66" fmla="*/ 0 w 147"/>
                <a:gd name="T67" fmla="*/ 1 h 251"/>
                <a:gd name="T68" fmla="*/ 0 w 147"/>
                <a:gd name="T69" fmla="*/ 1 h 251"/>
                <a:gd name="T70" fmla="*/ 0 w 147"/>
                <a:gd name="T71" fmla="*/ 1 h 251"/>
                <a:gd name="T72" fmla="*/ 0 w 147"/>
                <a:gd name="T73" fmla="*/ 1 h 251"/>
                <a:gd name="T74" fmla="*/ 0 w 147"/>
                <a:gd name="T75" fmla="*/ 0 h 251"/>
                <a:gd name="T76" fmla="*/ 0 w 147"/>
                <a:gd name="T77" fmla="*/ 0 h 251"/>
                <a:gd name="T78" fmla="*/ 0 w 147"/>
                <a:gd name="T79" fmla="*/ 0 h 25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47"/>
                <a:gd name="T121" fmla="*/ 0 h 251"/>
                <a:gd name="T122" fmla="*/ 147 w 147"/>
                <a:gd name="T123" fmla="*/ 251 h 25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47" h="251">
                  <a:moveTo>
                    <a:pt x="4" y="0"/>
                  </a:moveTo>
                  <a:lnTo>
                    <a:pt x="21" y="9"/>
                  </a:lnTo>
                  <a:lnTo>
                    <a:pt x="40" y="25"/>
                  </a:lnTo>
                  <a:lnTo>
                    <a:pt x="55" y="40"/>
                  </a:lnTo>
                  <a:lnTo>
                    <a:pt x="71" y="61"/>
                  </a:lnTo>
                  <a:lnTo>
                    <a:pt x="76" y="70"/>
                  </a:lnTo>
                  <a:lnTo>
                    <a:pt x="82" y="82"/>
                  </a:lnTo>
                  <a:lnTo>
                    <a:pt x="88" y="93"/>
                  </a:lnTo>
                  <a:lnTo>
                    <a:pt x="95" y="104"/>
                  </a:lnTo>
                  <a:lnTo>
                    <a:pt x="99" y="116"/>
                  </a:lnTo>
                  <a:lnTo>
                    <a:pt x="105" y="129"/>
                  </a:lnTo>
                  <a:lnTo>
                    <a:pt x="111" y="141"/>
                  </a:lnTo>
                  <a:lnTo>
                    <a:pt x="116" y="154"/>
                  </a:lnTo>
                  <a:lnTo>
                    <a:pt x="118" y="165"/>
                  </a:lnTo>
                  <a:lnTo>
                    <a:pt x="124" y="179"/>
                  </a:lnTo>
                  <a:lnTo>
                    <a:pt x="126" y="190"/>
                  </a:lnTo>
                  <a:lnTo>
                    <a:pt x="132" y="203"/>
                  </a:lnTo>
                  <a:lnTo>
                    <a:pt x="133" y="215"/>
                  </a:lnTo>
                  <a:lnTo>
                    <a:pt x="139" y="226"/>
                  </a:lnTo>
                  <a:lnTo>
                    <a:pt x="141" y="238"/>
                  </a:lnTo>
                  <a:lnTo>
                    <a:pt x="147" y="251"/>
                  </a:lnTo>
                  <a:lnTo>
                    <a:pt x="135" y="234"/>
                  </a:lnTo>
                  <a:lnTo>
                    <a:pt x="124" y="219"/>
                  </a:lnTo>
                  <a:lnTo>
                    <a:pt x="112" y="203"/>
                  </a:lnTo>
                  <a:lnTo>
                    <a:pt x="103" y="188"/>
                  </a:lnTo>
                  <a:lnTo>
                    <a:pt x="92" y="173"/>
                  </a:lnTo>
                  <a:lnTo>
                    <a:pt x="80" y="158"/>
                  </a:lnTo>
                  <a:lnTo>
                    <a:pt x="71" y="142"/>
                  </a:lnTo>
                  <a:lnTo>
                    <a:pt x="61" y="127"/>
                  </a:lnTo>
                  <a:lnTo>
                    <a:pt x="50" y="110"/>
                  </a:lnTo>
                  <a:lnTo>
                    <a:pt x="42" y="93"/>
                  </a:lnTo>
                  <a:lnTo>
                    <a:pt x="33" y="78"/>
                  </a:lnTo>
                  <a:lnTo>
                    <a:pt x="25" y="63"/>
                  </a:lnTo>
                  <a:lnTo>
                    <a:pt x="17" y="46"/>
                  </a:lnTo>
                  <a:lnTo>
                    <a:pt x="10" y="32"/>
                  </a:lnTo>
                  <a:lnTo>
                    <a:pt x="4" y="17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31" name="Freeform 115"/>
            <p:cNvSpPr>
              <a:spLocks/>
            </p:cNvSpPr>
            <p:nvPr/>
          </p:nvSpPr>
          <p:spPr bwMode="auto">
            <a:xfrm>
              <a:off x="674" y="2628"/>
              <a:ext cx="31" cy="45"/>
            </a:xfrm>
            <a:custGeom>
              <a:avLst/>
              <a:gdLst>
                <a:gd name="T0" fmla="*/ 0 w 63"/>
                <a:gd name="T1" fmla="*/ 0 h 91"/>
                <a:gd name="T2" fmla="*/ 0 w 63"/>
                <a:gd name="T3" fmla="*/ 0 h 91"/>
                <a:gd name="T4" fmla="*/ 0 w 63"/>
                <a:gd name="T5" fmla="*/ 0 h 91"/>
                <a:gd name="T6" fmla="*/ 0 w 63"/>
                <a:gd name="T7" fmla="*/ 0 h 91"/>
                <a:gd name="T8" fmla="*/ 0 w 63"/>
                <a:gd name="T9" fmla="*/ 0 h 91"/>
                <a:gd name="T10" fmla="*/ 0 w 63"/>
                <a:gd name="T11" fmla="*/ 0 h 91"/>
                <a:gd name="T12" fmla="*/ 0 w 63"/>
                <a:gd name="T13" fmla="*/ 0 h 91"/>
                <a:gd name="T14" fmla="*/ 0 w 63"/>
                <a:gd name="T15" fmla="*/ 0 h 91"/>
                <a:gd name="T16" fmla="*/ 0 w 63"/>
                <a:gd name="T17" fmla="*/ 0 h 91"/>
                <a:gd name="T18" fmla="*/ 0 w 63"/>
                <a:gd name="T19" fmla="*/ 0 h 91"/>
                <a:gd name="T20" fmla="*/ 0 w 63"/>
                <a:gd name="T21" fmla="*/ 0 h 91"/>
                <a:gd name="T22" fmla="*/ 0 w 63"/>
                <a:gd name="T23" fmla="*/ 0 h 91"/>
                <a:gd name="T24" fmla="*/ 0 w 63"/>
                <a:gd name="T25" fmla="*/ 0 h 91"/>
                <a:gd name="T26" fmla="*/ 0 w 63"/>
                <a:gd name="T27" fmla="*/ 0 h 91"/>
                <a:gd name="T28" fmla="*/ 0 w 63"/>
                <a:gd name="T29" fmla="*/ 0 h 91"/>
                <a:gd name="T30" fmla="*/ 0 w 63"/>
                <a:gd name="T31" fmla="*/ 0 h 91"/>
                <a:gd name="T32" fmla="*/ 0 w 63"/>
                <a:gd name="T33" fmla="*/ 0 h 91"/>
                <a:gd name="T34" fmla="*/ 0 w 63"/>
                <a:gd name="T35" fmla="*/ 0 h 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3"/>
                <a:gd name="T55" fmla="*/ 0 h 91"/>
                <a:gd name="T56" fmla="*/ 63 w 63"/>
                <a:gd name="T57" fmla="*/ 91 h 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3" h="91">
                  <a:moveTo>
                    <a:pt x="6" y="4"/>
                  </a:moveTo>
                  <a:lnTo>
                    <a:pt x="15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40" y="6"/>
                  </a:lnTo>
                  <a:lnTo>
                    <a:pt x="48" y="17"/>
                  </a:lnTo>
                  <a:lnTo>
                    <a:pt x="53" y="34"/>
                  </a:lnTo>
                  <a:lnTo>
                    <a:pt x="57" y="50"/>
                  </a:lnTo>
                  <a:lnTo>
                    <a:pt x="59" y="65"/>
                  </a:lnTo>
                  <a:lnTo>
                    <a:pt x="61" y="78"/>
                  </a:lnTo>
                  <a:lnTo>
                    <a:pt x="63" y="91"/>
                  </a:lnTo>
                  <a:lnTo>
                    <a:pt x="46" y="78"/>
                  </a:lnTo>
                  <a:lnTo>
                    <a:pt x="27" y="67"/>
                  </a:lnTo>
                  <a:lnTo>
                    <a:pt x="12" y="50"/>
                  </a:lnTo>
                  <a:lnTo>
                    <a:pt x="2" y="34"/>
                  </a:lnTo>
                  <a:lnTo>
                    <a:pt x="0" y="19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32" name="Freeform 116"/>
            <p:cNvSpPr>
              <a:spLocks/>
            </p:cNvSpPr>
            <p:nvPr/>
          </p:nvSpPr>
          <p:spPr bwMode="auto">
            <a:xfrm>
              <a:off x="1692" y="2636"/>
              <a:ext cx="703" cy="280"/>
            </a:xfrm>
            <a:custGeom>
              <a:avLst/>
              <a:gdLst>
                <a:gd name="T0" fmla="*/ 1 w 1405"/>
                <a:gd name="T1" fmla="*/ 0 h 561"/>
                <a:gd name="T2" fmla="*/ 1 w 1405"/>
                <a:gd name="T3" fmla="*/ 0 h 561"/>
                <a:gd name="T4" fmla="*/ 1 w 1405"/>
                <a:gd name="T5" fmla="*/ 0 h 561"/>
                <a:gd name="T6" fmla="*/ 1 w 1405"/>
                <a:gd name="T7" fmla="*/ 0 h 561"/>
                <a:gd name="T8" fmla="*/ 1 w 1405"/>
                <a:gd name="T9" fmla="*/ 0 h 561"/>
                <a:gd name="T10" fmla="*/ 1 w 1405"/>
                <a:gd name="T11" fmla="*/ 0 h 561"/>
                <a:gd name="T12" fmla="*/ 1 w 1405"/>
                <a:gd name="T13" fmla="*/ 0 h 561"/>
                <a:gd name="T14" fmla="*/ 1 w 1405"/>
                <a:gd name="T15" fmla="*/ 0 h 561"/>
                <a:gd name="T16" fmla="*/ 1 w 1405"/>
                <a:gd name="T17" fmla="*/ 0 h 561"/>
                <a:gd name="T18" fmla="*/ 1 w 1405"/>
                <a:gd name="T19" fmla="*/ 0 h 561"/>
                <a:gd name="T20" fmla="*/ 1 w 1405"/>
                <a:gd name="T21" fmla="*/ 0 h 561"/>
                <a:gd name="T22" fmla="*/ 1 w 1405"/>
                <a:gd name="T23" fmla="*/ 0 h 561"/>
                <a:gd name="T24" fmla="*/ 1 w 1405"/>
                <a:gd name="T25" fmla="*/ 0 h 561"/>
                <a:gd name="T26" fmla="*/ 1 w 1405"/>
                <a:gd name="T27" fmla="*/ 0 h 561"/>
                <a:gd name="T28" fmla="*/ 1 w 1405"/>
                <a:gd name="T29" fmla="*/ 0 h 561"/>
                <a:gd name="T30" fmla="*/ 1 w 1405"/>
                <a:gd name="T31" fmla="*/ 0 h 561"/>
                <a:gd name="T32" fmla="*/ 1 w 1405"/>
                <a:gd name="T33" fmla="*/ 0 h 561"/>
                <a:gd name="T34" fmla="*/ 1 w 1405"/>
                <a:gd name="T35" fmla="*/ 0 h 561"/>
                <a:gd name="T36" fmla="*/ 1 w 1405"/>
                <a:gd name="T37" fmla="*/ 0 h 561"/>
                <a:gd name="T38" fmla="*/ 1 w 1405"/>
                <a:gd name="T39" fmla="*/ 0 h 561"/>
                <a:gd name="T40" fmla="*/ 1 w 1405"/>
                <a:gd name="T41" fmla="*/ 0 h 561"/>
                <a:gd name="T42" fmla="*/ 1 w 1405"/>
                <a:gd name="T43" fmla="*/ 0 h 561"/>
                <a:gd name="T44" fmla="*/ 1 w 1405"/>
                <a:gd name="T45" fmla="*/ 0 h 561"/>
                <a:gd name="T46" fmla="*/ 1 w 1405"/>
                <a:gd name="T47" fmla="*/ 0 h 561"/>
                <a:gd name="T48" fmla="*/ 1 w 1405"/>
                <a:gd name="T49" fmla="*/ 0 h 561"/>
                <a:gd name="T50" fmla="*/ 1 w 1405"/>
                <a:gd name="T51" fmla="*/ 0 h 561"/>
                <a:gd name="T52" fmla="*/ 1 w 1405"/>
                <a:gd name="T53" fmla="*/ 0 h 561"/>
                <a:gd name="T54" fmla="*/ 1 w 1405"/>
                <a:gd name="T55" fmla="*/ 0 h 561"/>
                <a:gd name="T56" fmla="*/ 1 w 1405"/>
                <a:gd name="T57" fmla="*/ 0 h 561"/>
                <a:gd name="T58" fmla="*/ 1 w 1405"/>
                <a:gd name="T59" fmla="*/ 0 h 561"/>
                <a:gd name="T60" fmla="*/ 1 w 1405"/>
                <a:gd name="T61" fmla="*/ 0 h 561"/>
                <a:gd name="T62" fmla="*/ 1 w 1405"/>
                <a:gd name="T63" fmla="*/ 0 h 561"/>
                <a:gd name="T64" fmla="*/ 1 w 1405"/>
                <a:gd name="T65" fmla="*/ 0 h 561"/>
                <a:gd name="T66" fmla="*/ 1 w 1405"/>
                <a:gd name="T67" fmla="*/ 0 h 561"/>
                <a:gd name="T68" fmla="*/ 1 w 1405"/>
                <a:gd name="T69" fmla="*/ 0 h 561"/>
                <a:gd name="T70" fmla="*/ 1 w 1405"/>
                <a:gd name="T71" fmla="*/ 0 h 561"/>
                <a:gd name="T72" fmla="*/ 1 w 1405"/>
                <a:gd name="T73" fmla="*/ 0 h 561"/>
                <a:gd name="T74" fmla="*/ 1 w 1405"/>
                <a:gd name="T75" fmla="*/ 0 h 561"/>
                <a:gd name="T76" fmla="*/ 1 w 1405"/>
                <a:gd name="T77" fmla="*/ 0 h 561"/>
                <a:gd name="T78" fmla="*/ 1 w 1405"/>
                <a:gd name="T79" fmla="*/ 0 h 561"/>
                <a:gd name="T80" fmla="*/ 1 w 1405"/>
                <a:gd name="T81" fmla="*/ 0 h 561"/>
                <a:gd name="T82" fmla="*/ 1 w 1405"/>
                <a:gd name="T83" fmla="*/ 0 h 561"/>
                <a:gd name="T84" fmla="*/ 1 w 1405"/>
                <a:gd name="T85" fmla="*/ 0 h 561"/>
                <a:gd name="T86" fmla="*/ 1 w 1405"/>
                <a:gd name="T87" fmla="*/ 0 h 561"/>
                <a:gd name="T88" fmla="*/ 1 w 1405"/>
                <a:gd name="T89" fmla="*/ 0 h 561"/>
                <a:gd name="T90" fmla="*/ 1 w 1405"/>
                <a:gd name="T91" fmla="*/ 0 h 561"/>
                <a:gd name="T92" fmla="*/ 1 w 1405"/>
                <a:gd name="T93" fmla="*/ 0 h 561"/>
                <a:gd name="T94" fmla="*/ 1 w 1405"/>
                <a:gd name="T95" fmla="*/ 0 h 561"/>
                <a:gd name="T96" fmla="*/ 1 w 1405"/>
                <a:gd name="T97" fmla="*/ 0 h 561"/>
                <a:gd name="T98" fmla="*/ 0 w 1405"/>
                <a:gd name="T99" fmla="*/ 0 h 561"/>
                <a:gd name="T100" fmla="*/ 1 w 1405"/>
                <a:gd name="T101" fmla="*/ 0 h 56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05"/>
                <a:gd name="T154" fmla="*/ 0 h 561"/>
                <a:gd name="T155" fmla="*/ 1405 w 1405"/>
                <a:gd name="T156" fmla="*/ 561 h 56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05" h="561">
                  <a:moveTo>
                    <a:pt x="10" y="0"/>
                  </a:moveTo>
                  <a:lnTo>
                    <a:pt x="59" y="14"/>
                  </a:lnTo>
                  <a:lnTo>
                    <a:pt x="111" y="31"/>
                  </a:lnTo>
                  <a:lnTo>
                    <a:pt x="160" y="48"/>
                  </a:lnTo>
                  <a:lnTo>
                    <a:pt x="210" y="71"/>
                  </a:lnTo>
                  <a:lnTo>
                    <a:pt x="257" y="91"/>
                  </a:lnTo>
                  <a:lnTo>
                    <a:pt x="307" y="116"/>
                  </a:lnTo>
                  <a:lnTo>
                    <a:pt x="356" y="141"/>
                  </a:lnTo>
                  <a:lnTo>
                    <a:pt x="405" y="169"/>
                  </a:lnTo>
                  <a:lnTo>
                    <a:pt x="451" y="194"/>
                  </a:lnTo>
                  <a:lnTo>
                    <a:pt x="499" y="221"/>
                  </a:lnTo>
                  <a:lnTo>
                    <a:pt x="546" y="247"/>
                  </a:lnTo>
                  <a:lnTo>
                    <a:pt x="594" y="276"/>
                  </a:lnTo>
                  <a:lnTo>
                    <a:pt x="641" y="301"/>
                  </a:lnTo>
                  <a:lnTo>
                    <a:pt x="689" y="325"/>
                  </a:lnTo>
                  <a:lnTo>
                    <a:pt x="736" y="348"/>
                  </a:lnTo>
                  <a:lnTo>
                    <a:pt x="784" y="373"/>
                  </a:lnTo>
                  <a:lnTo>
                    <a:pt x="797" y="361"/>
                  </a:lnTo>
                  <a:lnTo>
                    <a:pt x="808" y="354"/>
                  </a:lnTo>
                  <a:lnTo>
                    <a:pt x="812" y="344"/>
                  </a:lnTo>
                  <a:lnTo>
                    <a:pt x="812" y="337"/>
                  </a:lnTo>
                  <a:lnTo>
                    <a:pt x="807" y="327"/>
                  </a:lnTo>
                  <a:lnTo>
                    <a:pt x="799" y="321"/>
                  </a:lnTo>
                  <a:lnTo>
                    <a:pt x="786" y="312"/>
                  </a:lnTo>
                  <a:lnTo>
                    <a:pt x="774" y="306"/>
                  </a:lnTo>
                  <a:lnTo>
                    <a:pt x="757" y="299"/>
                  </a:lnTo>
                  <a:lnTo>
                    <a:pt x="740" y="291"/>
                  </a:lnTo>
                  <a:lnTo>
                    <a:pt x="723" y="283"/>
                  </a:lnTo>
                  <a:lnTo>
                    <a:pt x="708" y="278"/>
                  </a:lnTo>
                  <a:lnTo>
                    <a:pt x="691" y="272"/>
                  </a:lnTo>
                  <a:lnTo>
                    <a:pt x="677" y="266"/>
                  </a:lnTo>
                  <a:lnTo>
                    <a:pt x="666" y="261"/>
                  </a:lnTo>
                  <a:lnTo>
                    <a:pt x="658" y="255"/>
                  </a:lnTo>
                  <a:lnTo>
                    <a:pt x="630" y="234"/>
                  </a:lnTo>
                  <a:lnTo>
                    <a:pt x="601" y="217"/>
                  </a:lnTo>
                  <a:lnTo>
                    <a:pt x="573" y="200"/>
                  </a:lnTo>
                  <a:lnTo>
                    <a:pt x="544" y="185"/>
                  </a:lnTo>
                  <a:lnTo>
                    <a:pt x="514" y="168"/>
                  </a:lnTo>
                  <a:lnTo>
                    <a:pt x="485" y="154"/>
                  </a:lnTo>
                  <a:lnTo>
                    <a:pt x="455" y="143"/>
                  </a:lnTo>
                  <a:lnTo>
                    <a:pt x="426" y="131"/>
                  </a:lnTo>
                  <a:lnTo>
                    <a:pt x="396" y="118"/>
                  </a:lnTo>
                  <a:lnTo>
                    <a:pt x="365" y="107"/>
                  </a:lnTo>
                  <a:lnTo>
                    <a:pt x="337" y="93"/>
                  </a:lnTo>
                  <a:lnTo>
                    <a:pt x="308" y="82"/>
                  </a:lnTo>
                  <a:lnTo>
                    <a:pt x="280" y="69"/>
                  </a:lnTo>
                  <a:lnTo>
                    <a:pt x="251" y="57"/>
                  </a:lnTo>
                  <a:lnTo>
                    <a:pt x="225" y="44"/>
                  </a:lnTo>
                  <a:lnTo>
                    <a:pt x="202" y="31"/>
                  </a:lnTo>
                  <a:lnTo>
                    <a:pt x="213" y="23"/>
                  </a:lnTo>
                  <a:lnTo>
                    <a:pt x="229" y="21"/>
                  </a:lnTo>
                  <a:lnTo>
                    <a:pt x="242" y="19"/>
                  </a:lnTo>
                  <a:lnTo>
                    <a:pt x="259" y="21"/>
                  </a:lnTo>
                  <a:lnTo>
                    <a:pt x="274" y="23"/>
                  </a:lnTo>
                  <a:lnTo>
                    <a:pt x="289" y="27"/>
                  </a:lnTo>
                  <a:lnTo>
                    <a:pt x="305" y="33"/>
                  </a:lnTo>
                  <a:lnTo>
                    <a:pt x="322" y="40"/>
                  </a:lnTo>
                  <a:lnTo>
                    <a:pt x="337" y="46"/>
                  </a:lnTo>
                  <a:lnTo>
                    <a:pt x="352" y="53"/>
                  </a:lnTo>
                  <a:lnTo>
                    <a:pt x="367" y="61"/>
                  </a:lnTo>
                  <a:lnTo>
                    <a:pt x="383" y="69"/>
                  </a:lnTo>
                  <a:lnTo>
                    <a:pt x="398" y="74"/>
                  </a:lnTo>
                  <a:lnTo>
                    <a:pt x="413" y="80"/>
                  </a:lnTo>
                  <a:lnTo>
                    <a:pt x="428" y="86"/>
                  </a:lnTo>
                  <a:lnTo>
                    <a:pt x="445" y="91"/>
                  </a:lnTo>
                  <a:lnTo>
                    <a:pt x="497" y="109"/>
                  </a:lnTo>
                  <a:lnTo>
                    <a:pt x="550" y="129"/>
                  </a:lnTo>
                  <a:lnTo>
                    <a:pt x="603" y="149"/>
                  </a:lnTo>
                  <a:lnTo>
                    <a:pt x="656" y="169"/>
                  </a:lnTo>
                  <a:lnTo>
                    <a:pt x="708" y="190"/>
                  </a:lnTo>
                  <a:lnTo>
                    <a:pt x="759" y="213"/>
                  </a:lnTo>
                  <a:lnTo>
                    <a:pt x="810" y="236"/>
                  </a:lnTo>
                  <a:lnTo>
                    <a:pt x="864" y="261"/>
                  </a:lnTo>
                  <a:lnTo>
                    <a:pt x="913" y="283"/>
                  </a:lnTo>
                  <a:lnTo>
                    <a:pt x="964" y="308"/>
                  </a:lnTo>
                  <a:lnTo>
                    <a:pt x="1016" y="333"/>
                  </a:lnTo>
                  <a:lnTo>
                    <a:pt x="1067" y="358"/>
                  </a:lnTo>
                  <a:lnTo>
                    <a:pt x="1118" y="382"/>
                  </a:lnTo>
                  <a:lnTo>
                    <a:pt x="1170" y="409"/>
                  </a:lnTo>
                  <a:lnTo>
                    <a:pt x="1221" y="434"/>
                  </a:lnTo>
                  <a:lnTo>
                    <a:pt x="1272" y="460"/>
                  </a:lnTo>
                  <a:lnTo>
                    <a:pt x="1269" y="464"/>
                  </a:lnTo>
                  <a:lnTo>
                    <a:pt x="1267" y="470"/>
                  </a:lnTo>
                  <a:lnTo>
                    <a:pt x="1274" y="474"/>
                  </a:lnTo>
                  <a:lnTo>
                    <a:pt x="1284" y="479"/>
                  </a:lnTo>
                  <a:lnTo>
                    <a:pt x="1293" y="479"/>
                  </a:lnTo>
                  <a:lnTo>
                    <a:pt x="1303" y="477"/>
                  </a:lnTo>
                  <a:lnTo>
                    <a:pt x="1309" y="489"/>
                  </a:lnTo>
                  <a:lnTo>
                    <a:pt x="1320" y="500"/>
                  </a:lnTo>
                  <a:lnTo>
                    <a:pt x="1333" y="508"/>
                  </a:lnTo>
                  <a:lnTo>
                    <a:pt x="1348" y="517"/>
                  </a:lnTo>
                  <a:lnTo>
                    <a:pt x="1362" y="525"/>
                  </a:lnTo>
                  <a:lnTo>
                    <a:pt x="1375" y="534"/>
                  </a:lnTo>
                  <a:lnTo>
                    <a:pt x="1396" y="553"/>
                  </a:lnTo>
                  <a:lnTo>
                    <a:pt x="1398" y="555"/>
                  </a:lnTo>
                  <a:lnTo>
                    <a:pt x="1405" y="561"/>
                  </a:lnTo>
                  <a:lnTo>
                    <a:pt x="1369" y="553"/>
                  </a:lnTo>
                  <a:lnTo>
                    <a:pt x="1337" y="544"/>
                  </a:lnTo>
                  <a:lnTo>
                    <a:pt x="1303" y="532"/>
                  </a:lnTo>
                  <a:lnTo>
                    <a:pt x="1269" y="521"/>
                  </a:lnTo>
                  <a:lnTo>
                    <a:pt x="1232" y="506"/>
                  </a:lnTo>
                  <a:lnTo>
                    <a:pt x="1198" y="494"/>
                  </a:lnTo>
                  <a:lnTo>
                    <a:pt x="1162" y="479"/>
                  </a:lnTo>
                  <a:lnTo>
                    <a:pt x="1128" y="468"/>
                  </a:lnTo>
                  <a:lnTo>
                    <a:pt x="1092" y="455"/>
                  </a:lnTo>
                  <a:lnTo>
                    <a:pt x="1058" y="443"/>
                  </a:lnTo>
                  <a:lnTo>
                    <a:pt x="1021" y="432"/>
                  </a:lnTo>
                  <a:lnTo>
                    <a:pt x="987" y="424"/>
                  </a:lnTo>
                  <a:lnTo>
                    <a:pt x="953" y="417"/>
                  </a:lnTo>
                  <a:lnTo>
                    <a:pt x="919" y="415"/>
                  </a:lnTo>
                  <a:lnTo>
                    <a:pt x="886" y="413"/>
                  </a:lnTo>
                  <a:lnTo>
                    <a:pt x="854" y="417"/>
                  </a:lnTo>
                  <a:lnTo>
                    <a:pt x="837" y="422"/>
                  </a:lnTo>
                  <a:lnTo>
                    <a:pt x="822" y="426"/>
                  </a:lnTo>
                  <a:lnTo>
                    <a:pt x="807" y="426"/>
                  </a:lnTo>
                  <a:lnTo>
                    <a:pt x="791" y="426"/>
                  </a:lnTo>
                  <a:lnTo>
                    <a:pt x="774" y="420"/>
                  </a:lnTo>
                  <a:lnTo>
                    <a:pt x="757" y="415"/>
                  </a:lnTo>
                  <a:lnTo>
                    <a:pt x="740" y="405"/>
                  </a:lnTo>
                  <a:lnTo>
                    <a:pt x="723" y="398"/>
                  </a:lnTo>
                  <a:lnTo>
                    <a:pt x="704" y="386"/>
                  </a:lnTo>
                  <a:lnTo>
                    <a:pt x="685" y="377"/>
                  </a:lnTo>
                  <a:lnTo>
                    <a:pt x="666" y="365"/>
                  </a:lnTo>
                  <a:lnTo>
                    <a:pt x="649" y="356"/>
                  </a:lnTo>
                  <a:lnTo>
                    <a:pt x="630" y="344"/>
                  </a:lnTo>
                  <a:lnTo>
                    <a:pt x="613" y="337"/>
                  </a:lnTo>
                  <a:lnTo>
                    <a:pt x="594" y="329"/>
                  </a:lnTo>
                  <a:lnTo>
                    <a:pt x="577" y="325"/>
                  </a:lnTo>
                  <a:lnTo>
                    <a:pt x="544" y="299"/>
                  </a:lnTo>
                  <a:lnTo>
                    <a:pt x="514" y="276"/>
                  </a:lnTo>
                  <a:lnTo>
                    <a:pt x="481" y="253"/>
                  </a:lnTo>
                  <a:lnTo>
                    <a:pt x="451" y="236"/>
                  </a:lnTo>
                  <a:lnTo>
                    <a:pt x="419" y="217"/>
                  </a:lnTo>
                  <a:lnTo>
                    <a:pt x="386" y="200"/>
                  </a:lnTo>
                  <a:lnTo>
                    <a:pt x="354" y="185"/>
                  </a:lnTo>
                  <a:lnTo>
                    <a:pt x="322" y="171"/>
                  </a:lnTo>
                  <a:lnTo>
                    <a:pt x="288" y="154"/>
                  </a:lnTo>
                  <a:lnTo>
                    <a:pt x="253" y="141"/>
                  </a:lnTo>
                  <a:lnTo>
                    <a:pt x="219" y="126"/>
                  </a:lnTo>
                  <a:lnTo>
                    <a:pt x="187" y="112"/>
                  </a:lnTo>
                  <a:lnTo>
                    <a:pt x="153" y="97"/>
                  </a:lnTo>
                  <a:lnTo>
                    <a:pt x="122" y="82"/>
                  </a:lnTo>
                  <a:lnTo>
                    <a:pt x="90" y="65"/>
                  </a:lnTo>
                  <a:lnTo>
                    <a:pt x="59" y="48"/>
                  </a:lnTo>
                  <a:lnTo>
                    <a:pt x="42" y="46"/>
                  </a:lnTo>
                  <a:lnTo>
                    <a:pt x="29" y="40"/>
                  </a:lnTo>
                  <a:lnTo>
                    <a:pt x="16" y="33"/>
                  </a:lnTo>
                  <a:lnTo>
                    <a:pt x="2" y="3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33" name="Freeform 117"/>
            <p:cNvSpPr>
              <a:spLocks/>
            </p:cNvSpPr>
            <p:nvPr/>
          </p:nvSpPr>
          <p:spPr bwMode="auto">
            <a:xfrm>
              <a:off x="911" y="2653"/>
              <a:ext cx="23" cy="51"/>
            </a:xfrm>
            <a:custGeom>
              <a:avLst/>
              <a:gdLst>
                <a:gd name="T0" fmla="*/ 1 w 45"/>
                <a:gd name="T1" fmla="*/ 0 h 101"/>
                <a:gd name="T2" fmla="*/ 1 w 45"/>
                <a:gd name="T3" fmla="*/ 1 h 101"/>
                <a:gd name="T4" fmla="*/ 1 w 45"/>
                <a:gd name="T5" fmla="*/ 1 h 101"/>
                <a:gd name="T6" fmla="*/ 1 w 45"/>
                <a:gd name="T7" fmla="*/ 1 h 101"/>
                <a:gd name="T8" fmla="*/ 1 w 45"/>
                <a:gd name="T9" fmla="*/ 1 h 101"/>
                <a:gd name="T10" fmla="*/ 1 w 45"/>
                <a:gd name="T11" fmla="*/ 1 h 101"/>
                <a:gd name="T12" fmla="*/ 1 w 45"/>
                <a:gd name="T13" fmla="*/ 1 h 101"/>
                <a:gd name="T14" fmla="*/ 1 w 45"/>
                <a:gd name="T15" fmla="*/ 1 h 101"/>
                <a:gd name="T16" fmla="*/ 1 w 45"/>
                <a:gd name="T17" fmla="*/ 1 h 101"/>
                <a:gd name="T18" fmla="*/ 1 w 45"/>
                <a:gd name="T19" fmla="*/ 1 h 101"/>
                <a:gd name="T20" fmla="*/ 1 w 45"/>
                <a:gd name="T21" fmla="*/ 1 h 101"/>
                <a:gd name="T22" fmla="*/ 1 w 45"/>
                <a:gd name="T23" fmla="*/ 1 h 101"/>
                <a:gd name="T24" fmla="*/ 1 w 45"/>
                <a:gd name="T25" fmla="*/ 1 h 101"/>
                <a:gd name="T26" fmla="*/ 1 w 45"/>
                <a:gd name="T27" fmla="*/ 1 h 101"/>
                <a:gd name="T28" fmla="*/ 1 w 45"/>
                <a:gd name="T29" fmla="*/ 1 h 101"/>
                <a:gd name="T30" fmla="*/ 0 w 45"/>
                <a:gd name="T31" fmla="*/ 1 h 101"/>
                <a:gd name="T32" fmla="*/ 0 w 45"/>
                <a:gd name="T33" fmla="*/ 1 h 101"/>
                <a:gd name="T34" fmla="*/ 0 w 45"/>
                <a:gd name="T35" fmla="*/ 1 h 101"/>
                <a:gd name="T36" fmla="*/ 1 w 45"/>
                <a:gd name="T37" fmla="*/ 1 h 101"/>
                <a:gd name="T38" fmla="*/ 1 w 45"/>
                <a:gd name="T39" fmla="*/ 1 h 101"/>
                <a:gd name="T40" fmla="*/ 1 w 45"/>
                <a:gd name="T41" fmla="*/ 0 h 101"/>
                <a:gd name="T42" fmla="*/ 1 w 45"/>
                <a:gd name="T43" fmla="*/ 0 h 1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101"/>
                <a:gd name="T68" fmla="*/ 45 w 45"/>
                <a:gd name="T69" fmla="*/ 101 h 10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101">
                  <a:moveTo>
                    <a:pt x="9" y="0"/>
                  </a:moveTo>
                  <a:lnTo>
                    <a:pt x="11" y="12"/>
                  </a:lnTo>
                  <a:lnTo>
                    <a:pt x="15" y="23"/>
                  </a:lnTo>
                  <a:lnTo>
                    <a:pt x="19" y="35"/>
                  </a:lnTo>
                  <a:lnTo>
                    <a:pt x="24" y="48"/>
                  </a:lnTo>
                  <a:lnTo>
                    <a:pt x="28" y="59"/>
                  </a:lnTo>
                  <a:lnTo>
                    <a:pt x="34" y="73"/>
                  </a:lnTo>
                  <a:lnTo>
                    <a:pt x="39" y="86"/>
                  </a:lnTo>
                  <a:lnTo>
                    <a:pt x="45" y="99"/>
                  </a:lnTo>
                  <a:lnTo>
                    <a:pt x="32" y="99"/>
                  </a:lnTo>
                  <a:lnTo>
                    <a:pt x="24" y="101"/>
                  </a:lnTo>
                  <a:lnTo>
                    <a:pt x="17" y="95"/>
                  </a:lnTo>
                  <a:lnTo>
                    <a:pt x="11" y="92"/>
                  </a:lnTo>
                  <a:lnTo>
                    <a:pt x="5" y="80"/>
                  </a:lnTo>
                  <a:lnTo>
                    <a:pt x="1" y="71"/>
                  </a:lnTo>
                  <a:lnTo>
                    <a:pt x="0" y="57"/>
                  </a:lnTo>
                  <a:lnTo>
                    <a:pt x="0" y="46"/>
                  </a:lnTo>
                  <a:lnTo>
                    <a:pt x="0" y="31"/>
                  </a:lnTo>
                  <a:lnTo>
                    <a:pt x="1" y="19"/>
                  </a:lnTo>
                  <a:lnTo>
                    <a:pt x="3" y="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34" name="Freeform 118"/>
            <p:cNvSpPr>
              <a:spLocks/>
            </p:cNvSpPr>
            <p:nvPr/>
          </p:nvSpPr>
          <p:spPr bwMode="auto">
            <a:xfrm>
              <a:off x="410" y="2657"/>
              <a:ext cx="67" cy="120"/>
            </a:xfrm>
            <a:custGeom>
              <a:avLst/>
              <a:gdLst>
                <a:gd name="T0" fmla="*/ 0 w 135"/>
                <a:gd name="T1" fmla="*/ 0 h 240"/>
                <a:gd name="T2" fmla="*/ 0 w 135"/>
                <a:gd name="T3" fmla="*/ 0 h 240"/>
                <a:gd name="T4" fmla="*/ 0 w 135"/>
                <a:gd name="T5" fmla="*/ 0 h 240"/>
                <a:gd name="T6" fmla="*/ 0 w 135"/>
                <a:gd name="T7" fmla="*/ 1 h 240"/>
                <a:gd name="T8" fmla="*/ 0 w 135"/>
                <a:gd name="T9" fmla="*/ 1 h 240"/>
                <a:gd name="T10" fmla="*/ 0 w 135"/>
                <a:gd name="T11" fmla="*/ 1 h 240"/>
                <a:gd name="T12" fmla="*/ 0 w 135"/>
                <a:gd name="T13" fmla="*/ 1 h 240"/>
                <a:gd name="T14" fmla="*/ 0 w 135"/>
                <a:gd name="T15" fmla="*/ 1 h 240"/>
                <a:gd name="T16" fmla="*/ 0 w 135"/>
                <a:gd name="T17" fmla="*/ 1 h 240"/>
                <a:gd name="T18" fmla="*/ 0 w 135"/>
                <a:gd name="T19" fmla="*/ 1 h 240"/>
                <a:gd name="T20" fmla="*/ 0 w 135"/>
                <a:gd name="T21" fmla="*/ 1 h 240"/>
                <a:gd name="T22" fmla="*/ 0 w 135"/>
                <a:gd name="T23" fmla="*/ 1 h 240"/>
                <a:gd name="T24" fmla="*/ 0 w 135"/>
                <a:gd name="T25" fmla="*/ 1 h 240"/>
                <a:gd name="T26" fmla="*/ 0 w 135"/>
                <a:gd name="T27" fmla="*/ 1 h 240"/>
                <a:gd name="T28" fmla="*/ 0 w 135"/>
                <a:gd name="T29" fmla="*/ 1 h 240"/>
                <a:gd name="T30" fmla="*/ 0 w 135"/>
                <a:gd name="T31" fmla="*/ 1 h 240"/>
                <a:gd name="T32" fmla="*/ 0 w 135"/>
                <a:gd name="T33" fmla="*/ 1 h 240"/>
                <a:gd name="T34" fmla="*/ 0 w 135"/>
                <a:gd name="T35" fmla="*/ 1 h 240"/>
                <a:gd name="T36" fmla="*/ 0 w 135"/>
                <a:gd name="T37" fmla="*/ 1 h 240"/>
                <a:gd name="T38" fmla="*/ 0 w 135"/>
                <a:gd name="T39" fmla="*/ 1 h 240"/>
                <a:gd name="T40" fmla="*/ 0 w 135"/>
                <a:gd name="T41" fmla="*/ 1 h 240"/>
                <a:gd name="T42" fmla="*/ 0 w 135"/>
                <a:gd name="T43" fmla="*/ 1 h 240"/>
                <a:gd name="T44" fmla="*/ 0 w 135"/>
                <a:gd name="T45" fmla="*/ 1 h 240"/>
                <a:gd name="T46" fmla="*/ 0 w 135"/>
                <a:gd name="T47" fmla="*/ 1 h 240"/>
                <a:gd name="T48" fmla="*/ 0 w 135"/>
                <a:gd name="T49" fmla="*/ 1 h 240"/>
                <a:gd name="T50" fmla="*/ 0 w 135"/>
                <a:gd name="T51" fmla="*/ 1 h 240"/>
                <a:gd name="T52" fmla="*/ 0 w 135"/>
                <a:gd name="T53" fmla="*/ 1 h 240"/>
                <a:gd name="T54" fmla="*/ 0 w 135"/>
                <a:gd name="T55" fmla="*/ 1 h 240"/>
                <a:gd name="T56" fmla="*/ 0 w 135"/>
                <a:gd name="T57" fmla="*/ 1 h 240"/>
                <a:gd name="T58" fmla="*/ 0 w 135"/>
                <a:gd name="T59" fmla="*/ 1 h 240"/>
                <a:gd name="T60" fmla="*/ 0 w 135"/>
                <a:gd name="T61" fmla="*/ 1 h 240"/>
                <a:gd name="T62" fmla="*/ 0 w 135"/>
                <a:gd name="T63" fmla="*/ 1 h 240"/>
                <a:gd name="T64" fmla="*/ 0 w 135"/>
                <a:gd name="T65" fmla="*/ 1 h 240"/>
                <a:gd name="T66" fmla="*/ 0 w 135"/>
                <a:gd name="T67" fmla="*/ 1 h 240"/>
                <a:gd name="T68" fmla="*/ 0 w 135"/>
                <a:gd name="T69" fmla="*/ 1 h 240"/>
                <a:gd name="T70" fmla="*/ 0 w 135"/>
                <a:gd name="T71" fmla="*/ 1 h 240"/>
                <a:gd name="T72" fmla="*/ 0 w 135"/>
                <a:gd name="T73" fmla="*/ 1 h 240"/>
                <a:gd name="T74" fmla="*/ 0 w 135"/>
                <a:gd name="T75" fmla="*/ 1 h 240"/>
                <a:gd name="T76" fmla="*/ 0 w 135"/>
                <a:gd name="T77" fmla="*/ 1 h 240"/>
                <a:gd name="T78" fmla="*/ 0 w 135"/>
                <a:gd name="T79" fmla="*/ 1 h 240"/>
                <a:gd name="T80" fmla="*/ 0 w 135"/>
                <a:gd name="T81" fmla="*/ 1 h 240"/>
                <a:gd name="T82" fmla="*/ 0 w 135"/>
                <a:gd name="T83" fmla="*/ 1 h 240"/>
                <a:gd name="T84" fmla="*/ 0 w 135"/>
                <a:gd name="T85" fmla="*/ 1 h 240"/>
                <a:gd name="T86" fmla="*/ 0 w 135"/>
                <a:gd name="T87" fmla="*/ 1 h 240"/>
                <a:gd name="T88" fmla="*/ 0 w 135"/>
                <a:gd name="T89" fmla="*/ 1 h 240"/>
                <a:gd name="T90" fmla="*/ 0 w 135"/>
                <a:gd name="T91" fmla="*/ 1 h 240"/>
                <a:gd name="T92" fmla="*/ 0 w 135"/>
                <a:gd name="T93" fmla="*/ 0 h 240"/>
                <a:gd name="T94" fmla="*/ 0 w 135"/>
                <a:gd name="T95" fmla="*/ 0 h 2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5"/>
                <a:gd name="T145" fmla="*/ 0 h 240"/>
                <a:gd name="T146" fmla="*/ 135 w 135"/>
                <a:gd name="T147" fmla="*/ 240 h 2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5" h="240">
                  <a:moveTo>
                    <a:pt x="5" y="0"/>
                  </a:moveTo>
                  <a:lnTo>
                    <a:pt x="24" y="0"/>
                  </a:lnTo>
                  <a:lnTo>
                    <a:pt x="43" y="0"/>
                  </a:lnTo>
                  <a:lnTo>
                    <a:pt x="60" y="2"/>
                  </a:lnTo>
                  <a:lnTo>
                    <a:pt x="78" y="8"/>
                  </a:lnTo>
                  <a:lnTo>
                    <a:pt x="91" y="11"/>
                  </a:lnTo>
                  <a:lnTo>
                    <a:pt x="104" y="19"/>
                  </a:lnTo>
                  <a:lnTo>
                    <a:pt x="114" y="29"/>
                  </a:lnTo>
                  <a:lnTo>
                    <a:pt x="123" y="40"/>
                  </a:lnTo>
                  <a:lnTo>
                    <a:pt x="129" y="55"/>
                  </a:lnTo>
                  <a:lnTo>
                    <a:pt x="135" y="72"/>
                  </a:lnTo>
                  <a:lnTo>
                    <a:pt x="135" y="82"/>
                  </a:lnTo>
                  <a:lnTo>
                    <a:pt x="135" y="91"/>
                  </a:lnTo>
                  <a:lnTo>
                    <a:pt x="135" y="103"/>
                  </a:lnTo>
                  <a:lnTo>
                    <a:pt x="135" y="114"/>
                  </a:lnTo>
                  <a:lnTo>
                    <a:pt x="133" y="129"/>
                  </a:lnTo>
                  <a:lnTo>
                    <a:pt x="131" y="145"/>
                  </a:lnTo>
                  <a:lnTo>
                    <a:pt x="129" y="160"/>
                  </a:lnTo>
                  <a:lnTo>
                    <a:pt x="127" y="177"/>
                  </a:lnTo>
                  <a:lnTo>
                    <a:pt x="123" y="192"/>
                  </a:lnTo>
                  <a:lnTo>
                    <a:pt x="119" y="207"/>
                  </a:lnTo>
                  <a:lnTo>
                    <a:pt x="116" y="222"/>
                  </a:lnTo>
                  <a:lnTo>
                    <a:pt x="114" y="240"/>
                  </a:lnTo>
                  <a:lnTo>
                    <a:pt x="100" y="234"/>
                  </a:lnTo>
                  <a:lnTo>
                    <a:pt x="89" y="228"/>
                  </a:lnTo>
                  <a:lnTo>
                    <a:pt x="78" y="222"/>
                  </a:lnTo>
                  <a:lnTo>
                    <a:pt x="66" y="219"/>
                  </a:lnTo>
                  <a:lnTo>
                    <a:pt x="53" y="213"/>
                  </a:lnTo>
                  <a:lnTo>
                    <a:pt x="41" y="211"/>
                  </a:lnTo>
                  <a:lnTo>
                    <a:pt x="30" y="211"/>
                  </a:lnTo>
                  <a:lnTo>
                    <a:pt x="19" y="213"/>
                  </a:lnTo>
                  <a:lnTo>
                    <a:pt x="13" y="200"/>
                  </a:lnTo>
                  <a:lnTo>
                    <a:pt x="11" y="186"/>
                  </a:lnTo>
                  <a:lnTo>
                    <a:pt x="7" y="173"/>
                  </a:lnTo>
                  <a:lnTo>
                    <a:pt x="7" y="160"/>
                  </a:lnTo>
                  <a:lnTo>
                    <a:pt x="3" y="145"/>
                  </a:lnTo>
                  <a:lnTo>
                    <a:pt x="1" y="133"/>
                  </a:lnTo>
                  <a:lnTo>
                    <a:pt x="1" y="118"/>
                  </a:lnTo>
                  <a:lnTo>
                    <a:pt x="1" y="107"/>
                  </a:lnTo>
                  <a:lnTo>
                    <a:pt x="0" y="91"/>
                  </a:lnTo>
                  <a:lnTo>
                    <a:pt x="0" y="78"/>
                  </a:lnTo>
                  <a:lnTo>
                    <a:pt x="0" y="63"/>
                  </a:lnTo>
                  <a:lnTo>
                    <a:pt x="0" y="51"/>
                  </a:lnTo>
                  <a:lnTo>
                    <a:pt x="0" y="36"/>
                  </a:lnTo>
                  <a:lnTo>
                    <a:pt x="1" y="23"/>
                  </a:lnTo>
                  <a:lnTo>
                    <a:pt x="3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35" name="Freeform 119"/>
            <p:cNvSpPr>
              <a:spLocks/>
            </p:cNvSpPr>
            <p:nvPr/>
          </p:nvSpPr>
          <p:spPr bwMode="auto">
            <a:xfrm>
              <a:off x="1274" y="2657"/>
              <a:ext cx="11" cy="10"/>
            </a:xfrm>
            <a:custGeom>
              <a:avLst/>
              <a:gdLst>
                <a:gd name="T0" fmla="*/ 0 w 23"/>
                <a:gd name="T1" fmla="*/ 0 h 19"/>
                <a:gd name="T2" fmla="*/ 0 w 23"/>
                <a:gd name="T3" fmla="*/ 1 h 19"/>
                <a:gd name="T4" fmla="*/ 0 w 23"/>
                <a:gd name="T5" fmla="*/ 1 h 19"/>
                <a:gd name="T6" fmla="*/ 0 w 23"/>
                <a:gd name="T7" fmla="*/ 1 h 19"/>
                <a:gd name="T8" fmla="*/ 0 w 23"/>
                <a:gd name="T9" fmla="*/ 1 h 19"/>
                <a:gd name="T10" fmla="*/ 0 w 23"/>
                <a:gd name="T11" fmla="*/ 1 h 19"/>
                <a:gd name="T12" fmla="*/ 0 w 23"/>
                <a:gd name="T13" fmla="*/ 1 h 19"/>
                <a:gd name="T14" fmla="*/ 0 w 23"/>
                <a:gd name="T15" fmla="*/ 1 h 19"/>
                <a:gd name="T16" fmla="*/ 0 w 23"/>
                <a:gd name="T17" fmla="*/ 0 h 19"/>
                <a:gd name="T18" fmla="*/ 0 w 23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9"/>
                <a:gd name="T32" fmla="*/ 23 w 2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9">
                  <a:moveTo>
                    <a:pt x="9" y="0"/>
                  </a:moveTo>
                  <a:lnTo>
                    <a:pt x="17" y="4"/>
                  </a:lnTo>
                  <a:lnTo>
                    <a:pt x="23" y="8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13" y="17"/>
                  </a:lnTo>
                  <a:lnTo>
                    <a:pt x="6" y="19"/>
                  </a:lnTo>
                  <a:lnTo>
                    <a:pt x="0" y="1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36" name="Freeform 120"/>
            <p:cNvSpPr>
              <a:spLocks/>
            </p:cNvSpPr>
            <p:nvPr/>
          </p:nvSpPr>
          <p:spPr bwMode="auto">
            <a:xfrm>
              <a:off x="506" y="2667"/>
              <a:ext cx="70" cy="113"/>
            </a:xfrm>
            <a:custGeom>
              <a:avLst/>
              <a:gdLst>
                <a:gd name="T0" fmla="*/ 1 w 140"/>
                <a:gd name="T1" fmla="*/ 0 h 226"/>
                <a:gd name="T2" fmla="*/ 1 w 140"/>
                <a:gd name="T3" fmla="*/ 1 h 226"/>
                <a:gd name="T4" fmla="*/ 1 w 140"/>
                <a:gd name="T5" fmla="*/ 1 h 226"/>
                <a:gd name="T6" fmla="*/ 1 w 140"/>
                <a:gd name="T7" fmla="*/ 1 h 226"/>
                <a:gd name="T8" fmla="*/ 1 w 140"/>
                <a:gd name="T9" fmla="*/ 1 h 226"/>
                <a:gd name="T10" fmla="*/ 1 w 140"/>
                <a:gd name="T11" fmla="*/ 1 h 226"/>
                <a:gd name="T12" fmla="*/ 1 w 140"/>
                <a:gd name="T13" fmla="*/ 1 h 226"/>
                <a:gd name="T14" fmla="*/ 1 w 140"/>
                <a:gd name="T15" fmla="*/ 1 h 226"/>
                <a:gd name="T16" fmla="*/ 1 w 140"/>
                <a:gd name="T17" fmla="*/ 1 h 226"/>
                <a:gd name="T18" fmla="*/ 1 w 140"/>
                <a:gd name="T19" fmla="*/ 1 h 226"/>
                <a:gd name="T20" fmla="*/ 1 w 140"/>
                <a:gd name="T21" fmla="*/ 1 h 226"/>
                <a:gd name="T22" fmla="*/ 1 w 140"/>
                <a:gd name="T23" fmla="*/ 1 h 226"/>
                <a:gd name="T24" fmla="*/ 1 w 140"/>
                <a:gd name="T25" fmla="*/ 1 h 226"/>
                <a:gd name="T26" fmla="*/ 1 w 140"/>
                <a:gd name="T27" fmla="*/ 1 h 226"/>
                <a:gd name="T28" fmla="*/ 1 w 140"/>
                <a:gd name="T29" fmla="*/ 1 h 226"/>
                <a:gd name="T30" fmla="*/ 1 w 140"/>
                <a:gd name="T31" fmla="*/ 1 h 226"/>
                <a:gd name="T32" fmla="*/ 1 w 140"/>
                <a:gd name="T33" fmla="*/ 1 h 226"/>
                <a:gd name="T34" fmla="*/ 1 w 140"/>
                <a:gd name="T35" fmla="*/ 1 h 226"/>
                <a:gd name="T36" fmla="*/ 0 w 140"/>
                <a:gd name="T37" fmla="*/ 1 h 226"/>
                <a:gd name="T38" fmla="*/ 1 w 140"/>
                <a:gd name="T39" fmla="*/ 1 h 226"/>
                <a:gd name="T40" fmla="*/ 1 w 140"/>
                <a:gd name="T41" fmla="*/ 1 h 226"/>
                <a:gd name="T42" fmla="*/ 1 w 140"/>
                <a:gd name="T43" fmla="*/ 1 h 226"/>
                <a:gd name="T44" fmla="*/ 1 w 140"/>
                <a:gd name="T45" fmla="*/ 1 h 226"/>
                <a:gd name="T46" fmla="*/ 1 w 140"/>
                <a:gd name="T47" fmla="*/ 1 h 226"/>
                <a:gd name="T48" fmla="*/ 1 w 140"/>
                <a:gd name="T49" fmla="*/ 1 h 226"/>
                <a:gd name="T50" fmla="*/ 1 w 140"/>
                <a:gd name="T51" fmla="*/ 1 h 226"/>
                <a:gd name="T52" fmla="*/ 1 w 140"/>
                <a:gd name="T53" fmla="*/ 1 h 226"/>
                <a:gd name="T54" fmla="*/ 1 w 140"/>
                <a:gd name="T55" fmla="*/ 1 h 226"/>
                <a:gd name="T56" fmla="*/ 1 w 140"/>
                <a:gd name="T57" fmla="*/ 1 h 226"/>
                <a:gd name="T58" fmla="*/ 1 w 140"/>
                <a:gd name="T59" fmla="*/ 1 h 226"/>
                <a:gd name="T60" fmla="*/ 1 w 140"/>
                <a:gd name="T61" fmla="*/ 1 h 226"/>
                <a:gd name="T62" fmla="*/ 1 w 140"/>
                <a:gd name="T63" fmla="*/ 1 h 226"/>
                <a:gd name="T64" fmla="*/ 1 w 140"/>
                <a:gd name="T65" fmla="*/ 1 h 226"/>
                <a:gd name="T66" fmla="*/ 1 w 140"/>
                <a:gd name="T67" fmla="*/ 1 h 226"/>
                <a:gd name="T68" fmla="*/ 1 w 140"/>
                <a:gd name="T69" fmla="*/ 0 h 226"/>
                <a:gd name="T70" fmla="*/ 1 w 140"/>
                <a:gd name="T71" fmla="*/ 0 h 2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"/>
                <a:gd name="T109" fmla="*/ 0 h 226"/>
                <a:gd name="T110" fmla="*/ 140 w 140"/>
                <a:gd name="T111" fmla="*/ 226 h 2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" h="226">
                  <a:moveTo>
                    <a:pt x="140" y="0"/>
                  </a:moveTo>
                  <a:lnTo>
                    <a:pt x="136" y="11"/>
                  </a:lnTo>
                  <a:lnTo>
                    <a:pt x="135" y="25"/>
                  </a:lnTo>
                  <a:lnTo>
                    <a:pt x="133" y="38"/>
                  </a:lnTo>
                  <a:lnTo>
                    <a:pt x="131" y="51"/>
                  </a:lnTo>
                  <a:lnTo>
                    <a:pt x="125" y="63"/>
                  </a:lnTo>
                  <a:lnTo>
                    <a:pt x="117" y="76"/>
                  </a:lnTo>
                  <a:lnTo>
                    <a:pt x="114" y="89"/>
                  </a:lnTo>
                  <a:lnTo>
                    <a:pt x="108" y="103"/>
                  </a:lnTo>
                  <a:lnTo>
                    <a:pt x="95" y="118"/>
                  </a:lnTo>
                  <a:lnTo>
                    <a:pt x="81" y="135"/>
                  </a:lnTo>
                  <a:lnTo>
                    <a:pt x="70" y="152"/>
                  </a:lnTo>
                  <a:lnTo>
                    <a:pt x="57" y="169"/>
                  </a:lnTo>
                  <a:lnTo>
                    <a:pt x="41" y="183"/>
                  </a:lnTo>
                  <a:lnTo>
                    <a:pt x="28" y="198"/>
                  </a:lnTo>
                  <a:lnTo>
                    <a:pt x="15" y="211"/>
                  </a:lnTo>
                  <a:lnTo>
                    <a:pt x="3" y="226"/>
                  </a:lnTo>
                  <a:lnTo>
                    <a:pt x="1" y="226"/>
                  </a:lnTo>
                  <a:lnTo>
                    <a:pt x="0" y="226"/>
                  </a:lnTo>
                  <a:lnTo>
                    <a:pt x="5" y="207"/>
                  </a:lnTo>
                  <a:lnTo>
                    <a:pt x="11" y="190"/>
                  </a:lnTo>
                  <a:lnTo>
                    <a:pt x="19" y="175"/>
                  </a:lnTo>
                  <a:lnTo>
                    <a:pt x="28" y="160"/>
                  </a:lnTo>
                  <a:lnTo>
                    <a:pt x="38" y="143"/>
                  </a:lnTo>
                  <a:lnTo>
                    <a:pt x="47" y="127"/>
                  </a:lnTo>
                  <a:lnTo>
                    <a:pt x="59" y="112"/>
                  </a:lnTo>
                  <a:lnTo>
                    <a:pt x="70" y="99"/>
                  </a:lnTo>
                  <a:lnTo>
                    <a:pt x="78" y="86"/>
                  </a:lnTo>
                  <a:lnTo>
                    <a:pt x="87" y="72"/>
                  </a:lnTo>
                  <a:lnTo>
                    <a:pt x="95" y="61"/>
                  </a:lnTo>
                  <a:lnTo>
                    <a:pt x="104" y="49"/>
                  </a:lnTo>
                  <a:lnTo>
                    <a:pt x="112" y="36"/>
                  </a:lnTo>
                  <a:lnTo>
                    <a:pt x="121" y="25"/>
                  </a:lnTo>
                  <a:lnTo>
                    <a:pt x="131" y="11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37" name="Freeform 121"/>
            <p:cNvSpPr>
              <a:spLocks/>
            </p:cNvSpPr>
            <p:nvPr/>
          </p:nvSpPr>
          <p:spPr bwMode="auto">
            <a:xfrm>
              <a:off x="1358" y="2667"/>
              <a:ext cx="658" cy="430"/>
            </a:xfrm>
            <a:custGeom>
              <a:avLst/>
              <a:gdLst>
                <a:gd name="T0" fmla="*/ 0 w 1318"/>
                <a:gd name="T1" fmla="*/ 0 h 861"/>
                <a:gd name="T2" fmla="*/ 0 w 1318"/>
                <a:gd name="T3" fmla="*/ 0 h 861"/>
                <a:gd name="T4" fmla="*/ 0 w 1318"/>
                <a:gd name="T5" fmla="*/ 0 h 861"/>
                <a:gd name="T6" fmla="*/ 0 w 1318"/>
                <a:gd name="T7" fmla="*/ 0 h 861"/>
                <a:gd name="T8" fmla="*/ 0 w 1318"/>
                <a:gd name="T9" fmla="*/ 0 h 861"/>
                <a:gd name="T10" fmla="*/ 0 w 1318"/>
                <a:gd name="T11" fmla="*/ 0 h 861"/>
                <a:gd name="T12" fmla="*/ 0 w 1318"/>
                <a:gd name="T13" fmla="*/ 0 h 861"/>
                <a:gd name="T14" fmla="*/ 0 w 1318"/>
                <a:gd name="T15" fmla="*/ 0 h 861"/>
                <a:gd name="T16" fmla="*/ 0 w 1318"/>
                <a:gd name="T17" fmla="*/ 0 h 861"/>
                <a:gd name="T18" fmla="*/ 0 w 1318"/>
                <a:gd name="T19" fmla="*/ 0 h 861"/>
                <a:gd name="T20" fmla="*/ 0 w 1318"/>
                <a:gd name="T21" fmla="*/ 0 h 861"/>
                <a:gd name="T22" fmla="*/ 0 w 1318"/>
                <a:gd name="T23" fmla="*/ 0 h 861"/>
                <a:gd name="T24" fmla="*/ 0 w 1318"/>
                <a:gd name="T25" fmla="*/ 0 h 861"/>
                <a:gd name="T26" fmla="*/ 0 w 1318"/>
                <a:gd name="T27" fmla="*/ 0 h 861"/>
                <a:gd name="T28" fmla="*/ 0 w 1318"/>
                <a:gd name="T29" fmla="*/ 0 h 861"/>
                <a:gd name="T30" fmla="*/ 0 w 1318"/>
                <a:gd name="T31" fmla="*/ 0 h 861"/>
                <a:gd name="T32" fmla="*/ 0 w 1318"/>
                <a:gd name="T33" fmla="*/ 0 h 861"/>
                <a:gd name="T34" fmla="*/ 0 w 1318"/>
                <a:gd name="T35" fmla="*/ 0 h 861"/>
                <a:gd name="T36" fmla="*/ 0 w 1318"/>
                <a:gd name="T37" fmla="*/ 0 h 861"/>
                <a:gd name="T38" fmla="*/ 0 w 1318"/>
                <a:gd name="T39" fmla="*/ 0 h 861"/>
                <a:gd name="T40" fmla="*/ 0 w 1318"/>
                <a:gd name="T41" fmla="*/ 0 h 861"/>
                <a:gd name="T42" fmla="*/ 0 w 1318"/>
                <a:gd name="T43" fmla="*/ 0 h 861"/>
                <a:gd name="T44" fmla="*/ 0 w 1318"/>
                <a:gd name="T45" fmla="*/ 0 h 861"/>
                <a:gd name="T46" fmla="*/ 0 w 1318"/>
                <a:gd name="T47" fmla="*/ 0 h 861"/>
                <a:gd name="T48" fmla="*/ 0 w 1318"/>
                <a:gd name="T49" fmla="*/ 0 h 861"/>
                <a:gd name="T50" fmla="*/ 0 w 1318"/>
                <a:gd name="T51" fmla="*/ 0 h 861"/>
                <a:gd name="T52" fmla="*/ 0 w 1318"/>
                <a:gd name="T53" fmla="*/ 0 h 861"/>
                <a:gd name="T54" fmla="*/ 0 w 1318"/>
                <a:gd name="T55" fmla="*/ 0 h 861"/>
                <a:gd name="T56" fmla="*/ 0 w 1318"/>
                <a:gd name="T57" fmla="*/ 0 h 861"/>
                <a:gd name="T58" fmla="*/ 0 w 1318"/>
                <a:gd name="T59" fmla="*/ 0 h 861"/>
                <a:gd name="T60" fmla="*/ 0 w 1318"/>
                <a:gd name="T61" fmla="*/ 0 h 861"/>
                <a:gd name="T62" fmla="*/ 0 w 1318"/>
                <a:gd name="T63" fmla="*/ 0 h 861"/>
                <a:gd name="T64" fmla="*/ 0 w 1318"/>
                <a:gd name="T65" fmla="*/ 0 h 861"/>
                <a:gd name="T66" fmla="*/ 0 w 1318"/>
                <a:gd name="T67" fmla="*/ 0 h 861"/>
                <a:gd name="T68" fmla="*/ 0 w 1318"/>
                <a:gd name="T69" fmla="*/ 0 h 861"/>
                <a:gd name="T70" fmla="*/ 0 w 1318"/>
                <a:gd name="T71" fmla="*/ 0 h 861"/>
                <a:gd name="T72" fmla="*/ 0 w 1318"/>
                <a:gd name="T73" fmla="*/ 0 h 861"/>
                <a:gd name="T74" fmla="*/ 0 w 1318"/>
                <a:gd name="T75" fmla="*/ 0 h 861"/>
                <a:gd name="T76" fmla="*/ 0 w 1318"/>
                <a:gd name="T77" fmla="*/ 0 h 861"/>
                <a:gd name="T78" fmla="*/ 0 w 1318"/>
                <a:gd name="T79" fmla="*/ 0 h 861"/>
                <a:gd name="T80" fmla="*/ 0 w 1318"/>
                <a:gd name="T81" fmla="*/ 0 h 861"/>
                <a:gd name="T82" fmla="*/ 0 w 1318"/>
                <a:gd name="T83" fmla="*/ 0 h 861"/>
                <a:gd name="T84" fmla="*/ 0 w 1318"/>
                <a:gd name="T85" fmla="*/ 0 h 861"/>
                <a:gd name="T86" fmla="*/ 0 w 1318"/>
                <a:gd name="T87" fmla="*/ 0 h 861"/>
                <a:gd name="T88" fmla="*/ 0 w 1318"/>
                <a:gd name="T89" fmla="*/ 0 h 861"/>
                <a:gd name="T90" fmla="*/ 0 w 1318"/>
                <a:gd name="T91" fmla="*/ 0 h 861"/>
                <a:gd name="T92" fmla="*/ 0 w 1318"/>
                <a:gd name="T93" fmla="*/ 0 h 861"/>
                <a:gd name="T94" fmla="*/ 0 w 1318"/>
                <a:gd name="T95" fmla="*/ 0 h 861"/>
                <a:gd name="T96" fmla="*/ 0 w 1318"/>
                <a:gd name="T97" fmla="*/ 0 h 861"/>
                <a:gd name="T98" fmla="*/ 0 w 1318"/>
                <a:gd name="T99" fmla="*/ 0 h 861"/>
                <a:gd name="T100" fmla="*/ 0 w 1318"/>
                <a:gd name="T101" fmla="*/ 0 h 861"/>
                <a:gd name="T102" fmla="*/ 0 w 1318"/>
                <a:gd name="T103" fmla="*/ 0 h 861"/>
                <a:gd name="T104" fmla="*/ 0 w 1318"/>
                <a:gd name="T105" fmla="*/ 0 h 861"/>
                <a:gd name="T106" fmla="*/ 0 w 1318"/>
                <a:gd name="T107" fmla="*/ 0 h 861"/>
                <a:gd name="T108" fmla="*/ 0 w 1318"/>
                <a:gd name="T109" fmla="*/ 0 h 861"/>
                <a:gd name="T110" fmla="*/ 0 w 1318"/>
                <a:gd name="T111" fmla="*/ 0 h 861"/>
                <a:gd name="T112" fmla="*/ 0 w 1318"/>
                <a:gd name="T113" fmla="*/ 0 h 861"/>
                <a:gd name="T114" fmla="*/ 0 w 1318"/>
                <a:gd name="T115" fmla="*/ 0 h 861"/>
                <a:gd name="T116" fmla="*/ 0 w 1318"/>
                <a:gd name="T117" fmla="*/ 0 h 861"/>
                <a:gd name="T118" fmla="*/ 0 w 1318"/>
                <a:gd name="T119" fmla="*/ 0 h 861"/>
                <a:gd name="T120" fmla="*/ 0 w 1318"/>
                <a:gd name="T121" fmla="*/ 0 h 861"/>
                <a:gd name="T122" fmla="*/ 0 w 1318"/>
                <a:gd name="T123" fmla="*/ 0 h 8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18"/>
                <a:gd name="T187" fmla="*/ 0 h 861"/>
                <a:gd name="T188" fmla="*/ 1318 w 1318"/>
                <a:gd name="T189" fmla="*/ 861 h 86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18" h="861">
                  <a:moveTo>
                    <a:pt x="597" y="0"/>
                  </a:moveTo>
                  <a:lnTo>
                    <a:pt x="590" y="11"/>
                  </a:lnTo>
                  <a:lnTo>
                    <a:pt x="584" y="23"/>
                  </a:lnTo>
                  <a:lnTo>
                    <a:pt x="576" y="34"/>
                  </a:lnTo>
                  <a:lnTo>
                    <a:pt x="569" y="46"/>
                  </a:lnTo>
                  <a:lnTo>
                    <a:pt x="557" y="55"/>
                  </a:lnTo>
                  <a:lnTo>
                    <a:pt x="546" y="67"/>
                  </a:lnTo>
                  <a:lnTo>
                    <a:pt x="534" y="78"/>
                  </a:lnTo>
                  <a:lnTo>
                    <a:pt x="523" y="89"/>
                  </a:lnTo>
                  <a:lnTo>
                    <a:pt x="510" y="99"/>
                  </a:lnTo>
                  <a:lnTo>
                    <a:pt x="496" y="108"/>
                  </a:lnTo>
                  <a:lnTo>
                    <a:pt x="483" y="118"/>
                  </a:lnTo>
                  <a:lnTo>
                    <a:pt x="472" y="129"/>
                  </a:lnTo>
                  <a:lnTo>
                    <a:pt x="458" y="139"/>
                  </a:lnTo>
                  <a:lnTo>
                    <a:pt x="447" y="150"/>
                  </a:lnTo>
                  <a:lnTo>
                    <a:pt x="436" y="162"/>
                  </a:lnTo>
                  <a:lnTo>
                    <a:pt x="428" y="173"/>
                  </a:lnTo>
                  <a:lnTo>
                    <a:pt x="405" y="190"/>
                  </a:lnTo>
                  <a:lnTo>
                    <a:pt x="382" y="209"/>
                  </a:lnTo>
                  <a:lnTo>
                    <a:pt x="360" y="226"/>
                  </a:lnTo>
                  <a:lnTo>
                    <a:pt x="337" y="243"/>
                  </a:lnTo>
                  <a:lnTo>
                    <a:pt x="314" y="259"/>
                  </a:lnTo>
                  <a:lnTo>
                    <a:pt x="289" y="274"/>
                  </a:lnTo>
                  <a:lnTo>
                    <a:pt x="264" y="289"/>
                  </a:lnTo>
                  <a:lnTo>
                    <a:pt x="244" y="306"/>
                  </a:lnTo>
                  <a:lnTo>
                    <a:pt x="217" y="319"/>
                  </a:lnTo>
                  <a:lnTo>
                    <a:pt x="196" y="335"/>
                  </a:lnTo>
                  <a:lnTo>
                    <a:pt x="173" y="350"/>
                  </a:lnTo>
                  <a:lnTo>
                    <a:pt x="150" y="367"/>
                  </a:lnTo>
                  <a:lnTo>
                    <a:pt x="128" y="384"/>
                  </a:lnTo>
                  <a:lnTo>
                    <a:pt x="107" y="401"/>
                  </a:lnTo>
                  <a:lnTo>
                    <a:pt x="86" y="420"/>
                  </a:lnTo>
                  <a:lnTo>
                    <a:pt x="69" y="443"/>
                  </a:lnTo>
                  <a:lnTo>
                    <a:pt x="55" y="443"/>
                  </a:lnTo>
                  <a:lnTo>
                    <a:pt x="50" y="451"/>
                  </a:lnTo>
                  <a:lnTo>
                    <a:pt x="46" y="462"/>
                  </a:lnTo>
                  <a:lnTo>
                    <a:pt x="48" y="477"/>
                  </a:lnTo>
                  <a:lnTo>
                    <a:pt x="90" y="451"/>
                  </a:lnTo>
                  <a:lnTo>
                    <a:pt x="133" y="424"/>
                  </a:lnTo>
                  <a:lnTo>
                    <a:pt x="175" y="395"/>
                  </a:lnTo>
                  <a:lnTo>
                    <a:pt x="217" y="367"/>
                  </a:lnTo>
                  <a:lnTo>
                    <a:pt x="261" y="337"/>
                  </a:lnTo>
                  <a:lnTo>
                    <a:pt x="301" y="306"/>
                  </a:lnTo>
                  <a:lnTo>
                    <a:pt x="342" y="276"/>
                  </a:lnTo>
                  <a:lnTo>
                    <a:pt x="386" y="245"/>
                  </a:lnTo>
                  <a:lnTo>
                    <a:pt x="426" y="213"/>
                  </a:lnTo>
                  <a:lnTo>
                    <a:pt x="468" y="183"/>
                  </a:lnTo>
                  <a:lnTo>
                    <a:pt x="510" y="152"/>
                  </a:lnTo>
                  <a:lnTo>
                    <a:pt x="552" y="124"/>
                  </a:lnTo>
                  <a:lnTo>
                    <a:pt x="593" y="93"/>
                  </a:lnTo>
                  <a:lnTo>
                    <a:pt x="637" y="65"/>
                  </a:lnTo>
                  <a:lnTo>
                    <a:pt x="681" y="36"/>
                  </a:lnTo>
                  <a:lnTo>
                    <a:pt x="726" y="13"/>
                  </a:lnTo>
                  <a:lnTo>
                    <a:pt x="690" y="40"/>
                  </a:lnTo>
                  <a:lnTo>
                    <a:pt x="654" y="67"/>
                  </a:lnTo>
                  <a:lnTo>
                    <a:pt x="618" y="93"/>
                  </a:lnTo>
                  <a:lnTo>
                    <a:pt x="582" y="120"/>
                  </a:lnTo>
                  <a:lnTo>
                    <a:pt x="544" y="146"/>
                  </a:lnTo>
                  <a:lnTo>
                    <a:pt x="506" y="173"/>
                  </a:lnTo>
                  <a:lnTo>
                    <a:pt x="468" y="200"/>
                  </a:lnTo>
                  <a:lnTo>
                    <a:pt x="432" y="228"/>
                  </a:lnTo>
                  <a:lnTo>
                    <a:pt x="392" y="255"/>
                  </a:lnTo>
                  <a:lnTo>
                    <a:pt x="354" y="281"/>
                  </a:lnTo>
                  <a:lnTo>
                    <a:pt x="316" y="310"/>
                  </a:lnTo>
                  <a:lnTo>
                    <a:pt x="282" y="340"/>
                  </a:lnTo>
                  <a:lnTo>
                    <a:pt x="244" y="369"/>
                  </a:lnTo>
                  <a:lnTo>
                    <a:pt x="211" y="401"/>
                  </a:lnTo>
                  <a:lnTo>
                    <a:pt x="177" y="435"/>
                  </a:lnTo>
                  <a:lnTo>
                    <a:pt x="147" y="470"/>
                  </a:lnTo>
                  <a:lnTo>
                    <a:pt x="158" y="470"/>
                  </a:lnTo>
                  <a:lnTo>
                    <a:pt x="169" y="470"/>
                  </a:lnTo>
                  <a:lnTo>
                    <a:pt x="181" y="468"/>
                  </a:lnTo>
                  <a:lnTo>
                    <a:pt x="194" y="464"/>
                  </a:lnTo>
                  <a:lnTo>
                    <a:pt x="207" y="456"/>
                  </a:lnTo>
                  <a:lnTo>
                    <a:pt x="221" y="449"/>
                  </a:lnTo>
                  <a:lnTo>
                    <a:pt x="234" y="439"/>
                  </a:lnTo>
                  <a:lnTo>
                    <a:pt x="249" y="432"/>
                  </a:lnTo>
                  <a:lnTo>
                    <a:pt x="263" y="420"/>
                  </a:lnTo>
                  <a:lnTo>
                    <a:pt x="278" y="409"/>
                  </a:lnTo>
                  <a:lnTo>
                    <a:pt x="289" y="397"/>
                  </a:lnTo>
                  <a:lnTo>
                    <a:pt x="306" y="388"/>
                  </a:lnTo>
                  <a:lnTo>
                    <a:pt x="318" y="376"/>
                  </a:lnTo>
                  <a:lnTo>
                    <a:pt x="333" y="367"/>
                  </a:lnTo>
                  <a:lnTo>
                    <a:pt x="346" y="357"/>
                  </a:lnTo>
                  <a:lnTo>
                    <a:pt x="361" y="352"/>
                  </a:lnTo>
                  <a:lnTo>
                    <a:pt x="386" y="333"/>
                  </a:lnTo>
                  <a:lnTo>
                    <a:pt x="411" y="316"/>
                  </a:lnTo>
                  <a:lnTo>
                    <a:pt x="436" y="297"/>
                  </a:lnTo>
                  <a:lnTo>
                    <a:pt x="462" y="279"/>
                  </a:lnTo>
                  <a:lnTo>
                    <a:pt x="487" y="259"/>
                  </a:lnTo>
                  <a:lnTo>
                    <a:pt x="514" y="240"/>
                  </a:lnTo>
                  <a:lnTo>
                    <a:pt x="538" y="221"/>
                  </a:lnTo>
                  <a:lnTo>
                    <a:pt x="565" y="202"/>
                  </a:lnTo>
                  <a:lnTo>
                    <a:pt x="590" y="181"/>
                  </a:lnTo>
                  <a:lnTo>
                    <a:pt x="616" y="162"/>
                  </a:lnTo>
                  <a:lnTo>
                    <a:pt x="641" y="141"/>
                  </a:lnTo>
                  <a:lnTo>
                    <a:pt x="669" y="124"/>
                  </a:lnTo>
                  <a:lnTo>
                    <a:pt x="694" y="105"/>
                  </a:lnTo>
                  <a:lnTo>
                    <a:pt x="723" y="88"/>
                  </a:lnTo>
                  <a:lnTo>
                    <a:pt x="751" y="70"/>
                  </a:lnTo>
                  <a:lnTo>
                    <a:pt x="780" y="55"/>
                  </a:lnTo>
                  <a:lnTo>
                    <a:pt x="784" y="70"/>
                  </a:lnTo>
                  <a:lnTo>
                    <a:pt x="780" y="91"/>
                  </a:lnTo>
                  <a:lnTo>
                    <a:pt x="742" y="114"/>
                  </a:lnTo>
                  <a:lnTo>
                    <a:pt x="704" y="137"/>
                  </a:lnTo>
                  <a:lnTo>
                    <a:pt x="666" y="162"/>
                  </a:lnTo>
                  <a:lnTo>
                    <a:pt x="629" y="186"/>
                  </a:lnTo>
                  <a:lnTo>
                    <a:pt x="591" y="211"/>
                  </a:lnTo>
                  <a:lnTo>
                    <a:pt x="555" y="238"/>
                  </a:lnTo>
                  <a:lnTo>
                    <a:pt x="517" y="262"/>
                  </a:lnTo>
                  <a:lnTo>
                    <a:pt x="481" y="289"/>
                  </a:lnTo>
                  <a:lnTo>
                    <a:pt x="443" y="314"/>
                  </a:lnTo>
                  <a:lnTo>
                    <a:pt x="407" y="340"/>
                  </a:lnTo>
                  <a:lnTo>
                    <a:pt x="371" y="367"/>
                  </a:lnTo>
                  <a:lnTo>
                    <a:pt x="337" y="394"/>
                  </a:lnTo>
                  <a:lnTo>
                    <a:pt x="304" y="420"/>
                  </a:lnTo>
                  <a:lnTo>
                    <a:pt x="270" y="447"/>
                  </a:lnTo>
                  <a:lnTo>
                    <a:pt x="236" y="473"/>
                  </a:lnTo>
                  <a:lnTo>
                    <a:pt x="204" y="500"/>
                  </a:lnTo>
                  <a:lnTo>
                    <a:pt x="206" y="509"/>
                  </a:lnTo>
                  <a:lnTo>
                    <a:pt x="209" y="521"/>
                  </a:lnTo>
                  <a:lnTo>
                    <a:pt x="215" y="527"/>
                  </a:lnTo>
                  <a:lnTo>
                    <a:pt x="223" y="534"/>
                  </a:lnTo>
                  <a:lnTo>
                    <a:pt x="236" y="538"/>
                  </a:lnTo>
                  <a:lnTo>
                    <a:pt x="253" y="538"/>
                  </a:lnTo>
                  <a:lnTo>
                    <a:pt x="270" y="528"/>
                  </a:lnTo>
                  <a:lnTo>
                    <a:pt x="289" y="517"/>
                  </a:lnTo>
                  <a:lnTo>
                    <a:pt x="306" y="502"/>
                  </a:lnTo>
                  <a:lnTo>
                    <a:pt x="323" y="487"/>
                  </a:lnTo>
                  <a:lnTo>
                    <a:pt x="358" y="458"/>
                  </a:lnTo>
                  <a:lnTo>
                    <a:pt x="392" y="432"/>
                  </a:lnTo>
                  <a:lnTo>
                    <a:pt x="426" y="405"/>
                  </a:lnTo>
                  <a:lnTo>
                    <a:pt x="460" y="378"/>
                  </a:lnTo>
                  <a:lnTo>
                    <a:pt x="493" y="350"/>
                  </a:lnTo>
                  <a:lnTo>
                    <a:pt x="525" y="325"/>
                  </a:lnTo>
                  <a:lnTo>
                    <a:pt x="559" y="298"/>
                  </a:lnTo>
                  <a:lnTo>
                    <a:pt x="593" y="274"/>
                  </a:lnTo>
                  <a:lnTo>
                    <a:pt x="626" y="247"/>
                  </a:lnTo>
                  <a:lnTo>
                    <a:pt x="658" y="222"/>
                  </a:lnTo>
                  <a:lnTo>
                    <a:pt x="692" y="200"/>
                  </a:lnTo>
                  <a:lnTo>
                    <a:pt x="726" y="177"/>
                  </a:lnTo>
                  <a:lnTo>
                    <a:pt x="761" y="154"/>
                  </a:lnTo>
                  <a:lnTo>
                    <a:pt x="795" y="135"/>
                  </a:lnTo>
                  <a:lnTo>
                    <a:pt x="831" y="116"/>
                  </a:lnTo>
                  <a:lnTo>
                    <a:pt x="871" y="99"/>
                  </a:lnTo>
                  <a:lnTo>
                    <a:pt x="858" y="114"/>
                  </a:lnTo>
                  <a:lnTo>
                    <a:pt x="844" y="129"/>
                  </a:lnTo>
                  <a:lnTo>
                    <a:pt x="829" y="143"/>
                  </a:lnTo>
                  <a:lnTo>
                    <a:pt x="816" y="158"/>
                  </a:lnTo>
                  <a:lnTo>
                    <a:pt x="797" y="169"/>
                  </a:lnTo>
                  <a:lnTo>
                    <a:pt x="780" y="181"/>
                  </a:lnTo>
                  <a:lnTo>
                    <a:pt x="763" y="192"/>
                  </a:lnTo>
                  <a:lnTo>
                    <a:pt x="745" y="203"/>
                  </a:lnTo>
                  <a:lnTo>
                    <a:pt x="725" y="213"/>
                  </a:lnTo>
                  <a:lnTo>
                    <a:pt x="707" y="224"/>
                  </a:lnTo>
                  <a:lnTo>
                    <a:pt x="687" y="236"/>
                  </a:lnTo>
                  <a:lnTo>
                    <a:pt x="669" y="247"/>
                  </a:lnTo>
                  <a:lnTo>
                    <a:pt x="652" y="259"/>
                  </a:lnTo>
                  <a:lnTo>
                    <a:pt x="635" y="274"/>
                  </a:lnTo>
                  <a:lnTo>
                    <a:pt x="618" y="289"/>
                  </a:lnTo>
                  <a:lnTo>
                    <a:pt x="607" y="308"/>
                  </a:lnTo>
                  <a:lnTo>
                    <a:pt x="586" y="319"/>
                  </a:lnTo>
                  <a:lnTo>
                    <a:pt x="567" y="335"/>
                  </a:lnTo>
                  <a:lnTo>
                    <a:pt x="546" y="348"/>
                  </a:lnTo>
                  <a:lnTo>
                    <a:pt x="525" y="363"/>
                  </a:lnTo>
                  <a:lnTo>
                    <a:pt x="502" y="378"/>
                  </a:lnTo>
                  <a:lnTo>
                    <a:pt x="481" y="394"/>
                  </a:lnTo>
                  <a:lnTo>
                    <a:pt x="460" y="409"/>
                  </a:lnTo>
                  <a:lnTo>
                    <a:pt x="439" y="426"/>
                  </a:lnTo>
                  <a:lnTo>
                    <a:pt x="417" y="441"/>
                  </a:lnTo>
                  <a:lnTo>
                    <a:pt x="394" y="456"/>
                  </a:lnTo>
                  <a:lnTo>
                    <a:pt x="373" y="473"/>
                  </a:lnTo>
                  <a:lnTo>
                    <a:pt x="354" y="490"/>
                  </a:lnTo>
                  <a:lnTo>
                    <a:pt x="333" y="508"/>
                  </a:lnTo>
                  <a:lnTo>
                    <a:pt x="316" y="525"/>
                  </a:lnTo>
                  <a:lnTo>
                    <a:pt x="299" y="544"/>
                  </a:lnTo>
                  <a:lnTo>
                    <a:pt x="285" y="565"/>
                  </a:lnTo>
                  <a:lnTo>
                    <a:pt x="297" y="568"/>
                  </a:lnTo>
                  <a:lnTo>
                    <a:pt x="310" y="570"/>
                  </a:lnTo>
                  <a:lnTo>
                    <a:pt x="323" y="568"/>
                  </a:lnTo>
                  <a:lnTo>
                    <a:pt x="339" y="567"/>
                  </a:lnTo>
                  <a:lnTo>
                    <a:pt x="352" y="559"/>
                  </a:lnTo>
                  <a:lnTo>
                    <a:pt x="365" y="551"/>
                  </a:lnTo>
                  <a:lnTo>
                    <a:pt x="379" y="542"/>
                  </a:lnTo>
                  <a:lnTo>
                    <a:pt x="394" y="532"/>
                  </a:lnTo>
                  <a:lnTo>
                    <a:pt x="405" y="519"/>
                  </a:lnTo>
                  <a:lnTo>
                    <a:pt x="418" y="508"/>
                  </a:lnTo>
                  <a:lnTo>
                    <a:pt x="432" y="496"/>
                  </a:lnTo>
                  <a:lnTo>
                    <a:pt x="447" y="485"/>
                  </a:lnTo>
                  <a:lnTo>
                    <a:pt x="458" y="473"/>
                  </a:lnTo>
                  <a:lnTo>
                    <a:pt x="474" y="464"/>
                  </a:lnTo>
                  <a:lnTo>
                    <a:pt x="487" y="456"/>
                  </a:lnTo>
                  <a:lnTo>
                    <a:pt x="502" y="452"/>
                  </a:lnTo>
                  <a:lnTo>
                    <a:pt x="531" y="432"/>
                  </a:lnTo>
                  <a:lnTo>
                    <a:pt x="559" y="413"/>
                  </a:lnTo>
                  <a:lnTo>
                    <a:pt x="588" y="392"/>
                  </a:lnTo>
                  <a:lnTo>
                    <a:pt x="618" y="373"/>
                  </a:lnTo>
                  <a:lnTo>
                    <a:pt x="647" y="352"/>
                  </a:lnTo>
                  <a:lnTo>
                    <a:pt x="675" y="331"/>
                  </a:lnTo>
                  <a:lnTo>
                    <a:pt x="704" y="310"/>
                  </a:lnTo>
                  <a:lnTo>
                    <a:pt x="734" y="291"/>
                  </a:lnTo>
                  <a:lnTo>
                    <a:pt x="763" y="270"/>
                  </a:lnTo>
                  <a:lnTo>
                    <a:pt x="791" y="251"/>
                  </a:lnTo>
                  <a:lnTo>
                    <a:pt x="820" y="230"/>
                  </a:lnTo>
                  <a:lnTo>
                    <a:pt x="850" y="213"/>
                  </a:lnTo>
                  <a:lnTo>
                    <a:pt x="879" y="194"/>
                  </a:lnTo>
                  <a:lnTo>
                    <a:pt x="909" y="175"/>
                  </a:lnTo>
                  <a:lnTo>
                    <a:pt x="939" y="158"/>
                  </a:lnTo>
                  <a:lnTo>
                    <a:pt x="972" y="143"/>
                  </a:lnTo>
                  <a:lnTo>
                    <a:pt x="960" y="156"/>
                  </a:lnTo>
                  <a:lnTo>
                    <a:pt x="949" y="171"/>
                  </a:lnTo>
                  <a:lnTo>
                    <a:pt x="934" y="184"/>
                  </a:lnTo>
                  <a:lnTo>
                    <a:pt x="920" y="200"/>
                  </a:lnTo>
                  <a:lnTo>
                    <a:pt x="903" y="211"/>
                  </a:lnTo>
                  <a:lnTo>
                    <a:pt x="886" y="224"/>
                  </a:lnTo>
                  <a:lnTo>
                    <a:pt x="869" y="238"/>
                  </a:lnTo>
                  <a:lnTo>
                    <a:pt x="852" y="251"/>
                  </a:lnTo>
                  <a:lnTo>
                    <a:pt x="831" y="262"/>
                  </a:lnTo>
                  <a:lnTo>
                    <a:pt x="814" y="274"/>
                  </a:lnTo>
                  <a:lnTo>
                    <a:pt x="795" y="285"/>
                  </a:lnTo>
                  <a:lnTo>
                    <a:pt x="778" y="298"/>
                  </a:lnTo>
                  <a:lnTo>
                    <a:pt x="759" y="310"/>
                  </a:lnTo>
                  <a:lnTo>
                    <a:pt x="744" y="321"/>
                  </a:lnTo>
                  <a:lnTo>
                    <a:pt x="726" y="335"/>
                  </a:lnTo>
                  <a:lnTo>
                    <a:pt x="715" y="348"/>
                  </a:lnTo>
                  <a:lnTo>
                    <a:pt x="692" y="361"/>
                  </a:lnTo>
                  <a:lnTo>
                    <a:pt x="669" y="375"/>
                  </a:lnTo>
                  <a:lnTo>
                    <a:pt x="647" y="388"/>
                  </a:lnTo>
                  <a:lnTo>
                    <a:pt x="626" y="403"/>
                  </a:lnTo>
                  <a:lnTo>
                    <a:pt x="601" y="416"/>
                  </a:lnTo>
                  <a:lnTo>
                    <a:pt x="578" y="432"/>
                  </a:lnTo>
                  <a:lnTo>
                    <a:pt x="555" y="445"/>
                  </a:lnTo>
                  <a:lnTo>
                    <a:pt x="533" y="462"/>
                  </a:lnTo>
                  <a:lnTo>
                    <a:pt x="510" y="475"/>
                  </a:lnTo>
                  <a:lnTo>
                    <a:pt x="487" y="490"/>
                  </a:lnTo>
                  <a:lnTo>
                    <a:pt x="464" y="508"/>
                  </a:lnTo>
                  <a:lnTo>
                    <a:pt x="445" y="525"/>
                  </a:lnTo>
                  <a:lnTo>
                    <a:pt x="424" y="542"/>
                  </a:lnTo>
                  <a:lnTo>
                    <a:pt x="407" y="559"/>
                  </a:lnTo>
                  <a:lnTo>
                    <a:pt x="390" y="578"/>
                  </a:lnTo>
                  <a:lnTo>
                    <a:pt x="377" y="599"/>
                  </a:lnTo>
                  <a:lnTo>
                    <a:pt x="388" y="603"/>
                  </a:lnTo>
                  <a:lnTo>
                    <a:pt x="399" y="605"/>
                  </a:lnTo>
                  <a:lnTo>
                    <a:pt x="411" y="603"/>
                  </a:lnTo>
                  <a:lnTo>
                    <a:pt x="422" y="603"/>
                  </a:lnTo>
                  <a:lnTo>
                    <a:pt x="434" y="597"/>
                  </a:lnTo>
                  <a:lnTo>
                    <a:pt x="445" y="593"/>
                  </a:lnTo>
                  <a:lnTo>
                    <a:pt x="456" y="586"/>
                  </a:lnTo>
                  <a:lnTo>
                    <a:pt x="470" y="578"/>
                  </a:lnTo>
                  <a:lnTo>
                    <a:pt x="481" y="568"/>
                  </a:lnTo>
                  <a:lnTo>
                    <a:pt x="493" y="559"/>
                  </a:lnTo>
                  <a:lnTo>
                    <a:pt x="504" y="549"/>
                  </a:lnTo>
                  <a:lnTo>
                    <a:pt x="515" y="540"/>
                  </a:lnTo>
                  <a:lnTo>
                    <a:pt x="527" y="530"/>
                  </a:lnTo>
                  <a:lnTo>
                    <a:pt x="538" y="523"/>
                  </a:lnTo>
                  <a:lnTo>
                    <a:pt x="550" y="517"/>
                  </a:lnTo>
                  <a:lnTo>
                    <a:pt x="563" y="513"/>
                  </a:lnTo>
                  <a:lnTo>
                    <a:pt x="593" y="494"/>
                  </a:lnTo>
                  <a:lnTo>
                    <a:pt x="624" y="475"/>
                  </a:lnTo>
                  <a:lnTo>
                    <a:pt x="654" y="454"/>
                  </a:lnTo>
                  <a:lnTo>
                    <a:pt x="687" y="433"/>
                  </a:lnTo>
                  <a:lnTo>
                    <a:pt x="717" y="411"/>
                  </a:lnTo>
                  <a:lnTo>
                    <a:pt x="747" y="388"/>
                  </a:lnTo>
                  <a:lnTo>
                    <a:pt x="778" y="365"/>
                  </a:lnTo>
                  <a:lnTo>
                    <a:pt x="810" y="342"/>
                  </a:lnTo>
                  <a:lnTo>
                    <a:pt x="839" y="319"/>
                  </a:lnTo>
                  <a:lnTo>
                    <a:pt x="869" y="297"/>
                  </a:lnTo>
                  <a:lnTo>
                    <a:pt x="899" y="274"/>
                  </a:lnTo>
                  <a:lnTo>
                    <a:pt x="930" y="257"/>
                  </a:lnTo>
                  <a:lnTo>
                    <a:pt x="960" y="238"/>
                  </a:lnTo>
                  <a:lnTo>
                    <a:pt x="993" y="222"/>
                  </a:lnTo>
                  <a:lnTo>
                    <a:pt x="1023" y="207"/>
                  </a:lnTo>
                  <a:lnTo>
                    <a:pt x="1057" y="196"/>
                  </a:lnTo>
                  <a:lnTo>
                    <a:pt x="1059" y="203"/>
                  </a:lnTo>
                  <a:lnTo>
                    <a:pt x="1059" y="217"/>
                  </a:lnTo>
                  <a:lnTo>
                    <a:pt x="1042" y="221"/>
                  </a:lnTo>
                  <a:lnTo>
                    <a:pt x="1025" y="228"/>
                  </a:lnTo>
                  <a:lnTo>
                    <a:pt x="1010" y="236"/>
                  </a:lnTo>
                  <a:lnTo>
                    <a:pt x="995" y="245"/>
                  </a:lnTo>
                  <a:lnTo>
                    <a:pt x="977" y="255"/>
                  </a:lnTo>
                  <a:lnTo>
                    <a:pt x="962" y="266"/>
                  </a:lnTo>
                  <a:lnTo>
                    <a:pt x="947" y="278"/>
                  </a:lnTo>
                  <a:lnTo>
                    <a:pt x="934" y="291"/>
                  </a:lnTo>
                  <a:lnTo>
                    <a:pt x="918" y="302"/>
                  </a:lnTo>
                  <a:lnTo>
                    <a:pt x="903" y="314"/>
                  </a:lnTo>
                  <a:lnTo>
                    <a:pt x="888" y="325"/>
                  </a:lnTo>
                  <a:lnTo>
                    <a:pt x="875" y="337"/>
                  </a:lnTo>
                  <a:lnTo>
                    <a:pt x="860" y="346"/>
                  </a:lnTo>
                  <a:lnTo>
                    <a:pt x="844" y="357"/>
                  </a:lnTo>
                  <a:lnTo>
                    <a:pt x="829" y="367"/>
                  </a:lnTo>
                  <a:lnTo>
                    <a:pt x="816" y="376"/>
                  </a:lnTo>
                  <a:lnTo>
                    <a:pt x="793" y="392"/>
                  </a:lnTo>
                  <a:lnTo>
                    <a:pt x="772" y="409"/>
                  </a:lnTo>
                  <a:lnTo>
                    <a:pt x="749" y="424"/>
                  </a:lnTo>
                  <a:lnTo>
                    <a:pt x="726" y="439"/>
                  </a:lnTo>
                  <a:lnTo>
                    <a:pt x="702" y="452"/>
                  </a:lnTo>
                  <a:lnTo>
                    <a:pt x="679" y="470"/>
                  </a:lnTo>
                  <a:lnTo>
                    <a:pt x="654" y="483"/>
                  </a:lnTo>
                  <a:lnTo>
                    <a:pt x="631" y="500"/>
                  </a:lnTo>
                  <a:lnTo>
                    <a:pt x="605" y="513"/>
                  </a:lnTo>
                  <a:lnTo>
                    <a:pt x="580" y="528"/>
                  </a:lnTo>
                  <a:lnTo>
                    <a:pt x="557" y="544"/>
                  </a:lnTo>
                  <a:lnTo>
                    <a:pt x="534" y="561"/>
                  </a:lnTo>
                  <a:lnTo>
                    <a:pt x="510" y="576"/>
                  </a:lnTo>
                  <a:lnTo>
                    <a:pt x="489" y="593"/>
                  </a:lnTo>
                  <a:lnTo>
                    <a:pt x="466" y="610"/>
                  </a:lnTo>
                  <a:lnTo>
                    <a:pt x="449" y="629"/>
                  </a:lnTo>
                  <a:lnTo>
                    <a:pt x="464" y="631"/>
                  </a:lnTo>
                  <a:lnTo>
                    <a:pt x="481" y="633"/>
                  </a:lnTo>
                  <a:lnTo>
                    <a:pt x="498" y="631"/>
                  </a:lnTo>
                  <a:lnTo>
                    <a:pt x="515" y="627"/>
                  </a:lnTo>
                  <a:lnTo>
                    <a:pt x="531" y="620"/>
                  </a:lnTo>
                  <a:lnTo>
                    <a:pt x="546" y="610"/>
                  </a:lnTo>
                  <a:lnTo>
                    <a:pt x="561" y="599"/>
                  </a:lnTo>
                  <a:lnTo>
                    <a:pt x="578" y="589"/>
                  </a:lnTo>
                  <a:lnTo>
                    <a:pt x="591" y="576"/>
                  </a:lnTo>
                  <a:lnTo>
                    <a:pt x="607" y="563"/>
                  </a:lnTo>
                  <a:lnTo>
                    <a:pt x="622" y="549"/>
                  </a:lnTo>
                  <a:lnTo>
                    <a:pt x="639" y="538"/>
                  </a:lnTo>
                  <a:lnTo>
                    <a:pt x="654" y="527"/>
                  </a:lnTo>
                  <a:lnTo>
                    <a:pt x="671" y="517"/>
                  </a:lnTo>
                  <a:lnTo>
                    <a:pt x="688" y="508"/>
                  </a:lnTo>
                  <a:lnTo>
                    <a:pt x="706" y="504"/>
                  </a:lnTo>
                  <a:lnTo>
                    <a:pt x="730" y="483"/>
                  </a:lnTo>
                  <a:lnTo>
                    <a:pt x="757" y="464"/>
                  </a:lnTo>
                  <a:lnTo>
                    <a:pt x="782" y="447"/>
                  </a:lnTo>
                  <a:lnTo>
                    <a:pt x="808" y="430"/>
                  </a:lnTo>
                  <a:lnTo>
                    <a:pt x="833" y="413"/>
                  </a:lnTo>
                  <a:lnTo>
                    <a:pt x="860" y="397"/>
                  </a:lnTo>
                  <a:lnTo>
                    <a:pt x="884" y="382"/>
                  </a:lnTo>
                  <a:lnTo>
                    <a:pt x="911" y="367"/>
                  </a:lnTo>
                  <a:lnTo>
                    <a:pt x="936" y="350"/>
                  </a:lnTo>
                  <a:lnTo>
                    <a:pt x="962" y="333"/>
                  </a:lnTo>
                  <a:lnTo>
                    <a:pt x="987" y="316"/>
                  </a:lnTo>
                  <a:lnTo>
                    <a:pt x="1014" y="300"/>
                  </a:lnTo>
                  <a:lnTo>
                    <a:pt x="1038" y="281"/>
                  </a:lnTo>
                  <a:lnTo>
                    <a:pt x="1065" y="264"/>
                  </a:lnTo>
                  <a:lnTo>
                    <a:pt x="1092" y="245"/>
                  </a:lnTo>
                  <a:lnTo>
                    <a:pt x="1120" y="226"/>
                  </a:lnTo>
                  <a:lnTo>
                    <a:pt x="1120" y="241"/>
                  </a:lnTo>
                  <a:lnTo>
                    <a:pt x="1112" y="260"/>
                  </a:lnTo>
                  <a:lnTo>
                    <a:pt x="1103" y="270"/>
                  </a:lnTo>
                  <a:lnTo>
                    <a:pt x="1095" y="279"/>
                  </a:lnTo>
                  <a:lnTo>
                    <a:pt x="1086" y="289"/>
                  </a:lnTo>
                  <a:lnTo>
                    <a:pt x="1076" y="300"/>
                  </a:lnTo>
                  <a:lnTo>
                    <a:pt x="1063" y="308"/>
                  </a:lnTo>
                  <a:lnTo>
                    <a:pt x="1052" y="318"/>
                  </a:lnTo>
                  <a:lnTo>
                    <a:pt x="1040" y="325"/>
                  </a:lnTo>
                  <a:lnTo>
                    <a:pt x="1029" y="335"/>
                  </a:lnTo>
                  <a:lnTo>
                    <a:pt x="1015" y="340"/>
                  </a:lnTo>
                  <a:lnTo>
                    <a:pt x="1004" y="348"/>
                  </a:lnTo>
                  <a:lnTo>
                    <a:pt x="993" y="354"/>
                  </a:lnTo>
                  <a:lnTo>
                    <a:pt x="985" y="359"/>
                  </a:lnTo>
                  <a:lnTo>
                    <a:pt x="958" y="375"/>
                  </a:lnTo>
                  <a:lnTo>
                    <a:pt x="934" y="392"/>
                  </a:lnTo>
                  <a:lnTo>
                    <a:pt x="905" y="409"/>
                  </a:lnTo>
                  <a:lnTo>
                    <a:pt x="879" y="426"/>
                  </a:lnTo>
                  <a:lnTo>
                    <a:pt x="848" y="443"/>
                  </a:lnTo>
                  <a:lnTo>
                    <a:pt x="820" y="460"/>
                  </a:lnTo>
                  <a:lnTo>
                    <a:pt x="789" y="477"/>
                  </a:lnTo>
                  <a:lnTo>
                    <a:pt x="761" y="494"/>
                  </a:lnTo>
                  <a:lnTo>
                    <a:pt x="730" y="511"/>
                  </a:lnTo>
                  <a:lnTo>
                    <a:pt x="700" y="528"/>
                  </a:lnTo>
                  <a:lnTo>
                    <a:pt x="671" y="546"/>
                  </a:lnTo>
                  <a:lnTo>
                    <a:pt x="643" y="565"/>
                  </a:lnTo>
                  <a:lnTo>
                    <a:pt x="614" y="582"/>
                  </a:lnTo>
                  <a:lnTo>
                    <a:pt x="588" y="603"/>
                  </a:lnTo>
                  <a:lnTo>
                    <a:pt x="563" y="625"/>
                  </a:lnTo>
                  <a:lnTo>
                    <a:pt x="540" y="648"/>
                  </a:lnTo>
                  <a:lnTo>
                    <a:pt x="561" y="652"/>
                  </a:lnTo>
                  <a:lnTo>
                    <a:pt x="582" y="654"/>
                  </a:lnTo>
                  <a:lnTo>
                    <a:pt x="603" y="652"/>
                  </a:lnTo>
                  <a:lnTo>
                    <a:pt x="624" y="648"/>
                  </a:lnTo>
                  <a:lnTo>
                    <a:pt x="641" y="641"/>
                  </a:lnTo>
                  <a:lnTo>
                    <a:pt x="660" y="633"/>
                  </a:lnTo>
                  <a:lnTo>
                    <a:pt x="679" y="622"/>
                  </a:lnTo>
                  <a:lnTo>
                    <a:pt x="698" y="612"/>
                  </a:lnTo>
                  <a:lnTo>
                    <a:pt x="715" y="597"/>
                  </a:lnTo>
                  <a:lnTo>
                    <a:pt x="734" y="584"/>
                  </a:lnTo>
                  <a:lnTo>
                    <a:pt x="751" y="570"/>
                  </a:lnTo>
                  <a:lnTo>
                    <a:pt x="770" y="557"/>
                  </a:lnTo>
                  <a:lnTo>
                    <a:pt x="789" y="544"/>
                  </a:lnTo>
                  <a:lnTo>
                    <a:pt x="808" y="532"/>
                  </a:lnTo>
                  <a:lnTo>
                    <a:pt x="827" y="521"/>
                  </a:lnTo>
                  <a:lnTo>
                    <a:pt x="850" y="513"/>
                  </a:lnTo>
                  <a:lnTo>
                    <a:pt x="873" y="496"/>
                  </a:lnTo>
                  <a:lnTo>
                    <a:pt x="896" y="483"/>
                  </a:lnTo>
                  <a:lnTo>
                    <a:pt x="918" y="468"/>
                  </a:lnTo>
                  <a:lnTo>
                    <a:pt x="941" y="454"/>
                  </a:lnTo>
                  <a:lnTo>
                    <a:pt x="964" y="439"/>
                  </a:lnTo>
                  <a:lnTo>
                    <a:pt x="987" y="426"/>
                  </a:lnTo>
                  <a:lnTo>
                    <a:pt x="1010" y="413"/>
                  </a:lnTo>
                  <a:lnTo>
                    <a:pt x="1034" y="399"/>
                  </a:lnTo>
                  <a:lnTo>
                    <a:pt x="1055" y="384"/>
                  </a:lnTo>
                  <a:lnTo>
                    <a:pt x="1078" y="369"/>
                  </a:lnTo>
                  <a:lnTo>
                    <a:pt x="1101" y="354"/>
                  </a:lnTo>
                  <a:lnTo>
                    <a:pt x="1124" y="340"/>
                  </a:lnTo>
                  <a:lnTo>
                    <a:pt x="1145" y="323"/>
                  </a:lnTo>
                  <a:lnTo>
                    <a:pt x="1168" y="308"/>
                  </a:lnTo>
                  <a:lnTo>
                    <a:pt x="1188" y="291"/>
                  </a:lnTo>
                  <a:lnTo>
                    <a:pt x="1209" y="274"/>
                  </a:lnTo>
                  <a:lnTo>
                    <a:pt x="1206" y="285"/>
                  </a:lnTo>
                  <a:lnTo>
                    <a:pt x="1200" y="297"/>
                  </a:lnTo>
                  <a:lnTo>
                    <a:pt x="1192" y="308"/>
                  </a:lnTo>
                  <a:lnTo>
                    <a:pt x="1187" y="319"/>
                  </a:lnTo>
                  <a:lnTo>
                    <a:pt x="1175" y="327"/>
                  </a:lnTo>
                  <a:lnTo>
                    <a:pt x="1166" y="337"/>
                  </a:lnTo>
                  <a:lnTo>
                    <a:pt x="1154" y="344"/>
                  </a:lnTo>
                  <a:lnTo>
                    <a:pt x="1145" y="354"/>
                  </a:lnTo>
                  <a:lnTo>
                    <a:pt x="1131" y="359"/>
                  </a:lnTo>
                  <a:lnTo>
                    <a:pt x="1118" y="367"/>
                  </a:lnTo>
                  <a:lnTo>
                    <a:pt x="1105" y="375"/>
                  </a:lnTo>
                  <a:lnTo>
                    <a:pt x="1093" y="384"/>
                  </a:lnTo>
                  <a:lnTo>
                    <a:pt x="1080" y="390"/>
                  </a:lnTo>
                  <a:lnTo>
                    <a:pt x="1069" y="399"/>
                  </a:lnTo>
                  <a:lnTo>
                    <a:pt x="1057" y="409"/>
                  </a:lnTo>
                  <a:lnTo>
                    <a:pt x="1050" y="420"/>
                  </a:lnTo>
                  <a:lnTo>
                    <a:pt x="1021" y="433"/>
                  </a:lnTo>
                  <a:lnTo>
                    <a:pt x="996" y="449"/>
                  </a:lnTo>
                  <a:lnTo>
                    <a:pt x="972" y="466"/>
                  </a:lnTo>
                  <a:lnTo>
                    <a:pt x="949" y="483"/>
                  </a:lnTo>
                  <a:lnTo>
                    <a:pt x="924" y="498"/>
                  </a:lnTo>
                  <a:lnTo>
                    <a:pt x="899" y="515"/>
                  </a:lnTo>
                  <a:lnTo>
                    <a:pt x="877" y="532"/>
                  </a:lnTo>
                  <a:lnTo>
                    <a:pt x="854" y="549"/>
                  </a:lnTo>
                  <a:lnTo>
                    <a:pt x="829" y="565"/>
                  </a:lnTo>
                  <a:lnTo>
                    <a:pt x="804" y="582"/>
                  </a:lnTo>
                  <a:lnTo>
                    <a:pt x="780" y="597"/>
                  </a:lnTo>
                  <a:lnTo>
                    <a:pt x="757" y="614"/>
                  </a:lnTo>
                  <a:lnTo>
                    <a:pt x="730" y="629"/>
                  </a:lnTo>
                  <a:lnTo>
                    <a:pt x="706" y="644"/>
                  </a:lnTo>
                  <a:lnTo>
                    <a:pt x="679" y="658"/>
                  </a:lnTo>
                  <a:lnTo>
                    <a:pt x="654" y="673"/>
                  </a:lnTo>
                  <a:lnTo>
                    <a:pt x="668" y="681"/>
                  </a:lnTo>
                  <a:lnTo>
                    <a:pt x="683" y="686"/>
                  </a:lnTo>
                  <a:lnTo>
                    <a:pt x="700" y="686"/>
                  </a:lnTo>
                  <a:lnTo>
                    <a:pt x="717" y="686"/>
                  </a:lnTo>
                  <a:lnTo>
                    <a:pt x="734" y="679"/>
                  </a:lnTo>
                  <a:lnTo>
                    <a:pt x="751" y="671"/>
                  </a:lnTo>
                  <a:lnTo>
                    <a:pt x="768" y="662"/>
                  </a:lnTo>
                  <a:lnTo>
                    <a:pt x="785" y="652"/>
                  </a:lnTo>
                  <a:lnTo>
                    <a:pt x="803" y="639"/>
                  </a:lnTo>
                  <a:lnTo>
                    <a:pt x="820" y="625"/>
                  </a:lnTo>
                  <a:lnTo>
                    <a:pt x="837" y="612"/>
                  </a:lnTo>
                  <a:lnTo>
                    <a:pt x="854" y="601"/>
                  </a:lnTo>
                  <a:lnTo>
                    <a:pt x="871" y="589"/>
                  </a:lnTo>
                  <a:lnTo>
                    <a:pt x="888" y="578"/>
                  </a:lnTo>
                  <a:lnTo>
                    <a:pt x="905" y="568"/>
                  </a:lnTo>
                  <a:lnTo>
                    <a:pt x="922" y="565"/>
                  </a:lnTo>
                  <a:lnTo>
                    <a:pt x="939" y="555"/>
                  </a:lnTo>
                  <a:lnTo>
                    <a:pt x="957" y="546"/>
                  </a:lnTo>
                  <a:lnTo>
                    <a:pt x="974" y="536"/>
                  </a:lnTo>
                  <a:lnTo>
                    <a:pt x="991" y="528"/>
                  </a:lnTo>
                  <a:lnTo>
                    <a:pt x="1006" y="519"/>
                  </a:lnTo>
                  <a:lnTo>
                    <a:pt x="1023" y="509"/>
                  </a:lnTo>
                  <a:lnTo>
                    <a:pt x="1040" y="498"/>
                  </a:lnTo>
                  <a:lnTo>
                    <a:pt x="1057" y="487"/>
                  </a:lnTo>
                  <a:lnTo>
                    <a:pt x="1057" y="483"/>
                  </a:lnTo>
                  <a:lnTo>
                    <a:pt x="1046" y="483"/>
                  </a:lnTo>
                  <a:lnTo>
                    <a:pt x="1036" y="487"/>
                  </a:lnTo>
                  <a:lnTo>
                    <a:pt x="1027" y="490"/>
                  </a:lnTo>
                  <a:lnTo>
                    <a:pt x="1019" y="496"/>
                  </a:lnTo>
                  <a:lnTo>
                    <a:pt x="1002" y="506"/>
                  </a:lnTo>
                  <a:lnTo>
                    <a:pt x="985" y="513"/>
                  </a:lnTo>
                  <a:lnTo>
                    <a:pt x="1002" y="500"/>
                  </a:lnTo>
                  <a:lnTo>
                    <a:pt x="1023" y="487"/>
                  </a:lnTo>
                  <a:lnTo>
                    <a:pt x="1042" y="473"/>
                  </a:lnTo>
                  <a:lnTo>
                    <a:pt x="1065" y="462"/>
                  </a:lnTo>
                  <a:lnTo>
                    <a:pt x="1084" y="451"/>
                  </a:lnTo>
                  <a:lnTo>
                    <a:pt x="1105" y="439"/>
                  </a:lnTo>
                  <a:lnTo>
                    <a:pt x="1126" y="428"/>
                  </a:lnTo>
                  <a:lnTo>
                    <a:pt x="1149" y="418"/>
                  </a:lnTo>
                  <a:lnTo>
                    <a:pt x="1168" y="407"/>
                  </a:lnTo>
                  <a:lnTo>
                    <a:pt x="1188" y="397"/>
                  </a:lnTo>
                  <a:lnTo>
                    <a:pt x="1209" y="388"/>
                  </a:lnTo>
                  <a:lnTo>
                    <a:pt x="1230" y="380"/>
                  </a:lnTo>
                  <a:lnTo>
                    <a:pt x="1249" y="373"/>
                  </a:lnTo>
                  <a:lnTo>
                    <a:pt x="1268" y="367"/>
                  </a:lnTo>
                  <a:lnTo>
                    <a:pt x="1287" y="361"/>
                  </a:lnTo>
                  <a:lnTo>
                    <a:pt x="1306" y="359"/>
                  </a:lnTo>
                  <a:lnTo>
                    <a:pt x="1314" y="371"/>
                  </a:lnTo>
                  <a:lnTo>
                    <a:pt x="1318" y="386"/>
                  </a:lnTo>
                  <a:lnTo>
                    <a:pt x="1263" y="409"/>
                  </a:lnTo>
                  <a:lnTo>
                    <a:pt x="1211" y="433"/>
                  </a:lnTo>
                  <a:lnTo>
                    <a:pt x="1160" y="460"/>
                  </a:lnTo>
                  <a:lnTo>
                    <a:pt x="1111" y="489"/>
                  </a:lnTo>
                  <a:lnTo>
                    <a:pt x="1059" y="517"/>
                  </a:lnTo>
                  <a:lnTo>
                    <a:pt x="1012" y="546"/>
                  </a:lnTo>
                  <a:lnTo>
                    <a:pt x="962" y="576"/>
                  </a:lnTo>
                  <a:lnTo>
                    <a:pt x="917" y="608"/>
                  </a:lnTo>
                  <a:lnTo>
                    <a:pt x="867" y="637"/>
                  </a:lnTo>
                  <a:lnTo>
                    <a:pt x="820" y="669"/>
                  </a:lnTo>
                  <a:lnTo>
                    <a:pt x="772" y="700"/>
                  </a:lnTo>
                  <a:lnTo>
                    <a:pt x="725" y="734"/>
                  </a:lnTo>
                  <a:lnTo>
                    <a:pt x="675" y="764"/>
                  </a:lnTo>
                  <a:lnTo>
                    <a:pt x="628" y="797"/>
                  </a:lnTo>
                  <a:lnTo>
                    <a:pt x="580" y="829"/>
                  </a:lnTo>
                  <a:lnTo>
                    <a:pt x="533" y="861"/>
                  </a:lnTo>
                  <a:lnTo>
                    <a:pt x="534" y="842"/>
                  </a:lnTo>
                  <a:lnTo>
                    <a:pt x="550" y="827"/>
                  </a:lnTo>
                  <a:lnTo>
                    <a:pt x="569" y="814"/>
                  </a:lnTo>
                  <a:lnTo>
                    <a:pt x="584" y="800"/>
                  </a:lnTo>
                  <a:lnTo>
                    <a:pt x="567" y="800"/>
                  </a:lnTo>
                  <a:lnTo>
                    <a:pt x="550" y="800"/>
                  </a:lnTo>
                  <a:lnTo>
                    <a:pt x="531" y="800"/>
                  </a:lnTo>
                  <a:lnTo>
                    <a:pt x="512" y="802"/>
                  </a:lnTo>
                  <a:lnTo>
                    <a:pt x="491" y="798"/>
                  </a:lnTo>
                  <a:lnTo>
                    <a:pt x="474" y="793"/>
                  </a:lnTo>
                  <a:lnTo>
                    <a:pt x="453" y="783"/>
                  </a:lnTo>
                  <a:lnTo>
                    <a:pt x="436" y="770"/>
                  </a:lnTo>
                  <a:lnTo>
                    <a:pt x="409" y="747"/>
                  </a:lnTo>
                  <a:lnTo>
                    <a:pt x="382" y="724"/>
                  </a:lnTo>
                  <a:lnTo>
                    <a:pt x="354" y="703"/>
                  </a:lnTo>
                  <a:lnTo>
                    <a:pt x="327" y="686"/>
                  </a:lnTo>
                  <a:lnTo>
                    <a:pt x="299" y="667"/>
                  </a:lnTo>
                  <a:lnTo>
                    <a:pt x="270" y="650"/>
                  </a:lnTo>
                  <a:lnTo>
                    <a:pt x="244" y="633"/>
                  </a:lnTo>
                  <a:lnTo>
                    <a:pt x="215" y="618"/>
                  </a:lnTo>
                  <a:lnTo>
                    <a:pt x="186" y="601"/>
                  </a:lnTo>
                  <a:lnTo>
                    <a:pt x="158" y="584"/>
                  </a:lnTo>
                  <a:lnTo>
                    <a:pt x="129" y="567"/>
                  </a:lnTo>
                  <a:lnTo>
                    <a:pt x="103" y="549"/>
                  </a:lnTo>
                  <a:lnTo>
                    <a:pt x="74" y="530"/>
                  </a:lnTo>
                  <a:lnTo>
                    <a:pt x="50" y="513"/>
                  </a:lnTo>
                  <a:lnTo>
                    <a:pt x="27" y="494"/>
                  </a:lnTo>
                  <a:lnTo>
                    <a:pt x="4" y="477"/>
                  </a:lnTo>
                  <a:lnTo>
                    <a:pt x="4" y="475"/>
                  </a:lnTo>
                  <a:lnTo>
                    <a:pt x="4" y="473"/>
                  </a:lnTo>
                  <a:lnTo>
                    <a:pt x="0" y="460"/>
                  </a:lnTo>
                  <a:lnTo>
                    <a:pt x="10" y="449"/>
                  </a:lnTo>
                  <a:lnTo>
                    <a:pt x="15" y="441"/>
                  </a:lnTo>
                  <a:lnTo>
                    <a:pt x="25" y="435"/>
                  </a:lnTo>
                  <a:lnTo>
                    <a:pt x="34" y="430"/>
                  </a:lnTo>
                  <a:lnTo>
                    <a:pt x="46" y="424"/>
                  </a:lnTo>
                  <a:lnTo>
                    <a:pt x="57" y="416"/>
                  </a:lnTo>
                  <a:lnTo>
                    <a:pt x="69" y="411"/>
                  </a:lnTo>
                  <a:lnTo>
                    <a:pt x="80" y="403"/>
                  </a:lnTo>
                  <a:lnTo>
                    <a:pt x="93" y="397"/>
                  </a:lnTo>
                  <a:lnTo>
                    <a:pt x="103" y="388"/>
                  </a:lnTo>
                  <a:lnTo>
                    <a:pt x="114" y="380"/>
                  </a:lnTo>
                  <a:lnTo>
                    <a:pt x="122" y="373"/>
                  </a:lnTo>
                  <a:lnTo>
                    <a:pt x="129" y="365"/>
                  </a:lnTo>
                  <a:lnTo>
                    <a:pt x="160" y="344"/>
                  </a:lnTo>
                  <a:lnTo>
                    <a:pt x="190" y="323"/>
                  </a:lnTo>
                  <a:lnTo>
                    <a:pt x="221" y="302"/>
                  </a:lnTo>
                  <a:lnTo>
                    <a:pt x="251" y="283"/>
                  </a:lnTo>
                  <a:lnTo>
                    <a:pt x="280" y="260"/>
                  </a:lnTo>
                  <a:lnTo>
                    <a:pt x="308" y="238"/>
                  </a:lnTo>
                  <a:lnTo>
                    <a:pt x="337" y="215"/>
                  </a:lnTo>
                  <a:lnTo>
                    <a:pt x="367" y="194"/>
                  </a:lnTo>
                  <a:lnTo>
                    <a:pt x="396" y="169"/>
                  </a:lnTo>
                  <a:lnTo>
                    <a:pt x="424" y="145"/>
                  </a:lnTo>
                  <a:lnTo>
                    <a:pt x="453" y="120"/>
                  </a:lnTo>
                  <a:lnTo>
                    <a:pt x="481" y="97"/>
                  </a:lnTo>
                  <a:lnTo>
                    <a:pt x="510" y="72"/>
                  </a:lnTo>
                  <a:lnTo>
                    <a:pt x="538" y="48"/>
                  </a:lnTo>
                  <a:lnTo>
                    <a:pt x="567" y="23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38" name="Freeform 122"/>
            <p:cNvSpPr>
              <a:spLocks/>
            </p:cNvSpPr>
            <p:nvPr/>
          </p:nvSpPr>
          <p:spPr bwMode="auto">
            <a:xfrm>
              <a:off x="1978" y="2667"/>
              <a:ext cx="84" cy="23"/>
            </a:xfrm>
            <a:custGeom>
              <a:avLst/>
              <a:gdLst>
                <a:gd name="T0" fmla="*/ 1 w 167"/>
                <a:gd name="T1" fmla="*/ 0 h 48"/>
                <a:gd name="T2" fmla="*/ 1 w 167"/>
                <a:gd name="T3" fmla="*/ 0 h 48"/>
                <a:gd name="T4" fmla="*/ 1 w 167"/>
                <a:gd name="T5" fmla="*/ 0 h 48"/>
                <a:gd name="T6" fmla="*/ 1 w 167"/>
                <a:gd name="T7" fmla="*/ 0 h 48"/>
                <a:gd name="T8" fmla="*/ 1 w 167"/>
                <a:gd name="T9" fmla="*/ 0 h 48"/>
                <a:gd name="T10" fmla="*/ 1 w 167"/>
                <a:gd name="T11" fmla="*/ 0 h 48"/>
                <a:gd name="T12" fmla="*/ 1 w 167"/>
                <a:gd name="T13" fmla="*/ 0 h 48"/>
                <a:gd name="T14" fmla="*/ 1 w 167"/>
                <a:gd name="T15" fmla="*/ 0 h 48"/>
                <a:gd name="T16" fmla="*/ 1 w 167"/>
                <a:gd name="T17" fmla="*/ 0 h 48"/>
                <a:gd name="T18" fmla="*/ 1 w 167"/>
                <a:gd name="T19" fmla="*/ 0 h 48"/>
                <a:gd name="T20" fmla="*/ 1 w 167"/>
                <a:gd name="T21" fmla="*/ 0 h 48"/>
                <a:gd name="T22" fmla="*/ 1 w 167"/>
                <a:gd name="T23" fmla="*/ 0 h 48"/>
                <a:gd name="T24" fmla="*/ 1 w 167"/>
                <a:gd name="T25" fmla="*/ 0 h 48"/>
                <a:gd name="T26" fmla="*/ 1 w 167"/>
                <a:gd name="T27" fmla="*/ 0 h 48"/>
                <a:gd name="T28" fmla="*/ 1 w 167"/>
                <a:gd name="T29" fmla="*/ 0 h 48"/>
                <a:gd name="T30" fmla="*/ 1 w 167"/>
                <a:gd name="T31" fmla="*/ 0 h 48"/>
                <a:gd name="T32" fmla="*/ 1 w 167"/>
                <a:gd name="T33" fmla="*/ 0 h 48"/>
                <a:gd name="T34" fmla="*/ 1 w 167"/>
                <a:gd name="T35" fmla="*/ 0 h 48"/>
                <a:gd name="T36" fmla="*/ 1 w 167"/>
                <a:gd name="T37" fmla="*/ 0 h 48"/>
                <a:gd name="T38" fmla="*/ 1 w 167"/>
                <a:gd name="T39" fmla="*/ 0 h 48"/>
                <a:gd name="T40" fmla="*/ 1 w 167"/>
                <a:gd name="T41" fmla="*/ 0 h 48"/>
                <a:gd name="T42" fmla="*/ 1 w 167"/>
                <a:gd name="T43" fmla="*/ 0 h 48"/>
                <a:gd name="T44" fmla="*/ 0 w 167"/>
                <a:gd name="T45" fmla="*/ 0 h 48"/>
                <a:gd name="T46" fmla="*/ 1 w 167"/>
                <a:gd name="T47" fmla="*/ 0 h 48"/>
                <a:gd name="T48" fmla="*/ 1 w 167"/>
                <a:gd name="T49" fmla="*/ 0 h 48"/>
                <a:gd name="T50" fmla="*/ 1 w 167"/>
                <a:gd name="T51" fmla="*/ 0 h 48"/>
                <a:gd name="T52" fmla="*/ 1 w 167"/>
                <a:gd name="T53" fmla="*/ 0 h 48"/>
                <a:gd name="T54" fmla="*/ 1 w 167"/>
                <a:gd name="T55" fmla="*/ 0 h 48"/>
                <a:gd name="T56" fmla="*/ 1 w 167"/>
                <a:gd name="T57" fmla="*/ 0 h 48"/>
                <a:gd name="T58" fmla="*/ 1 w 167"/>
                <a:gd name="T59" fmla="*/ 0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7"/>
                <a:gd name="T91" fmla="*/ 0 h 48"/>
                <a:gd name="T92" fmla="*/ 167 w 167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7" h="48">
                  <a:moveTo>
                    <a:pt x="81" y="0"/>
                  </a:moveTo>
                  <a:lnTo>
                    <a:pt x="85" y="6"/>
                  </a:lnTo>
                  <a:lnTo>
                    <a:pt x="93" y="11"/>
                  </a:lnTo>
                  <a:lnTo>
                    <a:pt x="104" y="11"/>
                  </a:lnTo>
                  <a:lnTo>
                    <a:pt x="118" y="11"/>
                  </a:lnTo>
                  <a:lnTo>
                    <a:pt x="129" y="8"/>
                  </a:lnTo>
                  <a:lnTo>
                    <a:pt x="142" y="8"/>
                  </a:lnTo>
                  <a:lnTo>
                    <a:pt x="152" y="8"/>
                  </a:lnTo>
                  <a:lnTo>
                    <a:pt x="163" y="13"/>
                  </a:lnTo>
                  <a:lnTo>
                    <a:pt x="167" y="23"/>
                  </a:lnTo>
                  <a:lnTo>
                    <a:pt x="167" y="34"/>
                  </a:lnTo>
                  <a:lnTo>
                    <a:pt x="148" y="38"/>
                  </a:lnTo>
                  <a:lnTo>
                    <a:pt x="131" y="44"/>
                  </a:lnTo>
                  <a:lnTo>
                    <a:pt x="112" y="46"/>
                  </a:lnTo>
                  <a:lnTo>
                    <a:pt x="95" y="48"/>
                  </a:lnTo>
                  <a:lnTo>
                    <a:pt x="83" y="46"/>
                  </a:lnTo>
                  <a:lnTo>
                    <a:pt x="72" y="46"/>
                  </a:lnTo>
                  <a:lnTo>
                    <a:pt x="55" y="46"/>
                  </a:lnTo>
                  <a:lnTo>
                    <a:pt x="40" y="46"/>
                  </a:lnTo>
                  <a:lnTo>
                    <a:pt x="23" y="44"/>
                  </a:lnTo>
                  <a:lnTo>
                    <a:pt x="11" y="42"/>
                  </a:lnTo>
                  <a:lnTo>
                    <a:pt x="2" y="40"/>
                  </a:lnTo>
                  <a:lnTo>
                    <a:pt x="0" y="38"/>
                  </a:lnTo>
                  <a:lnTo>
                    <a:pt x="19" y="25"/>
                  </a:lnTo>
                  <a:lnTo>
                    <a:pt x="40" y="19"/>
                  </a:lnTo>
                  <a:lnTo>
                    <a:pt x="49" y="13"/>
                  </a:lnTo>
                  <a:lnTo>
                    <a:pt x="61" y="10"/>
                  </a:lnTo>
                  <a:lnTo>
                    <a:pt x="70" y="4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64B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39" name="Freeform 123"/>
            <p:cNvSpPr>
              <a:spLocks/>
            </p:cNvSpPr>
            <p:nvPr/>
          </p:nvSpPr>
          <p:spPr bwMode="auto">
            <a:xfrm>
              <a:off x="868" y="2682"/>
              <a:ext cx="24" cy="31"/>
            </a:xfrm>
            <a:custGeom>
              <a:avLst/>
              <a:gdLst>
                <a:gd name="T0" fmla="*/ 1 w 48"/>
                <a:gd name="T1" fmla="*/ 0 h 63"/>
                <a:gd name="T2" fmla="*/ 1 w 48"/>
                <a:gd name="T3" fmla="*/ 0 h 63"/>
                <a:gd name="T4" fmla="*/ 1 w 48"/>
                <a:gd name="T5" fmla="*/ 0 h 63"/>
                <a:gd name="T6" fmla="*/ 1 w 48"/>
                <a:gd name="T7" fmla="*/ 0 h 63"/>
                <a:gd name="T8" fmla="*/ 1 w 48"/>
                <a:gd name="T9" fmla="*/ 0 h 63"/>
                <a:gd name="T10" fmla="*/ 1 w 48"/>
                <a:gd name="T11" fmla="*/ 0 h 63"/>
                <a:gd name="T12" fmla="*/ 1 w 48"/>
                <a:gd name="T13" fmla="*/ 0 h 63"/>
                <a:gd name="T14" fmla="*/ 1 w 48"/>
                <a:gd name="T15" fmla="*/ 0 h 63"/>
                <a:gd name="T16" fmla="*/ 1 w 48"/>
                <a:gd name="T17" fmla="*/ 0 h 63"/>
                <a:gd name="T18" fmla="*/ 1 w 48"/>
                <a:gd name="T19" fmla="*/ 0 h 63"/>
                <a:gd name="T20" fmla="*/ 1 w 48"/>
                <a:gd name="T21" fmla="*/ 0 h 63"/>
                <a:gd name="T22" fmla="*/ 0 w 48"/>
                <a:gd name="T23" fmla="*/ 0 h 63"/>
                <a:gd name="T24" fmla="*/ 0 w 48"/>
                <a:gd name="T25" fmla="*/ 0 h 63"/>
                <a:gd name="T26" fmla="*/ 1 w 48"/>
                <a:gd name="T27" fmla="*/ 0 h 63"/>
                <a:gd name="T28" fmla="*/ 1 w 48"/>
                <a:gd name="T29" fmla="*/ 0 h 63"/>
                <a:gd name="T30" fmla="*/ 1 w 48"/>
                <a:gd name="T31" fmla="*/ 0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63"/>
                <a:gd name="T50" fmla="*/ 48 w 48"/>
                <a:gd name="T51" fmla="*/ 63 h 6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63">
                  <a:moveTo>
                    <a:pt x="9" y="0"/>
                  </a:moveTo>
                  <a:lnTo>
                    <a:pt x="19" y="0"/>
                  </a:lnTo>
                  <a:lnTo>
                    <a:pt x="29" y="6"/>
                  </a:lnTo>
                  <a:lnTo>
                    <a:pt x="32" y="12"/>
                  </a:lnTo>
                  <a:lnTo>
                    <a:pt x="36" y="21"/>
                  </a:lnTo>
                  <a:lnTo>
                    <a:pt x="42" y="40"/>
                  </a:lnTo>
                  <a:lnTo>
                    <a:pt x="48" y="61"/>
                  </a:lnTo>
                  <a:lnTo>
                    <a:pt x="30" y="63"/>
                  </a:lnTo>
                  <a:lnTo>
                    <a:pt x="21" y="58"/>
                  </a:lnTo>
                  <a:lnTo>
                    <a:pt x="9" y="50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4" y="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40" name="Freeform 124"/>
            <p:cNvSpPr>
              <a:spLocks/>
            </p:cNvSpPr>
            <p:nvPr/>
          </p:nvSpPr>
          <p:spPr bwMode="auto">
            <a:xfrm>
              <a:off x="760" y="2692"/>
              <a:ext cx="25" cy="44"/>
            </a:xfrm>
            <a:custGeom>
              <a:avLst/>
              <a:gdLst>
                <a:gd name="T0" fmla="*/ 0 w 52"/>
                <a:gd name="T1" fmla="*/ 0 h 88"/>
                <a:gd name="T2" fmla="*/ 0 w 52"/>
                <a:gd name="T3" fmla="*/ 1 h 88"/>
                <a:gd name="T4" fmla="*/ 0 w 52"/>
                <a:gd name="T5" fmla="*/ 1 h 88"/>
                <a:gd name="T6" fmla="*/ 0 w 52"/>
                <a:gd name="T7" fmla="*/ 1 h 88"/>
                <a:gd name="T8" fmla="*/ 0 w 52"/>
                <a:gd name="T9" fmla="*/ 1 h 88"/>
                <a:gd name="T10" fmla="*/ 0 w 52"/>
                <a:gd name="T11" fmla="*/ 1 h 88"/>
                <a:gd name="T12" fmla="*/ 0 w 52"/>
                <a:gd name="T13" fmla="*/ 1 h 88"/>
                <a:gd name="T14" fmla="*/ 0 w 52"/>
                <a:gd name="T15" fmla="*/ 1 h 88"/>
                <a:gd name="T16" fmla="*/ 0 w 52"/>
                <a:gd name="T17" fmla="*/ 1 h 88"/>
                <a:gd name="T18" fmla="*/ 0 w 52"/>
                <a:gd name="T19" fmla="*/ 1 h 88"/>
                <a:gd name="T20" fmla="*/ 0 w 52"/>
                <a:gd name="T21" fmla="*/ 1 h 88"/>
                <a:gd name="T22" fmla="*/ 0 w 52"/>
                <a:gd name="T23" fmla="*/ 1 h 88"/>
                <a:gd name="T24" fmla="*/ 0 w 52"/>
                <a:gd name="T25" fmla="*/ 1 h 88"/>
                <a:gd name="T26" fmla="*/ 0 w 52"/>
                <a:gd name="T27" fmla="*/ 1 h 88"/>
                <a:gd name="T28" fmla="*/ 0 w 52"/>
                <a:gd name="T29" fmla="*/ 1 h 88"/>
                <a:gd name="T30" fmla="*/ 0 w 52"/>
                <a:gd name="T31" fmla="*/ 1 h 88"/>
                <a:gd name="T32" fmla="*/ 0 w 52"/>
                <a:gd name="T33" fmla="*/ 1 h 88"/>
                <a:gd name="T34" fmla="*/ 0 w 52"/>
                <a:gd name="T35" fmla="*/ 1 h 88"/>
                <a:gd name="T36" fmla="*/ 0 w 52"/>
                <a:gd name="T37" fmla="*/ 0 h 88"/>
                <a:gd name="T38" fmla="*/ 0 w 52"/>
                <a:gd name="T39" fmla="*/ 0 h 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2"/>
                <a:gd name="T61" fmla="*/ 0 h 88"/>
                <a:gd name="T62" fmla="*/ 52 w 52"/>
                <a:gd name="T63" fmla="*/ 88 h 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2" h="88">
                  <a:moveTo>
                    <a:pt x="4" y="0"/>
                  </a:moveTo>
                  <a:lnTo>
                    <a:pt x="17" y="4"/>
                  </a:lnTo>
                  <a:lnTo>
                    <a:pt x="29" y="12"/>
                  </a:lnTo>
                  <a:lnTo>
                    <a:pt x="36" y="21"/>
                  </a:lnTo>
                  <a:lnTo>
                    <a:pt x="44" y="35"/>
                  </a:lnTo>
                  <a:lnTo>
                    <a:pt x="50" y="48"/>
                  </a:lnTo>
                  <a:lnTo>
                    <a:pt x="52" y="63"/>
                  </a:lnTo>
                  <a:lnTo>
                    <a:pt x="52" y="75"/>
                  </a:lnTo>
                  <a:lnTo>
                    <a:pt x="48" y="84"/>
                  </a:lnTo>
                  <a:lnTo>
                    <a:pt x="40" y="88"/>
                  </a:lnTo>
                  <a:lnTo>
                    <a:pt x="33" y="84"/>
                  </a:lnTo>
                  <a:lnTo>
                    <a:pt x="27" y="78"/>
                  </a:lnTo>
                  <a:lnTo>
                    <a:pt x="23" y="73"/>
                  </a:lnTo>
                  <a:lnTo>
                    <a:pt x="17" y="61"/>
                  </a:lnTo>
                  <a:lnTo>
                    <a:pt x="14" y="52"/>
                  </a:lnTo>
                  <a:lnTo>
                    <a:pt x="8" y="35"/>
                  </a:lnTo>
                  <a:lnTo>
                    <a:pt x="4" y="23"/>
                  </a:lnTo>
                  <a:lnTo>
                    <a:pt x="0" y="1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41" name="Freeform 125"/>
            <p:cNvSpPr>
              <a:spLocks/>
            </p:cNvSpPr>
            <p:nvPr/>
          </p:nvSpPr>
          <p:spPr bwMode="auto">
            <a:xfrm>
              <a:off x="811" y="2712"/>
              <a:ext cx="13" cy="18"/>
            </a:xfrm>
            <a:custGeom>
              <a:avLst/>
              <a:gdLst>
                <a:gd name="T0" fmla="*/ 0 w 27"/>
                <a:gd name="T1" fmla="*/ 0 h 36"/>
                <a:gd name="T2" fmla="*/ 0 w 27"/>
                <a:gd name="T3" fmla="*/ 1 h 36"/>
                <a:gd name="T4" fmla="*/ 0 w 27"/>
                <a:gd name="T5" fmla="*/ 1 h 36"/>
                <a:gd name="T6" fmla="*/ 0 w 27"/>
                <a:gd name="T7" fmla="*/ 1 h 36"/>
                <a:gd name="T8" fmla="*/ 0 w 27"/>
                <a:gd name="T9" fmla="*/ 1 h 36"/>
                <a:gd name="T10" fmla="*/ 0 w 27"/>
                <a:gd name="T11" fmla="*/ 1 h 36"/>
                <a:gd name="T12" fmla="*/ 0 w 27"/>
                <a:gd name="T13" fmla="*/ 1 h 36"/>
                <a:gd name="T14" fmla="*/ 0 w 27"/>
                <a:gd name="T15" fmla="*/ 1 h 36"/>
                <a:gd name="T16" fmla="*/ 0 w 27"/>
                <a:gd name="T17" fmla="*/ 1 h 36"/>
                <a:gd name="T18" fmla="*/ 0 w 27"/>
                <a:gd name="T19" fmla="*/ 1 h 36"/>
                <a:gd name="T20" fmla="*/ 0 w 27"/>
                <a:gd name="T21" fmla="*/ 0 h 36"/>
                <a:gd name="T22" fmla="*/ 0 w 27"/>
                <a:gd name="T23" fmla="*/ 0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"/>
                <a:gd name="T37" fmla="*/ 0 h 36"/>
                <a:gd name="T38" fmla="*/ 27 w 27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" h="36">
                  <a:moveTo>
                    <a:pt x="6" y="0"/>
                  </a:moveTo>
                  <a:lnTo>
                    <a:pt x="11" y="10"/>
                  </a:lnTo>
                  <a:lnTo>
                    <a:pt x="23" y="17"/>
                  </a:lnTo>
                  <a:lnTo>
                    <a:pt x="27" y="25"/>
                  </a:lnTo>
                  <a:lnTo>
                    <a:pt x="27" y="35"/>
                  </a:lnTo>
                  <a:lnTo>
                    <a:pt x="15" y="36"/>
                  </a:lnTo>
                  <a:lnTo>
                    <a:pt x="9" y="35"/>
                  </a:lnTo>
                  <a:lnTo>
                    <a:pt x="2" y="29"/>
                  </a:lnTo>
                  <a:lnTo>
                    <a:pt x="2" y="19"/>
                  </a:lnTo>
                  <a:lnTo>
                    <a:pt x="0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42" name="Freeform 126"/>
            <p:cNvSpPr>
              <a:spLocks/>
            </p:cNvSpPr>
            <p:nvPr/>
          </p:nvSpPr>
          <p:spPr bwMode="auto">
            <a:xfrm>
              <a:off x="918" y="2712"/>
              <a:ext cx="45" cy="128"/>
            </a:xfrm>
            <a:custGeom>
              <a:avLst/>
              <a:gdLst>
                <a:gd name="T0" fmla="*/ 1 w 89"/>
                <a:gd name="T1" fmla="*/ 0 h 255"/>
                <a:gd name="T2" fmla="*/ 1 w 89"/>
                <a:gd name="T3" fmla="*/ 1 h 255"/>
                <a:gd name="T4" fmla="*/ 1 w 89"/>
                <a:gd name="T5" fmla="*/ 1 h 255"/>
                <a:gd name="T6" fmla="*/ 1 w 89"/>
                <a:gd name="T7" fmla="*/ 1 h 255"/>
                <a:gd name="T8" fmla="*/ 1 w 89"/>
                <a:gd name="T9" fmla="*/ 1 h 255"/>
                <a:gd name="T10" fmla="*/ 1 w 89"/>
                <a:gd name="T11" fmla="*/ 1 h 255"/>
                <a:gd name="T12" fmla="*/ 1 w 89"/>
                <a:gd name="T13" fmla="*/ 1 h 255"/>
                <a:gd name="T14" fmla="*/ 1 w 89"/>
                <a:gd name="T15" fmla="*/ 1 h 255"/>
                <a:gd name="T16" fmla="*/ 1 w 89"/>
                <a:gd name="T17" fmla="*/ 1 h 255"/>
                <a:gd name="T18" fmla="*/ 1 w 89"/>
                <a:gd name="T19" fmla="*/ 1 h 255"/>
                <a:gd name="T20" fmla="*/ 1 w 89"/>
                <a:gd name="T21" fmla="*/ 1 h 255"/>
                <a:gd name="T22" fmla="*/ 1 w 89"/>
                <a:gd name="T23" fmla="*/ 1 h 255"/>
                <a:gd name="T24" fmla="*/ 1 w 89"/>
                <a:gd name="T25" fmla="*/ 1 h 255"/>
                <a:gd name="T26" fmla="*/ 1 w 89"/>
                <a:gd name="T27" fmla="*/ 1 h 255"/>
                <a:gd name="T28" fmla="*/ 1 w 89"/>
                <a:gd name="T29" fmla="*/ 1 h 255"/>
                <a:gd name="T30" fmla="*/ 1 w 89"/>
                <a:gd name="T31" fmla="*/ 1 h 255"/>
                <a:gd name="T32" fmla="*/ 1 w 89"/>
                <a:gd name="T33" fmla="*/ 1 h 255"/>
                <a:gd name="T34" fmla="*/ 1 w 89"/>
                <a:gd name="T35" fmla="*/ 1 h 255"/>
                <a:gd name="T36" fmla="*/ 1 w 89"/>
                <a:gd name="T37" fmla="*/ 1 h 255"/>
                <a:gd name="T38" fmla="*/ 1 w 89"/>
                <a:gd name="T39" fmla="*/ 1 h 255"/>
                <a:gd name="T40" fmla="*/ 1 w 89"/>
                <a:gd name="T41" fmla="*/ 1 h 255"/>
                <a:gd name="T42" fmla="*/ 1 w 89"/>
                <a:gd name="T43" fmla="*/ 1 h 255"/>
                <a:gd name="T44" fmla="*/ 1 w 89"/>
                <a:gd name="T45" fmla="*/ 1 h 255"/>
                <a:gd name="T46" fmla="*/ 1 w 89"/>
                <a:gd name="T47" fmla="*/ 1 h 255"/>
                <a:gd name="T48" fmla="*/ 1 w 89"/>
                <a:gd name="T49" fmla="*/ 1 h 255"/>
                <a:gd name="T50" fmla="*/ 1 w 89"/>
                <a:gd name="T51" fmla="*/ 1 h 255"/>
                <a:gd name="T52" fmla="*/ 1 w 89"/>
                <a:gd name="T53" fmla="*/ 1 h 255"/>
                <a:gd name="T54" fmla="*/ 1 w 89"/>
                <a:gd name="T55" fmla="*/ 1 h 255"/>
                <a:gd name="T56" fmla="*/ 1 w 89"/>
                <a:gd name="T57" fmla="*/ 1 h 255"/>
                <a:gd name="T58" fmla="*/ 1 w 89"/>
                <a:gd name="T59" fmla="*/ 1 h 255"/>
                <a:gd name="T60" fmla="*/ 1 w 89"/>
                <a:gd name="T61" fmla="*/ 1 h 255"/>
                <a:gd name="T62" fmla="*/ 1 w 89"/>
                <a:gd name="T63" fmla="*/ 1 h 255"/>
                <a:gd name="T64" fmla="*/ 1 w 89"/>
                <a:gd name="T65" fmla="*/ 1 h 255"/>
                <a:gd name="T66" fmla="*/ 1 w 89"/>
                <a:gd name="T67" fmla="*/ 1 h 255"/>
                <a:gd name="T68" fmla="*/ 1 w 89"/>
                <a:gd name="T69" fmla="*/ 1 h 255"/>
                <a:gd name="T70" fmla="*/ 1 w 89"/>
                <a:gd name="T71" fmla="*/ 1 h 255"/>
                <a:gd name="T72" fmla="*/ 1 w 89"/>
                <a:gd name="T73" fmla="*/ 1 h 255"/>
                <a:gd name="T74" fmla="*/ 1 w 89"/>
                <a:gd name="T75" fmla="*/ 1 h 255"/>
                <a:gd name="T76" fmla="*/ 1 w 89"/>
                <a:gd name="T77" fmla="*/ 1 h 255"/>
                <a:gd name="T78" fmla="*/ 1 w 89"/>
                <a:gd name="T79" fmla="*/ 1 h 255"/>
                <a:gd name="T80" fmla="*/ 1 w 89"/>
                <a:gd name="T81" fmla="*/ 1 h 255"/>
                <a:gd name="T82" fmla="*/ 0 w 89"/>
                <a:gd name="T83" fmla="*/ 1 h 255"/>
                <a:gd name="T84" fmla="*/ 1 w 89"/>
                <a:gd name="T85" fmla="*/ 1 h 255"/>
                <a:gd name="T86" fmla="*/ 1 w 89"/>
                <a:gd name="T87" fmla="*/ 1 h 255"/>
                <a:gd name="T88" fmla="*/ 1 w 89"/>
                <a:gd name="T89" fmla="*/ 1 h 255"/>
                <a:gd name="T90" fmla="*/ 1 w 89"/>
                <a:gd name="T91" fmla="*/ 1 h 255"/>
                <a:gd name="T92" fmla="*/ 1 w 89"/>
                <a:gd name="T93" fmla="*/ 0 h 255"/>
                <a:gd name="T94" fmla="*/ 1 w 89"/>
                <a:gd name="T95" fmla="*/ 0 h 2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9"/>
                <a:gd name="T145" fmla="*/ 0 h 255"/>
                <a:gd name="T146" fmla="*/ 89 w 89"/>
                <a:gd name="T147" fmla="*/ 255 h 2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9" h="255">
                  <a:moveTo>
                    <a:pt x="26" y="0"/>
                  </a:moveTo>
                  <a:lnTo>
                    <a:pt x="38" y="10"/>
                  </a:lnTo>
                  <a:lnTo>
                    <a:pt x="49" y="27"/>
                  </a:lnTo>
                  <a:lnTo>
                    <a:pt x="59" y="44"/>
                  </a:lnTo>
                  <a:lnTo>
                    <a:pt x="68" y="65"/>
                  </a:lnTo>
                  <a:lnTo>
                    <a:pt x="70" y="74"/>
                  </a:lnTo>
                  <a:lnTo>
                    <a:pt x="74" y="84"/>
                  </a:lnTo>
                  <a:lnTo>
                    <a:pt x="76" y="95"/>
                  </a:lnTo>
                  <a:lnTo>
                    <a:pt x="80" y="107"/>
                  </a:lnTo>
                  <a:lnTo>
                    <a:pt x="80" y="118"/>
                  </a:lnTo>
                  <a:lnTo>
                    <a:pt x="83" y="130"/>
                  </a:lnTo>
                  <a:lnTo>
                    <a:pt x="83" y="141"/>
                  </a:lnTo>
                  <a:lnTo>
                    <a:pt x="87" y="154"/>
                  </a:lnTo>
                  <a:lnTo>
                    <a:pt x="87" y="166"/>
                  </a:lnTo>
                  <a:lnTo>
                    <a:pt x="87" y="177"/>
                  </a:lnTo>
                  <a:lnTo>
                    <a:pt x="87" y="188"/>
                  </a:lnTo>
                  <a:lnTo>
                    <a:pt x="89" y="202"/>
                  </a:lnTo>
                  <a:lnTo>
                    <a:pt x="87" y="211"/>
                  </a:lnTo>
                  <a:lnTo>
                    <a:pt x="87" y="223"/>
                  </a:lnTo>
                  <a:lnTo>
                    <a:pt x="87" y="232"/>
                  </a:lnTo>
                  <a:lnTo>
                    <a:pt x="87" y="244"/>
                  </a:lnTo>
                  <a:lnTo>
                    <a:pt x="72" y="244"/>
                  </a:lnTo>
                  <a:lnTo>
                    <a:pt x="59" y="249"/>
                  </a:lnTo>
                  <a:lnTo>
                    <a:pt x="43" y="251"/>
                  </a:lnTo>
                  <a:lnTo>
                    <a:pt x="30" y="255"/>
                  </a:lnTo>
                  <a:lnTo>
                    <a:pt x="32" y="244"/>
                  </a:lnTo>
                  <a:lnTo>
                    <a:pt x="36" y="234"/>
                  </a:lnTo>
                  <a:lnTo>
                    <a:pt x="36" y="223"/>
                  </a:lnTo>
                  <a:lnTo>
                    <a:pt x="36" y="213"/>
                  </a:lnTo>
                  <a:lnTo>
                    <a:pt x="34" y="202"/>
                  </a:lnTo>
                  <a:lnTo>
                    <a:pt x="34" y="192"/>
                  </a:lnTo>
                  <a:lnTo>
                    <a:pt x="32" y="181"/>
                  </a:lnTo>
                  <a:lnTo>
                    <a:pt x="30" y="171"/>
                  </a:lnTo>
                  <a:lnTo>
                    <a:pt x="26" y="160"/>
                  </a:lnTo>
                  <a:lnTo>
                    <a:pt x="23" y="149"/>
                  </a:lnTo>
                  <a:lnTo>
                    <a:pt x="19" y="137"/>
                  </a:lnTo>
                  <a:lnTo>
                    <a:pt x="17" y="128"/>
                  </a:lnTo>
                  <a:lnTo>
                    <a:pt x="11" y="107"/>
                  </a:lnTo>
                  <a:lnTo>
                    <a:pt x="7" y="88"/>
                  </a:lnTo>
                  <a:lnTo>
                    <a:pt x="2" y="74"/>
                  </a:lnTo>
                  <a:lnTo>
                    <a:pt x="2" y="63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9" y="17"/>
                  </a:lnTo>
                  <a:lnTo>
                    <a:pt x="15" y="8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43" name="Freeform 127"/>
            <p:cNvSpPr>
              <a:spLocks/>
            </p:cNvSpPr>
            <p:nvPr/>
          </p:nvSpPr>
          <p:spPr bwMode="auto">
            <a:xfrm>
              <a:off x="1360" y="2712"/>
              <a:ext cx="162" cy="59"/>
            </a:xfrm>
            <a:custGeom>
              <a:avLst/>
              <a:gdLst>
                <a:gd name="T0" fmla="*/ 1 w 323"/>
                <a:gd name="T1" fmla="*/ 0 h 118"/>
                <a:gd name="T2" fmla="*/ 1 w 323"/>
                <a:gd name="T3" fmla="*/ 1 h 118"/>
                <a:gd name="T4" fmla="*/ 1 w 323"/>
                <a:gd name="T5" fmla="*/ 1 h 118"/>
                <a:gd name="T6" fmla="*/ 1 w 323"/>
                <a:gd name="T7" fmla="*/ 1 h 118"/>
                <a:gd name="T8" fmla="*/ 1 w 323"/>
                <a:gd name="T9" fmla="*/ 1 h 118"/>
                <a:gd name="T10" fmla="*/ 1 w 323"/>
                <a:gd name="T11" fmla="*/ 1 h 118"/>
                <a:gd name="T12" fmla="*/ 1 w 323"/>
                <a:gd name="T13" fmla="*/ 1 h 118"/>
                <a:gd name="T14" fmla="*/ 1 w 323"/>
                <a:gd name="T15" fmla="*/ 1 h 118"/>
                <a:gd name="T16" fmla="*/ 1 w 323"/>
                <a:gd name="T17" fmla="*/ 1 h 118"/>
                <a:gd name="T18" fmla="*/ 1 w 323"/>
                <a:gd name="T19" fmla="*/ 1 h 118"/>
                <a:gd name="T20" fmla="*/ 1 w 323"/>
                <a:gd name="T21" fmla="*/ 1 h 118"/>
                <a:gd name="T22" fmla="*/ 1 w 323"/>
                <a:gd name="T23" fmla="*/ 1 h 118"/>
                <a:gd name="T24" fmla="*/ 1 w 323"/>
                <a:gd name="T25" fmla="*/ 1 h 118"/>
                <a:gd name="T26" fmla="*/ 1 w 323"/>
                <a:gd name="T27" fmla="*/ 1 h 118"/>
                <a:gd name="T28" fmla="*/ 1 w 323"/>
                <a:gd name="T29" fmla="*/ 1 h 118"/>
                <a:gd name="T30" fmla="*/ 1 w 323"/>
                <a:gd name="T31" fmla="*/ 1 h 118"/>
                <a:gd name="T32" fmla="*/ 1 w 323"/>
                <a:gd name="T33" fmla="*/ 1 h 118"/>
                <a:gd name="T34" fmla="*/ 1 w 323"/>
                <a:gd name="T35" fmla="*/ 1 h 118"/>
                <a:gd name="T36" fmla="*/ 1 w 323"/>
                <a:gd name="T37" fmla="*/ 1 h 118"/>
                <a:gd name="T38" fmla="*/ 1 w 323"/>
                <a:gd name="T39" fmla="*/ 1 h 118"/>
                <a:gd name="T40" fmla="*/ 1 w 323"/>
                <a:gd name="T41" fmla="*/ 1 h 118"/>
                <a:gd name="T42" fmla="*/ 1 w 323"/>
                <a:gd name="T43" fmla="*/ 1 h 118"/>
                <a:gd name="T44" fmla="*/ 1 w 323"/>
                <a:gd name="T45" fmla="*/ 1 h 118"/>
                <a:gd name="T46" fmla="*/ 1 w 323"/>
                <a:gd name="T47" fmla="*/ 1 h 118"/>
                <a:gd name="T48" fmla="*/ 1 w 323"/>
                <a:gd name="T49" fmla="*/ 1 h 118"/>
                <a:gd name="T50" fmla="*/ 1 w 323"/>
                <a:gd name="T51" fmla="*/ 1 h 118"/>
                <a:gd name="T52" fmla="*/ 1 w 323"/>
                <a:gd name="T53" fmla="*/ 1 h 118"/>
                <a:gd name="T54" fmla="*/ 1 w 323"/>
                <a:gd name="T55" fmla="*/ 1 h 118"/>
                <a:gd name="T56" fmla="*/ 1 w 323"/>
                <a:gd name="T57" fmla="*/ 1 h 118"/>
                <a:gd name="T58" fmla="*/ 1 w 323"/>
                <a:gd name="T59" fmla="*/ 1 h 118"/>
                <a:gd name="T60" fmla="*/ 1 w 323"/>
                <a:gd name="T61" fmla="*/ 1 h 118"/>
                <a:gd name="T62" fmla="*/ 1 w 323"/>
                <a:gd name="T63" fmla="*/ 1 h 118"/>
                <a:gd name="T64" fmla="*/ 1 w 323"/>
                <a:gd name="T65" fmla="*/ 1 h 118"/>
                <a:gd name="T66" fmla="*/ 0 w 323"/>
                <a:gd name="T67" fmla="*/ 1 h 118"/>
                <a:gd name="T68" fmla="*/ 1 w 323"/>
                <a:gd name="T69" fmla="*/ 1 h 118"/>
                <a:gd name="T70" fmla="*/ 1 w 323"/>
                <a:gd name="T71" fmla="*/ 1 h 118"/>
                <a:gd name="T72" fmla="*/ 1 w 323"/>
                <a:gd name="T73" fmla="*/ 1 h 118"/>
                <a:gd name="T74" fmla="*/ 1 w 323"/>
                <a:gd name="T75" fmla="*/ 1 h 118"/>
                <a:gd name="T76" fmla="*/ 1 w 323"/>
                <a:gd name="T77" fmla="*/ 1 h 118"/>
                <a:gd name="T78" fmla="*/ 1 w 323"/>
                <a:gd name="T79" fmla="*/ 1 h 118"/>
                <a:gd name="T80" fmla="*/ 1 w 323"/>
                <a:gd name="T81" fmla="*/ 1 h 118"/>
                <a:gd name="T82" fmla="*/ 1 w 323"/>
                <a:gd name="T83" fmla="*/ 1 h 118"/>
                <a:gd name="T84" fmla="*/ 1 w 323"/>
                <a:gd name="T85" fmla="*/ 1 h 118"/>
                <a:gd name="T86" fmla="*/ 1 w 323"/>
                <a:gd name="T87" fmla="*/ 1 h 118"/>
                <a:gd name="T88" fmla="*/ 1 w 323"/>
                <a:gd name="T89" fmla="*/ 1 h 118"/>
                <a:gd name="T90" fmla="*/ 1 w 323"/>
                <a:gd name="T91" fmla="*/ 1 h 118"/>
                <a:gd name="T92" fmla="*/ 1 w 323"/>
                <a:gd name="T93" fmla="*/ 1 h 118"/>
                <a:gd name="T94" fmla="*/ 1 w 323"/>
                <a:gd name="T95" fmla="*/ 1 h 118"/>
                <a:gd name="T96" fmla="*/ 1 w 323"/>
                <a:gd name="T97" fmla="*/ 1 h 118"/>
                <a:gd name="T98" fmla="*/ 1 w 323"/>
                <a:gd name="T99" fmla="*/ 1 h 118"/>
                <a:gd name="T100" fmla="*/ 1 w 323"/>
                <a:gd name="T101" fmla="*/ 1 h 118"/>
                <a:gd name="T102" fmla="*/ 1 w 323"/>
                <a:gd name="T103" fmla="*/ 1 h 118"/>
                <a:gd name="T104" fmla="*/ 1 w 323"/>
                <a:gd name="T105" fmla="*/ 1 h 118"/>
                <a:gd name="T106" fmla="*/ 1 w 323"/>
                <a:gd name="T107" fmla="*/ 1 h 118"/>
                <a:gd name="T108" fmla="*/ 1 w 323"/>
                <a:gd name="T109" fmla="*/ 1 h 118"/>
                <a:gd name="T110" fmla="*/ 1 w 323"/>
                <a:gd name="T111" fmla="*/ 1 h 118"/>
                <a:gd name="T112" fmla="*/ 1 w 323"/>
                <a:gd name="T113" fmla="*/ 1 h 118"/>
                <a:gd name="T114" fmla="*/ 1 w 323"/>
                <a:gd name="T115" fmla="*/ 1 h 118"/>
                <a:gd name="T116" fmla="*/ 1 w 323"/>
                <a:gd name="T117" fmla="*/ 0 h 118"/>
                <a:gd name="T118" fmla="*/ 1 w 323"/>
                <a:gd name="T119" fmla="*/ 0 h 1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3"/>
                <a:gd name="T181" fmla="*/ 0 h 118"/>
                <a:gd name="T182" fmla="*/ 323 w 323"/>
                <a:gd name="T183" fmla="*/ 118 h 11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3" h="118">
                  <a:moveTo>
                    <a:pt x="310" y="0"/>
                  </a:moveTo>
                  <a:lnTo>
                    <a:pt x="317" y="2"/>
                  </a:lnTo>
                  <a:lnTo>
                    <a:pt x="323" y="6"/>
                  </a:lnTo>
                  <a:lnTo>
                    <a:pt x="321" y="8"/>
                  </a:lnTo>
                  <a:lnTo>
                    <a:pt x="319" y="12"/>
                  </a:lnTo>
                  <a:lnTo>
                    <a:pt x="312" y="14"/>
                  </a:lnTo>
                  <a:lnTo>
                    <a:pt x="304" y="17"/>
                  </a:lnTo>
                  <a:lnTo>
                    <a:pt x="293" y="19"/>
                  </a:lnTo>
                  <a:lnTo>
                    <a:pt x="283" y="23"/>
                  </a:lnTo>
                  <a:lnTo>
                    <a:pt x="268" y="23"/>
                  </a:lnTo>
                  <a:lnTo>
                    <a:pt x="257" y="27"/>
                  </a:lnTo>
                  <a:lnTo>
                    <a:pt x="245" y="29"/>
                  </a:lnTo>
                  <a:lnTo>
                    <a:pt x="234" y="35"/>
                  </a:lnTo>
                  <a:lnTo>
                    <a:pt x="220" y="36"/>
                  </a:lnTo>
                  <a:lnTo>
                    <a:pt x="211" y="42"/>
                  </a:lnTo>
                  <a:lnTo>
                    <a:pt x="205" y="48"/>
                  </a:lnTo>
                  <a:lnTo>
                    <a:pt x="201" y="57"/>
                  </a:lnTo>
                  <a:lnTo>
                    <a:pt x="188" y="61"/>
                  </a:lnTo>
                  <a:lnTo>
                    <a:pt x="177" y="67"/>
                  </a:lnTo>
                  <a:lnTo>
                    <a:pt x="163" y="74"/>
                  </a:lnTo>
                  <a:lnTo>
                    <a:pt x="150" y="82"/>
                  </a:lnTo>
                  <a:lnTo>
                    <a:pt x="137" y="88"/>
                  </a:lnTo>
                  <a:lnTo>
                    <a:pt x="123" y="93"/>
                  </a:lnTo>
                  <a:lnTo>
                    <a:pt x="110" y="99"/>
                  </a:lnTo>
                  <a:lnTo>
                    <a:pt x="99" y="107"/>
                  </a:lnTo>
                  <a:lnTo>
                    <a:pt x="84" y="111"/>
                  </a:lnTo>
                  <a:lnTo>
                    <a:pt x="70" y="114"/>
                  </a:lnTo>
                  <a:lnTo>
                    <a:pt x="57" y="116"/>
                  </a:lnTo>
                  <a:lnTo>
                    <a:pt x="46" y="118"/>
                  </a:lnTo>
                  <a:lnTo>
                    <a:pt x="34" y="116"/>
                  </a:lnTo>
                  <a:lnTo>
                    <a:pt x="23" y="114"/>
                  </a:lnTo>
                  <a:lnTo>
                    <a:pt x="11" y="109"/>
                  </a:lnTo>
                  <a:lnTo>
                    <a:pt x="2" y="105"/>
                  </a:lnTo>
                  <a:lnTo>
                    <a:pt x="0" y="97"/>
                  </a:lnTo>
                  <a:lnTo>
                    <a:pt x="2" y="92"/>
                  </a:lnTo>
                  <a:lnTo>
                    <a:pt x="13" y="92"/>
                  </a:lnTo>
                  <a:lnTo>
                    <a:pt x="26" y="92"/>
                  </a:lnTo>
                  <a:lnTo>
                    <a:pt x="40" y="88"/>
                  </a:lnTo>
                  <a:lnTo>
                    <a:pt x="55" y="86"/>
                  </a:lnTo>
                  <a:lnTo>
                    <a:pt x="68" y="82"/>
                  </a:lnTo>
                  <a:lnTo>
                    <a:pt x="84" y="78"/>
                  </a:lnTo>
                  <a:lnTo>
                    <a:pt x="97" y="73"/>
                  </a:lnTo>
                  <a:lnTo>
                    <a:pt x="112" y="69"/>
                  </a:lnTo>
                  <a:lnTo>
                    <a:pt x="125" y="63"/>
                  </a:lnTo>
                  <a:lnTo>
                    <a:pt x="141" y="57"/>
                  </a:lnTo>
                  <a:lnTo>
                    <a:pt x="154" y="52"/>
                  </a:lnTo>
                  <a:lnTo>
                    <a:pt x="169" y="46"/>
                  </a:lnTo>
                  <a:lnTo>
                    <a:pt x="182" y="40"/>
                  </a:lnTo>
                  <a:lnTo>
                    <a:pt x="198" y="35"/>
                  </a:lnTo>
                  <a:lnTo>
                    <a:pt x="211" y="29"/>
                  </a:lnTo>
                  <a:lnTo>
                    <a:pt x="228" y="27"/>
                  </a:lnTo>
                  <a:lnTo>
                    <a:pt x="234" y="17"/>
                  </a:lnTo>
                  <a:lnTo>
                    <a:pt x="245" y="12"/>
                  </a:lnTo>
                  <a:lnTo>
                    <a:pt x="255" y="8"/>
                  </a:lnTo>
                  <a:lnTo>
                    <a:pt x="264" y="8"/>
                  </a:lnTo>
                  <a:lnTo>
                    <a:pt x="276" y="6"/>
                  </a:lnTo>
                  <a:lnTo>
                    <a:pt x="289" y="4"/>
                  </a:lnTo>
                  <a:lnTo>
                    <a:pt x="300" y="2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44" name="Freeform 128"/>
            <p:cNvSpPr>
              <a:spLocks/>
            </p:cNvSpPr>
            <p:nvPr/>
          </p:nvSpPr>
          <p:spPr bwMode="auto">
            <a:xfrm>
              <a:off x="815" y="2741"/>
              <a:ext cx="24" cy="28"/>
            </a:xfrm>
            <a:custGeom>
              <a:avLst/>
              <a:gdLst>
                <a:gd name="T0" fmla="*/ 1 w 47"/>
                <a:gd name="T1" fmla="*/ 0 h 57"/>
                <a:gd name="T2" fmla="*/ 1 w 47"/>
                <a:gd name="T3" fmla="*/ 0 h 57"/>
                <a:gd name="T4" fmla="*/ 1 w 47"/>
                <a:gd name="T5" fmla="*/ 0 h 57"/>
                <a:gd name="T6" fmla="*/ 1 w 47"/>
                <a:gd name="T7" fmla="*/ 0 h 57"/>
                <a:gd name="T8" fmla="*/ 1 w 47"/>
                <a:gd name="T9" fmla="*/ 0 h 57"/>
                <a:gd name="T10" fmla="*/ 1 w 47"/>
                <a:gd name="T11" fmla="*/ 0 h 57"/>
                <a:gd name="T12" fmla="*/ 1 w 47"/>
                <a:gd name="T13" fmla="*/ 0 h 57"/>
                <a:gd name="T14" fmla="*/ 1 w 47"/>
                <a:gd name="T15" fmla="*/ 0 h 57"/>
                <a:gd name="T16" fmla="*/ 1 w 47"/>
                <a:gd name="T17" fmla="*/ 0 h 57"/>
                <a:gd name="T18" fmla="*/ 1 w 47"/>
                <a:gd name="T19" fmla="*/ 0 h 57"/>
                <a:gd name="T20" fmla="*/ 0 w 47"/>
                <a:gd name="T21" fmla="*/ 0 h 57"/>
                <a:gd name="T22" fmla="*/ 0 w 47"/>
                <a:gd name="T23" fmla="*/ 0 h 57"/>
                <a:gd name="T24" fmla="*/ 1 w 47"/>
                <a:gd name="T25" fmla="*/ 0 h 57"/>
                <a:gd name="T26" fmla="*/ 1 w 47"/>
                <a:gd name="T27" fmla="*/ 0 h 57"/>
                <a:gd name="T28" fmla="*/ 1 w 47"/>
                <a:gd name="T29" fmla="*/ 0 h 57"/>
                <a:gd name="T30" fmla="*/ 1 w 47"/>
                <a:gd name="T31" fmla="*/ 0 h 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7"/>
                <a:gd name="T49" fmla="*/ 0 h 57"/>
                <a:gd name="T50" fmla="*/ 47 w 47"/>
                <a:gd name="T51" fmla="*/ 57 h 5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7" h="57">
                  <a:moveTo>
                    <a:pt x="24" y="0"/>
                  </a:moveTo>
                  <a:lnTo>
                    <a:pt x="38" y="12"/>
                  </a:lnTo>
                  <a:lnTo>
                    <a:pt x="45" y="23"/>
                  </a:lnTo>
                  <a:lnTo>
                    <a:pt x="47" y="35"/>
                  </a:lnTo>
                  <a:lnTo>
                    <a:pt x="45" y="46"/>
                  </a:lnTo>
                  <a:lnTo>
                    <a:pt x="34" y="54"/>
                  </a:lnTo>
                  <a:lnTo>
                    <a:pt x="24" y="57"/>
                  </a:lnTo>
                  <a:lnTo>
                    <a:pt x="13" y="57"/>
                  </a:lnTo>
                  <a:lnTo>
                    <a:pt x="5" y="52"/>
                  </a:lnTo>
                  <a:lnTo>
                    <a:pt x="1" y="44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5" y="16"/>
                  </a:lnTo>
                  <a:lnTo>
                    <a:pt x="15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45" name="Freeform 129"/>
            <p:cNvSpPr>
              <a:spLocks/>
            </p:cNvSpPr>
            <p:nvPr/>
          </p:nvSpPr>
          <p:spPr bwMode="auto">
            <a:xfrm>
              <a:off x="266" y="2748"/>
              <a:ext cx="341" cy="98"/>
            </a:xfrm>
            <a:custGeom>
              <a:avLst/>
              <a:gdLst>
                <a:gd name="T0" fmla="*/ 1 w 681"/>
                <a:gd name="T1" fmla="*/ 0 h 195"/>
                <a:gd name="T2" fmla="*/ 1 w 681"/>
                <a:gd name="T3" fmla="*/ 1 h 195"/>
                <a:gd name="T4" fmla="*/ 1 w 681"/>
                <a:gd name="T5" fmla="*/ 1 h 195"/>
                <a:gd name="T6" fmla="*/ 1 w 681"/>
                <a:gd name="T7" fmla="*/ 1 h 195"/>
                <a:gd name="T8" fmla="*/ 1 w 681"/>
                <a:gd name="T9" fmla="*/ 1 h 195"/>
                <a:gd name="T10" fmla="*/ 1 w 681"/>
                <a:gd name="T11" fmla="*/ 1 h 195"/>
                <a:gd name="T12" fmla="*/ 1 w 681"/>
                <a:gd name="T13" fmla="*/ 1 h 195"/>
                <a:gd name="T14" fmla="*/ 1 w 681"/>
                <a:gd name="T15" fmla="*/ 1 h 195"/>
                <a:gd name="T16" fmla="*/ 1 w 681"/>
                <a:gd name="T17" fmla="*/ 1 h 195"/>
                <a:gd name="T18" fmla="*/ 1 w 681"/>
                <a:gd name="T19" fmla="*/ 1 h 195"/>
                <a:gd name="T20" fmla="*/ 1 w 681"/>
                <a:gd name="T21" fmla="*/ 1 h 195"/>
                <a:gd name="T22" fmla="*/ 1 w 681"/>
                <a:gd name="T23" fmla="*/ 1 h 195"/>
                <a:gd name="T24" fmla="*/ 1 w 681"/>
                <a:gd name="T25" fmla="*/ 1 h 195"/>
                <a:gd name="T26" fmla="*/ 1 w 681"/>
                <a:gd name="T27" fmla="*/ 1 h 195"/>
                <a:gd name="T28" fmla="*/ 1 w 681"/>
                <a:gd name="T29" fmla="*/ 1 h 195"/>
                <a:gd name="T30" fmla="*/ 1 w 681"/>
                <a:gd name="T31" fmla="*/ 1 h 195"/>
                <a:gd name="T32" fmla="*/ 1 w 681"/>
                <a:gd name="T33" fmla="*/ 1 h 195"/>
                <a:gd name="T34" fmla="*/ 1 w 681"/>
                <a:gd name="T35" fmla="*/ 1 h 195"/>
                <a:gd name="T36" fmla="*/ 1 w 681"/>
                <a:gd name="T37" fmla="*/ 1 h 195"/>
                <a:gd name="T38" fmla="*/ 1 w 681"/>
                <a:gd name="T39" fmla="*/ 1 h 195"/>
                <a:gd name="T40" fmla="*/ 1 w 681"/>
                <a:gd name="T41" fmla="*/ 1 h 195"/>
                <a:gd name="T42" fmla="*/ 1 w 681"/>
                <a:gd name="T43" fmla="*/ 1 h 195"/>
                <a:gd name="T44" fmla="*/ 1 w 681"/>
                <a:gd name="T45" fmla="*/ 1 h 195"/>
                <a:gd name="T46" fmla="*/ 1 w 681"/>
                <a:gd name="T47" fmla="*/ 1 h 195"/>
                <a:gd name="T48" fmla="*/ 1 w 681"/>
                <a:gd name="T49" fmla="*/ 1 h 195"/>
                <a:gd name="T50" fmla="*/ 1 w 681"/>
                <a:gd name="T51" fmla="*/ 1 h 195"/>
                <a:gd name="T52" fmla="*/ 1 w 681"/>
                <a:gd name="T53" fmla="*/ 1 h 195"/>
                <a:gd name="T54" fmla="*/ 1 w 681"/>
                <a:gd name="T55" fmla="*/ 1 h 195"/>
                <a:gd name="T56" fmla="*/ 1 w 681"/>
                <a:gd name="T57" fmla="*/ 1 h 195"/>
                <a:gd name="T58" fmla="*/ 1 w 681"/>
                <a:gd name="T59" fmla="*/ 1 h 195"/>
                <a:gd name="T60" fmla="*/ 1 w 681"/>
                <a:gd name="T61" fmla="*/ 1 h 195"/>
                <a:gd name="T62" fmla="*/ 1 w 681"/>
                <a:gd name="T63" fmla="*/ 1 h 195"/>
                <a:gd name="T64" fmla="*/ 1 w 681"/>
                <a:gd name="T65" fmla="*/ 1 h 195"/>
                <a:gd name="T66" fmla="*/ 1 w 681"/>
                <a:gd name="T67" fmla="*/ 1 h 195"/>
                <a:gd name="T68" fmla="*/ 1 w 681"/>
                <a:gd name="T69" fmla="*/ 1 h 195"/>
                <a:gd name="T70" fmla="*/ 1 w 681"/>
                <a:gd name="T71" fmla="*/ 1 h 195"/>
                <a:gd name="T72" fmla="*/ 1 w 681"/>
                <a:gd name="T73" fmla="*/ 1 h 195"/>
                <a:gd name="T74" fmla="*/ 1 w 681"/>
                <a:gd name="T75" fmla="*/ 1 h 195"/>
                <a:gd name="T76" fmla="*/ 1 w 681"/>
                <a:gd name="T77" fmla="*/ 1 h 195"/>
                <a:gd name="T78" fmla="*/ 1 w 681"/>
                <a:gd name="T79" fmla="*/ 1 h 195"/>
                <a:gd name="T80" fmla="*/ 1 w 681"/>
                <a:gd name="T81" fmla="*/ 1 h 195"/>
                <a:gd name="T82" fmla="*/ 1 w 681"/>
                <a:gd name="T83" fmla="*/ 1 h 195"/>
                <a:gd name="T84" fmla="*/ 1 w 681"/>
                <a:gd name="T85" fmla="*/ 1 h 195"/>
                <a:gd name="T86" fmla="*/ 1 w 681"/>
                <a:gd name="T87" fmla="*/ 1 h 195"/>
                <a:gd name="T88" fmla="*/ 1 w 681"/>
                <a:gd name="T89" fmla="*/ 1 h 195"/>
                <a:gd name="T90" fmla="*/ 1 w 681"/>
                <a:gd name="T91" fmla="*/ 1 h 195"/>
                <a:gd name="T92" fmla="*/ 1 w 681"/>
                <a:gd name="T93" fmla="*/ 1 h 195"/>
                <a:gd name="T94" fmla="*/ 1 w 681"/>
                <a:gd name="T95" fmla="*/ 1 h 195"/>
                <a:gd name="T96" fmla="*/ 1 w 681"/>
                <a:gd name="T97" fmla="*/ 1 h 195"/>
                <a:gd name="T98" fmla="*/ 1 w 681"/>
                <a:gd name="T99" fmla="*/ 1 h 195"/>
                <a:gd name="T100" fmla="*/ 1 w 681"/>
                <a:gd name="T101" fmla="*/ 1 h 195"/>
                <a:gd name="T102" fmla="*/ 1 w 681"/>
                <a:gd name="T103" fmla="*/ 1 h 195"/>
                <a:gd name="T104" fmla="*/ 1 w 681"/>
                <a:gd name="T105" fmla="*/ 1 h 195"/>
                <a:gd name="T106" fmla="*/ 1 w 681"/>
                <a:gd name="T107" fmla="*/ 1 h 195"/>
                <a:gd name="T108" fmla="*/ 1 w 681"/>
                <a:gd name="T109" fmla="*/ 1 h 195"/>
                <a:gd name="T110" fmla="*/ 0 w 681"/>
                <a:gd name="T111" fmla="*/ 1 h 195"/>
                <a:gd name="T112" fmla="*/ 0 w 681"/>
                <a:gd name="T113" fmla="*/ 1 h 195"/>
                <a:gd name="T114" fmla="*/ 1 w 681"/>
                <a:gd name="T115" fmla="*/ 0 h 195"/>
                <a:gd name="T116" fmla="*/ 1 w 681"/>
                <a:gd name="T117" fmla="*/ 0 h 1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81"/>
                <a:gd name="T178" fmla="*/ 0 h 195"/>
                <a:gd name="T179" fmla="*/ 681 w 681"/>
                <a:gd name="T180" fmla="*/ 195 h 19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81" h="195">
                  <a:moveTo>
                    <a:pt x="6" y="0"/>
                  </a:moveTo>
                  <a:lnTo>
                    <a:pt x="46" y="9"/>
                  </a:lnTo>
                  <a:lnTo>
                    <a:pt x="86" y="20"/>
                  </a:lnTo>
                  <a:lnTo>
                    <a:pt x="128" y="30"/>
                  </a:lnTo>
                  <a:lnTo>
                    <a:pt x="172" y="41"/>
                  </a:lnTo>
                  <a:lnTo>
                    <a:pt x="213" y="49"/>
                  </a:lnTo>
                  <a:lnTo>
                    <a:pt x="257" y="58"/>
                  </a:lnTo>
                  <a:lnTo>
                    <a:pt x="299" y="68"/>
                  </a:lnTo>
                  <a:lnTo>
                    <a:pt x="343" y="77"/>
                  </a:lnTo>
                  <a:lnTo>
                    <a:pt x="385" y="85"/>
                  </a:lnTo>
                  <a:lnTo>
                    <a:pt x="426" y="95"/>
                  </a:lnTo>
                  <a:lnTo>
                    <a:pt x="468" y="104"/>
                  </a:lnTo>
                  <a:lnTo>
                    <a:pt x="510" y="114"/>
                  </a:lnTo>
                  <a:lnTo>
                    <a:pt x="550" y="123"/>
                  </a:lnTo>
                  <a:lnTo>
                    <a:pt x="592" y="134"/>
                  </a:lnTo>
                  <a:lnTo>
                    <a:pt x="632" y="146"/>
                  </a:lnTo>
                  <a:lnTo>
                    <a:pt x="670" y="157"/>
                  </a:lnTo>
                  <a:lnTo>
                    <a:pt x="672" y="161"/>
                  </a:lnTo>
                  <a:lnTo>
                    <a:pt x="674" y="167"/>
                  </a:lnTo>
                  <a:lnTo>
                    <a:pt x="664" y="167"/>
                  </a:lnTo>
                  <a:lnTo>
                    <a:pt x="660" y="167"/>
                  </a:lnTo>
                  <a:lnTo>
                    <a:pt x="660" y="171"/>
                  </a:lnTo>
                  <a:lnTo>
                    <a:pt x="674" y="178"/>
                  </a:lnTo>
                  <a:lnTo>
                    <a:pt x="681" y="188"/>
                  </a:lnTo>
                  <a:lnTo>
                    <a:pt x="681" y="192"/>
                  </a:lnTo>
                  <a:lnTo>
                    <a:pt x="677" y="195"/>
                  </a:lnTo>
                  <a:lnTo>
                    <a:pt x="662" y="193"/>
                  </a:lnTo>
                  <a:lnTo>
                    <a:pt x="645" y="190"/>
                  </a:lnTo>
                  <a:lnTo>
                    <a:pt x="632" y="186"/>
                  </a:lnTo>
                  <a:lnTo>
                    <a:pt x="622" y="184"/>
                  </a:lnTo>
                  <a:lnTo>
                    <a:pt x="611" y="182"/>
                  </a:lnTo>
                  <a:lnTo>
                    <a:pt x="597" y="180"/>
                  </a:lnTo>
                  <a:lnTo>
                    <a:pt x="586" y="174"/>
                  </a:lnTo>
                  <a:lnTo>
                    <a:pt x="573" y="173"/>
                  </a:lnTo>
                  <a:lnTo>
                    <a:pt x="561" y="167"/>
                  </a:lnTo>
                  <a:lnTo>
                    <a:pt x="550" y="165"/>
                  </a:lnTo>
                  <a:lnTo>
                    <a:pt x="531" y="159"/>
                  </a:lnTo>
                  <a:lnTo>
                    <a:pt x="520" y="157"/>
                  </a:lnTo>
                  <a:lnTo>
                    <a:pt x="487" y="150"/>
                  </a:lnTo>
                  <a:lnTo>
                    <a:pt x="455" y="144"/>
                  </a:lnTo>
                  <a:lnTo>
                    <a:pt x="423" y="136"/>
                  </a:lnTo>
                  <a:lnTo>
                    <a:pt x="392" y="131"/>
                  </a:lnTo>
                  <a:lnTo>
                    <a:pt x="358" y="121"/>
                  </a:lnTo>
                  <a:lnTo>
                    <a:pt x="327" y="112"/>
                  </a:lnTo>
                  <a:lnTo>
                    <a:pt x="293" y="102"/>
                  </a:lnTo>
                  <a:lnTo>
                    <a:pt x="263" y="95"/>
                  </a:lnTo>
                  <a:lnTo>
                    <a:pt x="229" y="83"/>
                  </a:lnTo>
                  <a:lnTo>
                    <a:pt x="196" y="74"/>
                  </a:lnTo>
                  <a:lnTo>
                    <a:pt x="164" y="64"/>
                  </a:lnTo>
                  <a:lnTo>
                    <a:pt x="134" y="57"/>
                  </a:lnTo>
                  <a:lnTo>
                    <a:pt x="99" y="45"/>
                  </a:lnTo>
                  <a:lnTo>
                    <a:pt x="69" y="38"/>
                  </a:lnTo>
                  <a:lnTo>
                    <a:pt x="37" y="28"/>
                  </a:lnTo>
                  <a:lnTo>
                    <a:pt x="6" y="22"/>
                  </a:lnTo>
                  <a:lnTo>
                    <a:pt x="2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46" name="Freeform 130"/>
            <p:cNvSpPr>
              <a:spLocks/>
            </p:cNvSpPr>
            <p:nvPr/>
          </p:nvSpPr>
          <p:spPr bwMode="auto">
            <a:xfrm>
              <a:off x="1340" y="2748"/>
              <a:ext cx="160" cy="133"/>
            </a:xfrm>
            <a:custGeom>
              <a:avLst/>
              <a:gdLst>
                <a:gd name="T0" fmla="*/ 1 w 319"/>
                <a:gd name="T1" fmla="*/ 0 h 266"/>
                <a:gd name="T2" fmla="*/ 1 w 319"/>
                <a:gd name="T3" fmla="*/ 1 h 266"/>
                <a:gd name="T4" fmla="*/ 1 w 319"/>
                <a:gd name="T5" fmla="*/ 1 h 266"/>
                <a:gd name="T6" fmla="*/ 1 w 319"/>
                <a:gd name="T7" fmla="*/ 1 h 266"/>
                <a:gd name="T8" fmla="*/ 1 w 319"/>
                <a:gd name="T9" fmla="*/ 1 h 266"/>
                <a:gd name="T10" fmla="*/ 1 w 319"/>
                <a:gd name="T11" fmla="*/ 1 h 266"/>
                <a:gd name="T12" fmla="*/ 1 w 319"/>
                <a:gd name="T13" fmla="*/ 1 h 266"/>
                <a:gd name="T14" fmla="*/ 1 w 319"/>
                <a:gd name="T15" fmla="*/ 1 h 266"/>
                <a:gd name="T16" fmla="*/ 1 w 319"/>
                <a:gd name="T17" fmla="*/ 1 h 266"/>
                <a:gd name="T18" fmla="*/ 1 w 319"/>
                <a:gd name="T19" fmla="*/ 1 h 266"/>
                <a:gd name="T20" fmla="*/ 1 w 319"/>
                <a:gd name="T21" fmla="*/ 1 h 266"/>
                <a:gd name="T22" fmla="*/ 1 w 319"/>
                <a:gd name="T23" fmla="*/ 1 h 266"/>
                <a:gd name="T24" fmla="*/ 1 w 319"/>
                <a:gd name="T25" fmla="*/ 1 h 266"/>
                <a:gd name="T26" fmla="*/ 1 w 319"/>
                <a:gd name="T27" fmla="*/ 1 h 266"/>
                <a:gd name="T28" fmla="*/ 1 w 319"/>
                <a:gd name="T29" fmla="*/ 1 h 266"/>
                <a:gd name="T30" fmla="*/ 1 w 319"/>
                <a:gd name="T31" fmla="*/ 1 h 266"/>
                <a:gd name="T32" fmla="*/ 1 w 319"/>
                <a:gd name="T33" fmla="*/ 1 h 266"/>
                <a:gd name="T34" fmla="*/ 0 w 319"/>
                <a:gd name="T35" fmla="*/ 1 h 266"/>
                <a:gd name="T36" fmla="*/ 0 w 319"/>
                <a:gd name="T37" fmla="*/ 1 h 266"/>
                <a:gd name="T38" fmla="*/ 0 w 319"/>
                <a:gd name="T39" fmla="*/ 1 h 266"/>
                <a:gd name="T40" fmla="*/ 1 w 319"/>
                <a:gd name="T41" fmla="*/ 1 h 266"/>
                <a:gd name="T42" fmla="*/ 1 w 319"/>
                <a:gd name="T43" fmla="*/ 1 h 266"/>
                <a:gd name="T44" fmla="*/ 1 w 319"/>
                <a:gd name="T45" fmla="*/ 1 h 266"/>
                <a:gd name="T46" fmla="*/ 1 w 319"/>
                <a:gd name="T47" fmla="*/ 1 h 266"/>
                <a:gd name="T48" fmla="*/ 1 w 319"/>
                <a:gd name="T49" fmla="*/ 1 h 266"/>
                <a:gd name="T50" fmla="*/ 1 w 319"/>
                <a:gd name="T51" fmla="*/ 1 h 266"/>
                <a:gd name="T52" fmla="*/ 1 w 319"/>
                <a:gd name="T53" fmla="*/ 1 h 266"/>
                <a:gd name="T54" fmla="*/ 1 w 319"/>
                <a:gd name="T55" fmla="*/ 1 h 266"/>
                <a:gd name="T56" fmla="*/ 1 w 319"/>
                <a:gd name="T57" fmla="*/ 1 h 266"/>
                <a:gd name="T58" fmla="*/ 1 w 319"/>
                <a:gd name="T59" fmla="*/ 1 h 266"/>
                <a:gd name="T60" fmla="*/ 1 w 319"/>
                <a:gd name="T61" fmla="*/ 1 h 266"/>
                <a:gd name="T62" fmla="*/ 1 w 319"/>
                <a:gd name="T63" fmla="*/ 0 h 2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9"/>
                <a:gd name="T97" fmla="*/ 0 h 266"/>
                <a:gd name="T98" fmla="*/ 319 w 319"/>
                <a:gd name="T99" fmla="*/ 266 h 26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9" h="266">
                  <a:moveTo>
                    <a:pt x="306" y="0"/>
                  </a:moveTo>
                  <a:lnTo>
                    <a:pt x="314" y="0"/>
                  </a:lnTo>
                  <a:lnTo>
                    <a:pt x="319" y="0"/>
                  </a:lnTo>
                  <a:lnTo>
                    <a:pt x="306" y="13"/>
                  </a:lnTo>
                  <a:lnTo>
                    <a:pt x="297" y="28"/>
                  </a:lnTo>
                  <a:lnTo>
                    <a:pt x="285" y="43"/>
                  </a:lnTo>
                  <a:lnTo>
                    <a:pt x="276" y="58"/>
                  </a:lnTo>
                  <a:lnTo>
                    <a:pt x="260" y="72"/>
                  </a:lnTo>
                  <a:lnTo>
                    <a:pt x="247" y="85"/>
                  </a:lnTo>
                  <a:lnTo>
                    <a:pt x="234" y="98"/>
                  </a:lnTo>
                  <a:lnTo>
                    <a:pt x="220" y="114"/>
                  </a:lnTo>
                  <a:lnTo>
                    <a:pt x="209" y="121"/>
                  </a:lnTo>
                  <a:lnTo>
                    <a:pt x="198" y="129"/>
                  </a:lnTo>
                  <a:lnTo>
                    <a:pt x="186" y="136"/>
                  </a:lnTo>
                  <a:lnTo>
                    <a:pt x="177" y="146"/>
                  </a:lnTo>
                  <a:lnTo>
                    <a:pt x="165" y="152"/>
                  </a:lnTo>
                  <a:lnTo>
                    <a:pt x="154" y="161"/>
                  </a:lnTo>
                  <a:lnTo>
                    <a:pt x="143" y="167"/>
                  </a:lnTo>
                  <a:lnTo>
                    <a:pt x="133" y="176"/>
                  </a:lnTo>
                  <a:lnTo>
                    <a:pt x="122" y="182"/>
                  </a:lnTo>
                  <a:lnTo>
                    <a:pt x="110" y="188"/>
                  </a:lnTo>
                  <a:lnTo>
                    <a:pt x="99" y="193"/>
                  </a:lnTo>
                  <a:lnTo>
                    <a:pt x="89" y="199"/>
                  </a:lnTo>
                  <a:lnTo>
                    <a:pt x="78" y="205"/>
                  </a:lnTo>
                  <a:lnTo>
                    <a:pt x="66" y="211"/>
                  </a:lnTo>
                  <a:lnTo>
                    <a:pt x="55" y="216"/>
                  </a:lnTo>
                  <a:lnTo>
                    <a:pt x="46" y="222"/>
                  </a:lnTo>
                  <a:lnTo>
                    <a:pt x="40" y="216"/>
                  </a:lnTo>
                  <a:lnTo>
                    <a:pt x="38" y="214"/>
                  </a:lnTo>
                  <a:lnTo>
                    <a:pt x="27" y="226"/>
                  </a:lnTo>
                  <a:lnTo>
                    <a:pt x="19" y="237"/>
                  </a:lnTo>
                  <a:lnTo>
                    <a:pt x="11" y="250"/>
                  </a:lnTo>
                  <a:lnTo>
                    <a:pt x="11" y="266"/>
                  </a:lnTo>
                  <a:lnTo>
                    <a:pt x="6" y="254"/>
                  </a:lnTo>
                  <a:lnTo>
                    <a:pt x="4" y="245"/>
                  </a:lnTo>
                  <a:lnTo>
                    <a:pt x="0" y="233"/>
                  </a:lnTo>
                  <a:lnTo>
                    <a:pt x="0" y="222"/>
                  </a:lnTo>
                  <a:lnTo>
                    <a:pt x="0" y="209"/>
                  </a:lnTo>
                  <a:lnTo>
                    <a:pt x="0" y="195"/>
                  </a:lnTo>
                  <a:lnTo>
                    <a:pt x="0" y="182"/>
                  </a:lnTo>
                  <a:lnTo>
                    <a:pt x="2" y="171"/>
                  </a:lnTo>
                  <a:lnTo>
                    <a:pt x="2" y="157"/>
                  </a:lnTo>
                  <a:lnTo>
                    <a:pt x="6" y="146"/>
                  </a:lnTo>
                  <a:lnTo>
                    <a:pt x="9" y="134"/>
                  </a:lnTo>
                  <a:lnTo>
                    <a:pt x="15" y="129"/>
                  </a:lnTo>
                  <a:lnTo>
                    <a:pt x="28" y="119"/>
                  </a:lnTo>
                  <a:lnTo>
                    <a:pt x="47" y="121"/>
                  </a:lnTo>
                  <a:lnTo>
                    <a:pt x="63" y="112"/>
                  </a:lnTo>
                  <a:lnTo>
                    <a:pt x="80" y="104"/>
                  </a:lnTo>
                  <a:lnTo>
                    <a:pt x="95" y="96"/>
                  </a:lnTo>
                  <a:lnTo>
                    <a:pt x="112" y="89"/>
                  </a:lnTo>
                  <a:lnTo>
                    <a:pt x="127" y="79"/>
                  </a:lnTo>
                  <a:lnTo>
                    <a:pt x="144" y="70"/>
                  </a:lnTo>
                  <a:lnTo>
                    <a:pt x="160" y="60"/>
                  </a:lnTo>
                  <a:lnTo>
                    <a:pt x="177" y="53"/>
                  </a:lnTo>
                  <a:lnTo>
                    <a:pt x="192" y="41"/>
                  </a:lnTo>
                  <a:lnTo>
                    <a:pt x="209" y="34"/>
                  </a:lnTo>
                  <a:lnTo>
                    <a:pt x="224" y="24"/>
                  </a:lnTo>
                  <a:lnTo>
                    <a:pt x="241" y="19"/>
                  </a:lnTo>
                  <a:lnTo>
                    <a:pt x="257" y="11"/>
                  </a:lnTo>
                  <a:lnTo>
                    <a:pt x="274" y="5"/>
                  </a:lnTo>
                  <a:lnTo>
                    <a:pt x="289" y="1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47" name="Freeform 131"/>
            <p:cNvSpPr>
              <a:spLocks/>
            </p:cNvSpPr>
            <p:nvPr/>
          </p:nvSpPr>
          <p:spPr bwMode="auto">
            <a:xfrm>
              <a:off x="774" y="2751"/>
              <a:ext cx="33" cy="34"/>
            </a:xfrm>
            <a:custGeom>
              <a:avLst/>
              <a:gdLst>
                <a:gd name="T0" fmla="*/ 1 w 66"/>
                <a:gd name="T1" fmla="*/ 0 h 69"/>
                <a:gd name="T2" fmla="*/ 1 w 66"/>
                <a:gd name="T3" fmla="*/ 0 h 69"/>
                <a:gd name="T4" fmla="*/ 1 w 66"/>
                <a:gd name="T5" fmla="*/ 0 h 69"/>
                <a:gd name="T6" fmla="*/ 1 w 66"/>
                <a:gd name="T7" fmla="*/ 0 h 69"/>
                <a:gd name="T8" fmla="*/ 1 w 66"/>
                <a:gd name="T9" fmla="*/ 0 h 69"/>
                <a:gd name="T10" fmla="*/ 1 w 66"/>
                <a:gd name="T11" fmla="*/ 0 h 69"/>
                <a:gd name="T12" fmla="*/ 1 w 66"/>
                <a:gd name="T13" fmla="*/ 0 h 69"/>
                <a:gd name="T14" fmla="*/ 1 w 66"/>
                <a:gd name="T15" fmla="*/ 0 h 69"/>
                <a:gd name="T16" fmla="*/ 1 w 66"/>
                <a:gd name="T17" fmla="*/ 0 h 69"/>
                <a:gd name="T18" fmla="*/ 1 w 66"/>
                <a:gd name="T19" fmla="*/ 0 h 69"/>
                <a:gd name="T20" fmla="*/ 1 w 66"/>
                <a:gd name="T21" fmla="*/ 0 h 69"/>
                <a:gd name="T22" fmla="*/ 0 w 66"/>
                <a:gd name="T23" fmla="*/ 0 h 69"/>
                <a:gd name="T24" fmla="*/ 1 w 66"/>
                <a:gd name="T25" fmla="*/ 0 h 69"/>
                <a:gd name="T26" fmla="*/ 1 w 66"/>
                <a:gd name="T27" fmla="*/ 0 h 69"/>
                <a:gd name="T28" fmla="*/ 1 w 66"/>
                <a:gd name="T29" fmla="*/ 0 h 69"/>
                <a:gd name="T30" fmla="*/ 1 w 66"/>
                <a:gd name="T31" fmla="*/ 0 h 69"/>
                <a:gd name="T32" fmla="*/ 1 w 66"/>
                <a:gd name="T33" fmla="*/ 0 h 69"/>
                <a:gd name="T34" fmla="*/ 1 w 66"/>
                <a:gd name="T35" fmla="*/ 0 h 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69"/>
                <a:gd name="T56" fmla="*/ 66 w 66"/>
                <a:gd name="T57" fmla="*/ 69 h 6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69">
                  <a:moveTo>
                    <a:pt x="36" y="0"/>
                  </a:moveTo>
                  <a:lnTo>
                    <a:pt x="49" y="10"/>
                  </a:lnTo>
                  <a:lnTo>
                    <a:pt x="59" y="19"/>
                  </a:lnTo>
                  <a:lnTo>
                    <a:pt x="64" y="29"/>
                  </a:lnTo>
                  <a:lnTo>
                    <a:pt x="66" y="38"/>
                  </a:lnTo>
                  <a:lnTo>
                    <a:pt x="59" y="48"/>
                  </a:lnTo>
                  <a:lnTo>
                    <a:pt x="45" y="59"/>
                  </a:lnTo>
                  <a:lnTo>
                    <a:pt x="30" y="65"/>
                  </a:lnTo>
                  <a:lnTo>
                    <a:pt x="15" y="69"/>
                  </a:lnTo>
                  <a:lnTo>
                    <a:pt x="5" y="63"/>
                  </a:lnTo>
                  <a:lnTo>
                    <a:pt x="2" y="57"/>
                  </a:lnTo>
                  <a:lnTo>
                    <a:pt x="0" y="48"/>
                  </a:lnTo>
                  <a:lnTo>
                    <a:pt x="5" y="38"/>
                  </a:lnTo>
                  <a:lnTo>
                    <a:pt x="13" y="25"/>
                  </a:lnTo>
                  <a:lnTo>
                    <a:pt x="28" y="8"/>
                  </a:lnTo>
                  <a:lnTo>
                    <a:pt x="32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48" name="Freeform 132"/>
            <p:cNvSpPr>
              <a:spLocks/>
            </p:cNvSpPr>
            <p:nvPr/>
          </p:nvSpPr>
          <p:spPr bwMode="auto">
            <a:xfrm>
              <a:off x="261" y="2807"/>
              <a:ext cx="355" cy="431"/>
            </a:xfrm>
            <a:custGeom>
              <a:avLst/>
              <a:gdLst>
                <a:gd name="T0" fmla="*/ 0 w 711"/>
                <a:gd name="T1" fmla="*/ 1 h 861"/>
                <a:gd name="T2" fmla="*/ 0 w 711"/>
                <a:gd name="T3" fmla="*/ 1 h 861"/>
                <a:gd name="T4" fmla="*/ 0 w 711"/>
                <a:gd name="T5" fmla="*/ 1 h 861"/>
                <a:gd name="T6" fmla="*/ 0 w 711"/>
                <a:gd name="T7" fmla="*/ 1 h 861"/>
                <a:gd name="T8" fmla="*/ 0 w 711"/>
                <a:gd name="T9" fmla="*/ 1 h 861"/>
                <a:gd name="T10" fmla="*/ 0 w 711"/>
                <a:gd name="T11" fmla="*/ 1 h 861"/>
                <a:gd name="T12" fmla="*/ 0 w 711"/>
                <a:gd name="T13" fmla="*/ 1 h 861"/>
                <a:gd name="T14" fmla="*/ 0 w 711"/>
                <a:gd name="T15" fmla="*/ 1 h 861"/>
                <a:gd name="T16" fmla="*/ 0 w 711"/>
                <a:gd name="T17" fmla="*/ 1 h 861"/>
                <a:gd name="T18" fmla="*/ 0 w 711"/>
                <a:gd name="T19" fmla="*/ 1 h 861"/>
                <a:gd name="T20" fmla="*/ 0 w 711"/>
                <a:gd name="T21" fmla="*/ 1 h 861"/>
                <a:gd name="T22" fmla="*/ 0 w 711"/>
                <a:gd name="T23" fmla="*/ 1 h 861"/>
                <a:gd name="T24" fmla="*/ 0 w 711"/>
                <a:gd name="T25" fmla="*/ 1 h 861"/>
                <a:gd name="T26" fmla="*/ 0 w 711"/>
                <a:gd name="T27" fmla="*/ 1 h 861"/>
                <a:gd name="T28" fmla="*/ 0 w 711"/>
                <a:gd name="T29" fmla="*/ 1 h 861"/>
                <a:gd name="T30" fmla="*/ 0 w 711"/>
                <a:gd name="T31" fmla="*/ 1 h 861"/>
                <a:gd name="T32" fmla="*/ 0 w 711"/>
                <a:gd name="T33" fmla="*/ 1 h 861"/>
                <a:gd name="T34" fmla="*/ 0 w 711"/>
                <a:gd name="T35" fmla="*/ 1 h 861"/>
                <a:gd name="T36" fmla="*/ 0 w 711"/>
                <a:gd name="T37" fmla="*/ 1 h 861"/>
                <a:gd name="T38" fmla="*/ 0 w 711"/>
                <a:gd name="T39" fmla="*/ 1 h 861"/>
                <a:gd name="T40" fmla="*/ 0 w 711"/>
                <a:gd name="T41" fmla="*/ 1 h 861"/>
                <a:gd name="T42" fmla="*/ 0 w 711"/>
                <a:gd name="T43" fmla="*/ 1 h 861"/>
                <a:gd name="T44" fmla="*/ 0 w 711"/>
                <a:gd name="T45" fmla="*/ 1 h 861"/>
                <a:gd name="T46" fmla="*/ 0 w 711"/>
                <a:gd name="T47" fmla="*/ 1 h 861"/>
                <a:gd name="T48" fmla="*/ 0 w 711"/>
                <a:gd name="T49" fmla="*/ 1 h 861"/>
                <a:gd name="T50" fmla="*/ 0 w 711"/>
                <a:gd name="T51" fmla="*/ 1 h 861"/>
                <a:gd name="T52" fmla="*/ 0 w 711"/>
                <a:gd name="T53" fmla="*/ 1 h 861"/>
                <a:gd name="T54" fmla="*/ 0 w 711"/>
                <a:gd name="T55" fmla="*/ 1 h 861"/>
                <a:gd name="T56" fmla="*/ 0 w 711"/>
                <a:gd name="T57" fmla="*/ 1 h 861"/>
                <a:gd name="T58" fmla="*/ 0 w 711"/>
                <a:gd name="T59" fmla="*/ 1 h 861"/>
                <a:gd name="T60" fmla="*/ 0 w 711"/>
                <a:gd name="T61" fmla="*/ 1 h 861"/>
                <a:gd name="T62" fmla="*/ 0 w 711"/>
                <a:gd name="T63" fmla="*/ 1 h 861"/>
                <a:gd name="T64" fmla="*/ 0 w 711"/>
                <a:gd name="T65" fmla="*/ 1 h 861"/>
                <a:gd name="T66" fmla="*/ 0 w 711"/>
                <a:gd name="T67" fmla="*/ 1 h 861"/>
                <a:gd name="T68" fmla="*/ 0 w 711"/>
                <a:gd name="T69" fmla="*/ 1 h 861"/>
                <a:gd name="T70" fmla="*/ 0 w 711"/>
                <a:gd name="T71" fmla="*/ 1 h 861"/>
                <a:gd name="T72" fmla="*/ 0 w 711"/>
                <a:gd name="T73" fmla="*/ 1 h 861"/>
                <a:gd name="T74" fmla="*/ 0 w 711"/>
                <a:gd name="T75" fmla="*/ 1 h 861"/>
                <a:gd name="T76" fmla="*/ 0 w 711"/>
                <a:gd name="T77" fmla="*/ 1 h 861"/>
                <a:gd name="T78" fmla="*/ 0 w 711"/>
                <a:gd name="T79" fmla="*/ 1 h 861"/>
                <a:gd name="T80" fmla="*/ 0 w 711"/>
                <a:gd name="T81" fmla="*/ 1 h 861"/>
                <a:gd name="T82" fmla="*/ 0 w 711"/>
                <a:gd name="T83" fmla="*/ 1 h 861"/>
                <a:gd name="T84" fmla="*/ 0 w 711"/>
                <a:gd name="T85" fmla="*/ 1 h 861"/>
                <a:gd name="T86" fmla="*/ 0 w 711"/>
                <a:gd name="T87" fmla="*/ 1 h 861"/>
                <a:gd name="T88" fmla="*/ 0 w 711"/>
                <a:gd name="T89" fmla="*/ 1 h 861"/>
                <a:gd name="T90" fmla="*/ 0 w 711"/>
                <a:gd name="T91" fmla="*/ 1 h 861"/>
                <a:gd name="T92" fmla="*/ 0 w 711"/>
                <a:gd name="T93" fmla="*/ 1 h 861"/>
                <a:gd name="T94" fmla="*/ 0 w 711"/>
                <a:gd name="T95" fmla="*/ 1 h 861"/>
                <a:gd name="T96" fmla="*/ 0 w 711"/>
                <a:gd name="T97" fmla="*/ 1 h 861"/>
                <a:gd name="T98" fmla="*/ 0 w 711"/>
                <a:gd name="T99" fmla="*/ 1 h 861"/>
                <a:gd name="T100" fmla="*/ 0 w 711"/>
                <a:gd name="T101" fmla="*/ 1 h 861"/>
                <a:gd name="T102" fmla="*/ 0 w 711"/>
                <a:gd name="T103" fmla="*/ 1 h 861"/>
                <a:gd name="T104" fmla="*/ 0 w 711"/>
                <a:gd name="T105" fmla="*/ 1 h 861"/>
                <a:gd name="T106" fmla="*/ 0 w 711"/>
                <a:gd name="T107" fmla="*/ 1 h 861"/>
                <a:gd name="T108" fmla="*/ 0 w 711"/>
                <a:gd name="T109" fmla="*/ 1 h 861"/>
                <a:gd name="T110" fmla="*/ 0 w 711"/>
                <a:gd name="T111" fmla="*/ 1 h 861"/>
                <a:gd name="T112" fmla="*/ 0 w 711"/>
                <a:gd name="T113" fmla="*/ 1 h 861"/>
                <a:gd name="T114" fmla="*/ 0 w 711"/>
                <a:gd name="T115" fmla="*/ 1 h 861"/>
                <a:gd name="T116" fmla="*/ 0 w 711"/>
                <a:gd name="T117" fmla="*/ 1 h 861"/>
                <a:gd name="T118" fmla="*/ 0 w 711"/>
                <a:gd name="T119" fmla="*/ 1 h 861"/>
                <a:gd name="T120" fmla="*/ 0 w 711"/>
                <a:gd name="T121" fmla="*/ 0 h 86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1"/>
                <a:gd name="T184" fmla="*/ 0 h 861"/>
                <a:gd name="T185" fmla="*/ 711 w 711"/>
                <a:gd name="T186" fmla="*/ 861 h 86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1" h="861">
                  <a:moveTo>
                    <a:pt x="186" y="0"/>
                  </a:moveTo>
                  <a:lnTo>
                    <a:pt x="198" y="8"/>
                  </a:lnTo>
                  <a:lnTo>
                    <a:pt x="209" y="17"/>
                  </a:lnTo>
                  <a:lnTo>
                    <a:pt x="215" y="29"/>
                  </a:lnTo>
                  <a:lnTo>
                    <a:pt x="221" y="40"/>
                  </a:lnTo>
                  <a:lnTo>
                    <a:pt x="219" y="52"/>
                  </a:lnTo>
                  <a:lnTo>
                    <a:pt x="219" y="63"/>
                  </a:lnTo>
                  <a:lnTo>
                    <a:pt x="217" y="75"/>
                  </a:lnTo>
                  <a:lnTo>
                    <a:pt x="215" y="88"/>
                  </a:lnTo>
                  <a:lnTo>
                    <a:pt x="211" y="99"/>
                  </a:lnTo>
                  <a:lnTo>
                    <a:pt x="209" y="111"/>
                  </a:lnTo>
                  <a:lnTo>
                    <a:pt x="209" y="122"/>
                  </a:lnTo>
                  <a:lnTo>
                    <a:pt x="209" y="135"/>
                  </a:lnTo>
                  <a:lnTo>
                    <a:pt x="211" y="152"/>
                  </a:lnTo>
                  <a:lnTo>
                    <a:pt x="223" y="168"/>
                  </a:lnTo>
                  <a:lnTo>
                    <a:pt x="230" y="171"/>
                  </a:lnTo>
                  <a:lnTo>
                    <a:pt x="242" y="177"/>
                  </a:lnTo>
                  <a:lnTo>
                    <a:pt x="257" y="177"/>
                  </a:lnTo>
                  <a:lnTo>
                    <a:pt x="278" y="179"/>
                  </a:lnTo>
                  <a:lnTo>
                    <a:pt x="300" y="185"/>
                  </a:lnTo>
                  <a:lnTo>
                    <a:pt x="327" y="192"/>
                  </a:lnTo>
                  <a:lnTo>
                    <a:pt x="352" y="198"/>
                  </a:lnTo>
                  <a:lnTo>
                    <a:pt x="378" y="206"/>
                  </a:lnTo>
                  <a:lnTo>
                    <a:pt x="401" y="211"/>
                  </a:lnTo>
                  <a:lnTo>
                    <a:pt x="428" y="217"/>
                  </a:lnTo>
                  <a:lnTo>
                    <a:pt x="453" y="223"/>
                  </a:lnTo>
                  <a:lnTo>
                    <a:pt x="479" y="230"/>
                  </a:lnTo>
                  <a:lnTo>
                    <a:pt x="504" y="234"/>
                  </a:lnTo>
                  <a:lnTo>
                    <a:pt x="529" y="240"/>
                  </a:lnTo>
                  <a:lnTo>
                    <a:pt x="553" y="246"/>
                  </a:lnTo>
                  <a:lnTo>
                    <a:pt x="580" y="251"/>
                  </a:lnTo>
                  <a:lnTo>
                    <a:pt x="605" y="257"/>
                  </a:lnTo>
                  <a:lnTo>
                    <a:pt x="631" y="265"/>
                  </a:lnTo>
                  <a:lnTo>
                    <a:pt x="654" y="270"/>
                  </a:lnTo>
                  <a:lnTo>
                    <a:pt x="681" y="280"/>
                  </a:lnTo>
                  <a:lnTo>
                    <a:pt x="681" y="284"/>
                  </a:lnTo>
                  <a:lnTo>
                    <a:pt x="679" y="286"/>
                  </a:lnTo>
                  <a:lnTo>
                    <a:pt x="671" y="287"/>
                  </a:lnTo>
                  <a:lnTo>
                    <a:pt x="675" y="295"/>
                  </a:lnTo>
                  <a:lnTo>
                    <a:pt x="688" y="301"/>
                  </a:lnTo>
                  <a:lnTo>
                    <a:pt x="698" y="303"/>
                  </a:lnTo>
                  <a:lnTo>
                    <a:pt x="711" y="306"/>
                  </a:lnTo>
                  <a:lnTo>
                    <a:pt x="705" y="316"/>
                  </a:lnTo>
                  <a:lnTo>
                    <a:pt x="690" y="314"/>
                  </a:lnTo>
                  <a:lnTo>
                    <a:pt x="688" y="343"/>
                  </a:lnTo>
                  <a:lnTo>
                    <a:pt x="688" y="375"/>
                  </a:lnTo>
                  <a:lnTo>
                    <a:pt x="688" y="403"/>
                  </a:lnTo>
                  <a:lnTo>
                    <a:pt x="688" y="436"/>
                  </a:lnTo>
                  <a:lnTo>
                    <a:pt x="688" y="464"/>
                  </a:lnTo>
                  <a:lnTo>
                    <a:pt x="688" y="496"/>
                  </a:lnTo>
                  <a:lnTo>
                    <a:pt x="688" y="525"/>
                  </a:lnTo>
                  <a:lnTo>
                    <a:pt x="690" y="557"/>
                  </a:lnTo>
                  <a:lnTo>
                    <a:pt x="690" y="586"/>
                  </a:lnTo>
                  <a:lnTo>
                    <a:pt x="690" y="616"/>
                  </a:lnTo>
                  <a:lnTo>
                    <a:pt x="692" y="645"/>
                  </a:lnTo>
                  <a:lnTo>
                    <a:pt x="696" y="675"/>
                  </a:lnTo>
                  <a:lnTo>
                    <a:pt x="696" y="704"/>
                  </a:lnTo>
                  <a:lnTo>
                    <a:pt x="700" y="732"/>
                  </a:lnTo>
                  <a:lnTo>
                    <a:pt x="702" y="761"/>
                  </a:lnTo>
                  <a:lnTo>
                    <a:pt x="705" y="791"/>
                  </a:lnTo>
                  <a:lnTo>
                    <a:pt x="696" y="804"/>
                  </a:lnTo>
                  <a:lnTo>
                    <a:pt x="692" y="823"/>
                  </a:lnTo>
                  <a:lnTo>
                    <a:pt x="690" y="841"/>
                  </a:lnTo>
                  <a:lnTo>
                    <a:pt x="690" y="861"/>
                  </a:lnTo>
                  <a:lnTo>
                    <a:pt x="685" y="827"/>
                  </a:lnTo>
                  <a:lnTo>
                    <a:pt x="681" y="793"/>
                  </a:lnTo>
                  <a:lnTo>
                    <a:pt x="679" y="757"/>
                  </a:lnTo>
                  <a:lnTo>
                    <a:pt x="679" y="721"/>
                  </a:lnTo>
                  <a:lnTo>
                    <a:pt x="675" y="683"/>
                  </a:lnTo>
                  <a:lnTo>
                    <a:pt x="675" y="649"/>
                  </a:lnTo>
                  <a:lnTo>
                    <a:pt x="675" y="611"/>
                  </a:lnTo>
                  <a:lnTo>
                    <a:pt x="679" y="576"/>
                  </a:lnTo>
                  <a:lnTo>
                    <a:pt x="675" y="538"/>
                  </a:lnTo>
                  <a:lnTo>
                    <a:pt x="675" y="502"/>
                  </a:lnTo>
                  <a:lnTo>
                    <a:pt x="673" y="466"/>
                  </a:lnTo>
                  <a:lnTo>
                    <a:pt x="673" y="432"/>
                  </a:lnTo>
                  <a:lnTo>
                    <a:pt x="669" y="398"/>
                  </a:lnTo>
                  <a:lnTo>
                    <a:pt x="666" y="365"/>
                  </a:lnTo>
                  <a:lnTo>
                    <a:pt x="662" y="333"/>
                  </a:lnTo>
                  <a:lnTo>
                    <a:pt x="654" y="305"/>
                  </a:lnTo>
                  <a:lnTo>
                    <a:pt x="612" y="295"/>
                  </a:lnTo>
                  <a:lnTo>
                    <a:pt x="570" y="287"/>
                  </a:lnTo>
                  <a:lnTo>
                    <a:pt x="529" y="276"/>
                  </a:lnTo>
                  <a:lnTo>
                    <a:pt x="489" y="267"/>
                  </a:lnTo>
                  <a:lnTo>
                    <a:pt x="447" y="255"/>
                  </a:lnTo>
                  <a:lnTo>
                    <a:pt x="407" y="244"/>
                  </a:lnTo>
                  <a:lnTo>
                    <a:pt x="367" y="232"/>
                  </a:lnTo>
                  <a:lnTo>
                    <a:pt x="327" y="221"/>
                  </a:lnTo>
                  <a:lnTo>
                    <a:pt x="285" y="208"/>
                  </a:lnTo>
                  <a:lnTo>
                    <a:pt x="245" y="196"/>
                  </a:lnTo>
                  <a:lnTo>
                    <a:pt x="205" y="185"/>
                  </a:lnTo>
                  <a:lnTo>
                    <a:pt x="165" y="173"/>
                  </a:lnTo>
                  <a:lnTo>
                    <a:pt x="124" y="162"/>
                  </a:lnTo>
                  <a:lnTo>
                    <a:pt x="84" y="151"/>
                  </a:lnTo>
                  <a:lnTo>
                    <a:pt x="44" y="141"/>
                  </a:lnTo>
                  <a:lnTo>
                    <a:pt x="4" y="135"/>
                  </a:lnTo>
                  <a:lnTo>
                    <a:pt x="0" y="130"/>
                  </a:lnTo>
                  <a:lnTo>
                    <a:pt x="0" y="118"/>
                  </a:lnTo>
                  <a:lnTo>
                    <a:pt x="10" y="116"/>
                  </a:lnTo>
                  <a:lnTo>
                    <a:pt x="21" y="116"/>
                  </a:lnTo>
                  <a:lnTo>
                    <a:pt x="32" y="116"/>
                  </a:lnTo>
                  <a:lnTo>
                    <a:pt x="44" y="118"/>
                  </a:lnTo>
                  <a:lnTo>
                    <a:pt x="53" y="118"/>
                  </a:lnTo>
                  <a:lnTo>
                    <a:pt x="65" y="118"/>
                  </a:lnTo>
                  <a:lnTo>
                    <a:pt x="76" y="120"/>
                  </a:lnTo>
                  <a:lnTo>
                    <a:pt x="88" y="124"/>
                  </a:lnTo>
                  <a:lnTo>
                    <a:pt x="97" y="126"/>
                  </a:lnTo>
                  <a:lnTo>
                    <a:pt x="108" y="130"/>
                  </a:lnTo>
                  <a:lnTo>
                    <a:pt x="120" y="132"/>
                  </a:lnTo>
                  <a:lnTo>
                    <a:pt x="131" y="135"/>
                  </a:lnTo>
                  <a:lnTo>
                    <a:pt x="143" y="137"/>
                  </a:lnTo>
                  <a:lnTo>
                    <a:pt x="154" y="141"/>
                  </a:lnTo>
                  <a:lnTo>
                    <a:pt x="165" y="143"/>
                  </a:lnTo>
                  <a:lnTo>
                    <a:pt x="177" y="149"/>
                  </a:lnTo>
                  <a:lnTo>
                    <a:pt x="177" y="128"/>
                  </a:lnTo>
                  <a:lnTo>
                    <a:pt x="179" y="109"/>
                  </a:lnTo>
                  <a:lnTo>
                    <a:pt x="179" y="88"/>
                  </a:lnTo>
                  <a:lnTo>
                    <a:pt x="183" y="69"/>
                  </a:lnTo>
                  <a:lnTo>
                    <a:pt x="184" y="50"/>
                  </a:lnTo>
                  <a:lnTo>
                    <a:pt x="186" y="31"/>
                  </a:lnTo>
                  <a:lnTo>
                    <a:pt x="186" y="1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49" name="Freeform 133"/>
            <p:cNvSpPr>
              <a:spLocks/>
            </p:cNvSpPr>
            <p:nvPr/>
          </p:nvSpPr>
          <p:spPr bwMode="auto">
            <a:xfrm>
              <a:off x="512" y="2846"/>
              <a:ext cx="24" cy="68"/>
            </a:xfrm>
            <a:custGeom>
              <a:avLst/>
              <a:gdLst>
                <a:gd name="T0" fmla="*/ 1 w 47"/>
                <a:gd name="T1" fmla="*/ 0 h 135"/>
                <a:gd name="T2" fmla="*/ 1 w 47"/>
                <a:gd name="T3" fmla="*/ 1 h 135"/>
                <a:gd name="T4" fmla="*/ 1 w 47"/>
                <a:gd name="T5" fmla="*/ 1 h 135"/>
                <a:gd name="T6" fmla="*/ 1 w 47"/>
                <a:gd name="T7" fmla="*/ 1 h 135"/>
                <a:gd name="T8" fmla="*/ 1 w 47"/>
                <a:gd name="T9" fmla="*/ 1 h 135"/>
                <a:gd name="T10" fmla="*/ 1 w 47"/>
                <a:gd name="T11" fmla="*/ 1 h 135"/>
                <a:gd name="T12" fmla="*/ 1 w 47"/>
                <a:gd name="T13" fmla="*/ 1 h 135"/>
                <a:gd name="T14" fmla="*/ 1 w 47"/>
                <a:gd name="T15" fmla="*/ 1 h 135"/>
                <a:gd name="T16" fmla="*/ 1 w 47"/>
                <a:gd name="T17" fmla="*/ 1 h 135"/>
                <a:gd name="T18" fmla="*/ 1 w 47"/>
                <a:gd name="T19" fmla="*/ 1 h 135"/>
                <a:gd name="T20" fmla="*/ 1 w 47"/>
                <a:gd name="T21" fmla="*/ 1 h 135"/>
                <a:gd name="T22" fmla="*/ 1 w 47"/>
                <a:gd name="T23" fmla="*/ 1 h 135"/>
                <a:gd name="T24" fmla="*/ 1 w 47"/>
                <a:gd name="T25" fmla="*/ 1 h 135"/>
                <a:gd name="T26" fmla="*/ 1 w 47"/>
                <a:gd name="T27" fmla="*/ 1 h 135"/>
                <a:gd name="T28" fmla="*/ 1 w 47"/>
                <a:gd name="T29" fmla="*/ 1 h 135"/>
                <a:gd name="T30" fmla="*/ 1 w 47"/>
                <a:gd name="T31" fmla="*/ 1 h 135"/>
                <a:gd name="T32" fmla="*/ 1 w 47"/>
                <a:gd name="T33" fmla="*/ 1 h 135"/>
                <a:gd name="T34" fmla="*/ 1 w 47"/>
                <a:gd name="T35" fmla="*/ 1 h 135"/>
                <a:gd name="T36" fmla="*/ 1 w 47"/>
                <a:gd name="T37" fmla="*/ 1 h 135"/>
                <a:gd name="T38" fmla="*/ 1 w 47"/>
                <a:gd name="T39" fmla="*/ 1 h 135"/>
                <a:gd name="T40" fmla="*/ 1 w 47"/>
                <a:gd name="T41" fmla="*/ 1 h 135"/>
                <a:gd name="T42" fmla="*/ 1 w 47"/>
                <a:gd name="T43" fmla="*/ 1 h 135"/>
                <a:gd name="T44" fmla="*/ 1 w 47"/>
                <a:gd name="T45" fmla="*/ 1 h 135"/>
                <a:gd name="T46" fmla="*/ 0 w 47"/>
                <a:gd name="T47" fmla="*/ 1 h 135"/>
                <a:gd name="T48" fmla="*/ 0 w 47"/>
                <a:gd name="T49" fmla="*/ 1 h 135"/>
                <a:gd name="T50" fmla="*/ 1 w 47"/>
                <a:gd name="T51" fmla="*/ 1 h 135"/>
                <a:gd name="T52" fmla="*/ 1 w 47"/>
                <a:gd name="T53" fmla="*/ 0 h 135"/>
                <a:gd name="T54" fmla="*/ 1 w 47"/>
                <a:gd name="T55" fmla="*/ 0 h 1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7"/>
                <a:gd name="T85" fmla="*/ 0 h 135"/>
                <a:gd name="T86" fmla="*/ 47 w 47"/>
                <a:gd name="T87" fmla="*/ 135 h 1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7" h="135">
                  <a:moveTo>
                    <a:pt x="9" y="0"/>
                  </a:moveTo>
                  <a:lnTo>
                    <a:pt x="25" y="8"/>
                  </a:lnTo>
                  <a:lnTo>
                    <a:pt x="36" y="25"/>
                  </a:lnTo>
                  <a:lnTo>
                    <a:pt x="40" y="35"/>
                  </a:lnTo>
                  <a:lnTo>
                    <a:pt x="44" y="46"/>
                  </a:lnTo>
                  <a:lnTo>
                    <a:pt x="46" y="57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47" y="93"/>
                  </a:lnTo>
                  <a:lnTo>
                    <a:pt x="46" y="103"/>
                  </a:lnTo>
                  <a:lnTo>
                    <a:pt x="46" y="114"/>
                  </a:lnTo>
                  <a:lnTo>
                    <a:pt x="40" y="130"/>
                  </a:lnTo>
                  <a:lnTo>
                    <a:pt x="34" y="135"/>
                  </a:lnTo>
                  <a:lnTo>
                    <a:pt x="28" y="131"/>
                  </a:lnTo>
                  <a:lnTo>
                    <a:pt x="23" y="124"/>
                  </a:lnTo>
                  <a:lnTo>
                    <a:pt x="19" y="116"/>
                  </a:lnTo>
                  <a:lnTo>
                    <a:pt x="17" y="111"/>
                  </a:lnTo>
                  <a:lnTo>
                    <a:pt x="15" y="101"/>
                  </a:lnTo>
                  <a:lnTo>
                    <a:pt x="13" y="92"/>
                  </a:lnTo>
                  <a:lnTo>
                    <a:pt x="13" y="78"/>
                  </a:lnTo>
                  <a:lnTo>
                    <a:pt x="11" y="67"/>
                  </a:lnTo>
                  <a:lnTo>
                    <a:pt x="8" y="55"/>
                  </a:lnTo>
                  <a:lnTo>
                    <a:pt x="6" y="44"/>
                  </a:lnTo>
                  <a:lnTo>
                    <a:pt x="0" y="33"/>
                  </a:lnTo>
                  <a:lnTo>
                    <a:pt x="0" y="21"/>
                  </a:lnTo>
                  <a:lnTo>
                    <a:pt x="2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50" name="Freeform 134"/>
            <p:cNvSpPr>
              <a:spLocks/>
            </p:cNvSpPr>
            <p:nvPr/>
          </p:nvSpPr>
          <p:spPr bwMode="auto">
            <a:xfrm>
              <a:off x="637" y="2875"/>
              <a:ext cx="334" cy="367"/>
            </a:xfrm>
            <a:custGeom>
              <a:avLst/>
              <a:gdLst>
                <a:gd name="T0" fmla="*/ 1 w 667"/>
                <a:gd name="T1" fmla="*/ 1 h 734"/>
                <a:gd name="T2" fmla="*/ 1 w 667"/>
                <a:gd name="T3" fmla="*/ 1 h 734"/>
                <a:gd name="T4" fmla="*/ 1 w 667"/>
                <a:gd name="T5" fmla="*/ 1 h 734"/>
                <a:gd name="T6" fmla="*/ 1 w 667"/>
                <a:gd name="T7" fmla="*/ 1 h 734"/>
                <a:gd name="T8" fmla="*/ 1 w 667"/>
                <a:gd name="T9" fmla="*/ 1 h 734"/>
                <a:gd name="T10" fmla="*/ 1 w 667"/>
                <a:gd name="T11" fmla="*/ 1 h 734"/>
                <a:gd name="T12" fmla="*/ 1 w 667"/>
                <a:gd name="T13" fmla="*/ 1 h 734"/>
                <a:gd name="T14" fmla="*/ 1 w 667"/>
                <a:gd name="T15" fmla="*/ 1 h 734"/>
                <a:gd name="T16" fmla="*/ 1 w 667"/>
                <a:gd name="T17" fmla="*/ 1 h 734"/>
                <a:gd name="T18" fmla="*/ 1 w 667"/>
                <a:gd name="T19" fmla="*/ 1 h 734"/>
                <a:gd name="T20" fmla="*/ 1 w 667"/>
                <a:gd name="T21" fmla="*/ 1 h 734"/>
                <a:gd name="T22" fmla="*/ 1 w 667"/>
                <a:gd name="T23" fmla="*/ 1 h 734"/>
                <a:gd name="T24" fmla="*/ 1 w 667"/>
                <a:gd name="T25" fmla="*/ 1 h 734"/>
                <a:gd name="T26" fmla="*/ 1 w 667"/>
                <a:gd name="T27" fmla="*/ 1 h 734"/>
                <a:gd name="T28" fmla="*/ 1 w 667"/>
                <a:gd name="T29" fmla="*/ 1 h 734"/>
                <a:gd name="T30" fmla="*/ 1 w 667"/>
                <a:gd name="T31" fmla="*/ 1 h 734"/>
                <a:gd name="T32" fmla="*/ 1 w 667"/>
                <a:gd name="T33" fmla="*/ 1 h 734"/>
                <a:gd name="T34" fmla="*/ 1 w 667"/>
                <a:gd name="T35" fmla="*/ 1 h 734"/>
                <a:gd name="T36" fmla="*/ 1 w 667"/>
                <a:gd name="T37" fmla="*/ 1 h 734"/>
                <a:gd name="T38" fmla="*/ 1 w 667"/>
                <a:gd name="T39" fmla="*/ 1 h 734"/>
                <a:gd name="T40" fmla="*/ 1 w 667"/>
                <a:gd name="T41" fmla="*/ 1 h 734"/>
                <a:gd name="T42" fmla="*/ 1 w 667"/>
                <a:gd name="T43" fmla="*/ 1 h 734"/>
                <a:gd name="T44" fmla="*/ 1 w 667"/>
                <a:gd name="T45" fmla="*/ 1 h 734"/>
                <a:gd name="T46" fmla="*/ 1 w 667"/>
                <a:gd name="T47" fmla="*/ 1 h 734"/>
                <a:gd name="T48" fmla="*/ 1 w 667"/>
                <a:gd name="T49" fmla="*/ 1 h 734"/>
                <a:gd name="T50" fmla="*/ 1 w 667"/>
                <a:gd name="T51" fmla="*/ 1 h 734"/>
                <a:gd name="T52" fmla="*/ 1 w 667"/>
                <a:gd name="T53" fmla="*/ 1 h 734"/>
                <a:gd name="T54" fmla="*/ 1 w 667"/>
                <a:gd name="T55" fmla="*/ 1 h 734"/>
                <a:gd name="T56" fmla="*/ 1 w 667"/>
                <a:gd name="T57" fmla="*/ 1 h 734"/>
                <a:gd name="T58" fmla="*/ 0 w 667"/>
                <a:gd name="T59" fmla="*/ 1 h 734"/>
                <a:gd name="T60" fmla="*/ 0 w 667"/>
                <a:gd name="T61" fmla="*/ 1 h 734"/>
                <a:gd name="T62" fmla="*/ 1 w 667"/>
                <a:gd name="T63" fmla="*/ 1 h 734"/>
                <a:gd name="T64" fmla="*/ 1 w 667"/>
                <a:gd name="T65" fmla="*/ 1 h 734"/>
                <a:gd name="T66" fmla="*/ 1 w 667"/>
                <a:gd name="T67" fmla="*/ 1 h 734"/>
                <a:gd name="T68" fmla="*/ 1 w 667"/>
                <a:gd name="T69" fmla="*/ 1 h 734"/>
                <a:gd name="T70" fmla="*/ 0 w 667"/>
                <a:gd name="T71" fmla="*/ 1 h 734"/>
                <a:gd name="T72" fmla="*/ 0 w 667"/>
                <a:gd name="T73" fmla="*/ 1 h 734"/>
                <a:gd name="T74" fmla="*/ 1 w 667"/>
                <a:gd name="T75" fmla="*/ 1 h 734"/>
                <a:gd name="T76" fmla="*/ 1 w 667"/>
                <a:gd name="T77" fmla="*/ 1 h 734"/>
                <a:gd name="T78" fmla="*/ 1 w 667"/>
                <a:gd name="T79" fmla="*/ 1 h 734"/>
                <a:gd name="T80" fmla="*/ 1 w 667"/>
                <a:gd name="T81" fmla="*/ 1 h 734"/>
                <a:gd name="T82" fmla="*/ 1 w 667"/>
                <a:gd name="T83" fmla="*/ 1 h 734"/>
                <a:gd name="T84" fmla="*/ 1 w 667"/>
                <a:gd name="T85" fmla="*/ 1 h 734"/>
                <a:gd name="T86" fmla="*/ 1 w 667"/>
                <a:gd name="T87" fmla="*/ 1 h 734"/>
                <a:gd name="T88" fmla="*/ 1 w 667"/>
                <a:gd name="T89" fmla="*/ 1 h 734"/>
                <a:gd name="T90" fmla="*/ 1 w 667"/>
                <a:gd name="T91" fmla="*/ 1 h 73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67"/>
                <a:gd name="T139" fmla="*/ 0 h 734"/>
                <a:gd name="T140" fmla="*/ 667 w 667"/>
                <a:gd name="T141" fmla="*/ 734 h 73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67" h="734">
                  <a:moveTo>
                    <a:pt x="648" y="0"/>
                  </a:moveTo>
                  <a:lnTo>
                    <a:pt x="645" y="16"/>
                  </a:lnTo>
                  <a:lnTo>
                    <a:pt x="643" y="36"/>
                  </a:lnTo>
                  <a:lnTo>
                    <a:pt x="639" y="48"/>
                  </a:lnTo>
                  <a:lnTo>
                    <a:pt x="637" y="59"/>
                  </a:lnTo>
                  <a:lnTo>
                    <a:pt x="637" y="71"/>
                  </a:lnTo>
                  <a:lnTo>
                    <a:pt x="637" y="82"/>
                  </a:lnTo>
                  <a:lnTo>
                    <a:pt x="635" y="93"/>
                  </a:lnTo>
                  <a:lnTo>
                    <a:pt x="635" y="105"/>
                  </a:lnTo>
                  <a:lnTo>
                    <a:pt x="635" y="116"/>
                  </a:lnTo>
                  <a:lnTo>
                    <a:pt x="639" y="128"/>
                  </a:lnTo>
                  <a:lnTo>
                    <a:pt x="639" y="139"/>
                  </a:lnTo>
                  <a:lnTo>
                    <a:pt x="643" y="151"/>
                  </a:lnTo>
                  <a:lnTo>
                    <a:pt x="648" y="162"/>
                  </a:lnTo>
                  <a:lnTo>
                    <a:pt x="654" y="175"/>
                  </a:lnTo>
                  <a:lnTo>
                    <a:pt x="654" y="198"/>
                  </a:lnTo>
                  <a:lnTo>
                    <a:pt x="654" y="221"/>
                  </a:lnTo>
                  <a:lnTo>
                    <a:pt x="654" y="244"/>
                  </a:lnTo>
                  <a:lnTo>
                    <a:pt x="654" y="268"/>
                  </a:lnTo>
                  <a:lnTo>
                    <a:pt x="654" y="291"/>
                  </a:lnTo>
                  <a:lnTo>
                    <a:pt x="656" y="316"/>
                  </a:lnTo>
                  <a:lnTo>
                    <a:pt x="656" y="339"/>
                  </a:lnTo>
                  <a:lnTo>
                    <a:pt x="658" y="363"/>
                  </a:lnTo>
                  <a:lnTo>
                    <a:pt x="658" y="386"/>
                  </a:lnTo>
                  <a:lnTo>
                    <a:pt x="658" y="409"/>
                  </a:lnTo>
                  <a:lnTo>
                    <a:pt x="660" y="432"/>
                  </a:lnTo>
                  <a:lnTo>
                    <a:pt x="662" y="455"/>
                  </a:lnTo>
                  <a:lnTo>
                    <a:pt x="662" y="476"/>
                  </a:lnTo>
                  <a:lnTo>
                    <a:pt x="664" y="496"/>
                  </a:lnTo>
                  <a:lnTo>
                    <a:pt x="665" y="517"/>
                  </a:lnTo>
                  <a:lnTo>
                    <a:pt x="667" y="540"/>
                  </a:lnTo>
                  <a:lnTo>
                    <a:pt x="639" y="565"/>
                  </a:lnTo>
                  <a:lnTo>
                    <a:pt x="612" y="588"/>
                  </a:lnTo>
                  <a:lnTo>
                    <a:pt x="582" y="607"/>
                  </a:lnTo>
                  <a:lnTo>
                    <a:pt x="551" y="626"/>
                  </a:lnTo>
                  <a:lnTo>
                    <a:pt x="517" y="639"/>
                  </a:lnTo>
                  <a:lnTo>
                    <a:pt x="485" y="652"/>
                  </a:lnTo>
                  <a:lnTo>
                    <a:pt x="449" y="662"/>
                  </a:lnTo>
                  <a:lnTo>
                    <a:pt x="414" y="673"/>
                  </a:lnTo>
                  <a:lnTo>
                    <a:pt x="376" y="679"/>
                  </a:lnTo>
                  <a:lnTo>
                    <a:pt x="342" y="687"/>
                  </a:lnTo>
                  <a:lnTo>
                    <a:pt x="304" y="692"/>
                  </a:lnTo>
                  <a:lnTo>
                    <a:pt x="270" y="700"/>
                  </a:lnTo>
                  <a:lnTo>
                    <a:pt x="232" y="706"/>
                  </a:lnTo>
                  <a:lnTo>
                    <a:pt x="198" y="711"/>
                  </a:lnTo>
                  <a:lnTo>
                    <a:pt x="163" y="717"/>
                  </a:lnTo>
                  <a:lnTo>
                    <a:pt x="131" y="726"/>
                  </a:lnTo>
                  <a:lnTo>
                    <a:pt x="110" y="725"/>
                  </a:lnTo>
                  <a:lnTo>
                    <a:pt x="93" y="725"/>
                  </a:lnTo>
                  <a:lnTo>
                    <a:pt x="74" y="728"/>
                  </a:lnTo>
                  <a:lnTo>
                    <a:pt x="57" y="734"/>
                  </a:lnTo>
                  <a:lnTo>
                    <a:pt x="55" y="721"/>
                  </a:lnTo>
                  <a:lnTo>
                    <a:pt x="55" y="707"/>
                  </a:lnTo>
                  <a:lnTo>
                    <a:pt x="55" y="694"/>
                  </a:lnTo>
                  <a:lnTo>
                    <a:pt x="55" y="683"/>
                  </a:lnTo>
                  <a:lnTo>
                    <a:pt x="55" y="669"/>
                  </a:lnTo>
                  <a:lnTo>
                    <a:pt x="55" y="656"/>
                  </a:lnTo>
                  <a:lnTo>
                    <a:pt x="57" y="645"/>
                  </a:lnTo>
                  <a:lnTo>
                    <a:pt x="59" y="633"/>
                  </a:lnTo>
                  <a:lnTo>
                    <a:pt x="57" y="620"/>
                  </a:lnTo>
                  <a:lnTo>
                    <a:pt x="57" y="609"/>
                  </a:lnTo>
                  <a:lnTo>
                    <a:pt x="55" y="597"/>
                  </a:lnTo>
                  <a:lnTo>
                    <a:pt x="55" y="586"/>
                  </a:lnTo>
                  <a:lnTo>
                    <a:pt x="51" y="574"/>
                  </a:lnTo>
                  <a:lnTo>
                    <a:pt x="49" y="563"/>
                  </a:lnTo>
                  <a:lnTo>
                    <a:pt x="44" y="552"/>
                  </a:lnTo>
                  <a:lnTo>
                    <a:pt x="40" y="544"/>
                  </a:lnTo>
                  <a:lnTo>
                    <a:pt x="36" y="555"/>
                  </a:lnTo>
                  <a:lnTo>
                    <a:pt x="34" y="567"/>
                  </a:lnTo>
                  <a:lnTo>
                    <a:pt x="30" y="578"/>
                  </a:lnTo>
                  <a:lnTo>
                    <a:pt x="30" y="590"/>
                  </a:lnTo>
                  <a:lnTo>
                    <a:pt x="28" y="601"/>
                  </a:lnTo>
                  <a:lnTo>
                    <a:pt x="28" y="612"/>
                  </a:lnTo>
                  <a:lnTo>
                    <a:pt x="28" y="624"/>
                  </a:lnTo>
                  <a:lnTo>
                    <a:pt x="28" y="637"/>
                  </a:lnTo>
                  <a:lnTo>
                    <a:pt x="27" y="649"/>
                  </a:lnTo>
                  <a:lnTo>
                    <a:pt x="27" y="660"/>
                  </a:lnTo>
                  <a:lnTo>
                    <a:pt x="27" y="671"/>
                  </a:lnTo>
                  <a:lnTo>
                    <a:pt x="27" y="685"/>
                  </a:lnTo>
                  <a:lnTo>
                    <a:pt x="27" y="696"/>
                  </a:lnTo>
                  <a:lnTo>
                    <a:pt x="27" y="707"/>
                  </a:lnTo>
                  <a:lnTo>
                    <a:pt x="27" y="719"/>
                  </a:lnTo>
                  <a:lnTo>
                    <a:pt x="27" y="730"/>
                  </a:lnTo>
                  <a:lnTo>
                    <a:pt x="17" y="719"/>
                  </a:lnTo>
                  <a:lnTo>
                    <a:pt x="11" y="709"/>
                  </a:lnTo>
                  <a:lnTo>
                    <a:pt x="6" y="698"/>
                  </a:lnTo>
                  <a:lnTo>
                    <a:pt x="4" y="687"/>
                  </a:lnTo>
                  <a:lnTo>
                    <a:pt x="0" y="671"/>
                  </a:lnTo>
                  <a:lnTo>
                    <a:pt x="0" y="656"/>
                  </a:lnTo>
                  <a:lnTo>
                    <a:pt x="0" y="641"/>
                  </a:lnTo>
                  <a:lnTo>
                    <a:pt x="0" y="628"/>
                  </a:lnTo>
                  <a:lnTo>
                    <a:pt x="0" y="611"/>
                  </a:lnTo>
                  <a:lnTo>
                    <a:pt x="0" y="593"/>
                  </a:lnTo>
                  <a:lnTo>
                    <a:pt x="2" y="576"/>
                  </a:lnTo>
                  <a:lnTo>
                    <a:pt x="4" y="561"/>
                  </a:lnTo>
                  <a:lnTo>
                    <a:pt x="4" y="544"/>
                  </a:lnTo>
                  <a:lnTo>
                    <a:pt x="4" y="531"/>
                  </a:lnTo>
                  <a:lnTo>
                    <a:pt x="4" y="515"/>
                  </a:lnTo>
                  <a:lnTo>
                    <a:pt x="6" y="504"/>
                  </a:lnTo>
                  <a:lnTo>
                    <a:pt x="4" y="479"/>
                  </a:lnTo>
                  <a:lnTo>
                    <a:pt x="4" y="457"/>
                  </a:lnTo>
                  <a:lnTo>
                    <a:pt x="4" y="434"/>
                  </a:lnTo>
                  <a:lnTo>
                    <a:pt x="4" y="411"/>
                  </a:lnTo>
                  <a:lnTo>
                    <a:pt x="2" y="388"/>
                  </a:lnTo>
                  <a:lnTo>
                    <a:pt x="2" y="365"/>
                  </a:lnTo>
                  <a:lnTo>
                    <a:pt x="2" y="342"/>
                  </a:lnTo>
                  <a:lnTo>
                    <a:pt x="2" y="322"/>
                  </a:lnTo>
                  <a:lnTo>
                    <a:pt x="0" y="299"/>
                  </a:lnTo>
                  <a:lnTo>
                    <a:pt x="0" y="276"/>
                  </a:lnTo>
                  <a:lnTo>
                    <a:pt x="0" y="253"/>
                  </a:lnTo>
                  <a:lnTo>
                    <a:pt x="0" y="232"/>
                  </a:lnTo>
                  <a:lnTo>
                    <a:pt x="0" y="209"/>
                  </a:lnTo>
                  <a:lnTo>
                    <a:pt x="2" y="189"/>
                  </a:lnTo>
                  <a:lnTo>
                    <a:pt x="2" y="166"/>
                  </a:lnTo>
                  <a:lnTo>
                    <a:pt x="6" y="145"/>
                  </a:lnTo>
                  <a:lnTo>
                    <a:pt x="40" y="141"/>
                  </a:lnTo>
                  <a:lnTo>
                    <a:pt x="74" y="137"/>
                  </a:lnTo>
                  <a:lnTo>
                    <a:pt x="108" y="132"/>
                  </a:lnTo>
                  <a:lnTo>
                    <a:pt x="144" y="126"/>
                  </a:lnTo>
                  <a:lnTo>
                    <a:pt x="177" y="118"/>
                  </a:lnTo>
                  <a:lnTo>
                    <a:pt x="211" y="112"/>
                  </a:lnTo>
                  <a:lnTo>
                    <a:pt x="243" y="105"/>
                  </a:lnTo>
                  <a:lnTo>
                    <a:pt x="278" y="97"/>
                  </a:lnTo>
                  <a:lnTo>
                    <a:pt x="310" y="88"/>
                  </a:lnTo>
                  <a:lnTo>
                    <a:pt x="342" y="78"/>
                  </a:lnTo>
                  <a:lnTo>
                    <a:pt x="376" y="69"/>
                  </a:lnTo>
                  <a:lnTo>
                    <a:pt x="411" y="61"/>
                  </a:lnTo>
                  <a:lnTo>
                    <a:pt x="443" y="52"/>
                  </a:lnTo>
                  <a:lnTo>
                    <a:pt x="477" y="44"/>
                  </a:lnTo>
                  <a:lnTo>
                    <a:pt x="511" y="36"/>
                  </a:lnTo>
                  <a:lnTo>
                    <a:pt x="546" y="31"/>
                  </a:lnTo>
                  <a:lnTo>
                    <a:pt x="557" y="25"/>
                  </a:lnTo>
                  <a:lnTo>
                    <a:pt x="570" y="19"/>
                  </a:lnTo>
                  <a:lnTo>
                    <a:pt x="584" y="16"/>
                  </a:lnTo>
                  <a:lnTo>
                    <a:pt x="597" y="14"/>
                  </a:lnTo>
                  <a:lnTo>
                    <a:pt x="608" y="8"/>
                  </a:lnTo>
                  <a:lnTo>
                    <a:pt x="622" y="6"/>
                  </a:lnTo>
                  <a:lnTo>
                    <a:pt x="635" y="2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51" name="Freeform 135"/>
            <p:cNvSpPr>
              <a:spLocks/>
            </p:cNvSpPr>
            <p:nvPr/>
          </p:nvSpPr>
          <p:spPr bwMode="auto">
            <a:xfrm>
              <a:off x="1131" y="2888"/>
              <a:ext cx="11" cy="9"/>
            </a:xfrm>
            <a:custGeom>
              <a:avLst/>
              <a:gdLst>
                <a:gd name="T0" fmla="*/ 1 w 21"/>
                <a:gd name="T1" fmla="*/ 0 h 17"/>
                <a:gd name="T2" fmla="*/ 1 w 21"/>
                <a:gd name="T3" fmla="*/ 1 h 17"/>
                <a:gd name="T4" fmla="*/ 1 w 21"/>
                <a:gd name="T5" fmla="*/ 1 h 17"/>
                <a:gd name="T6" fmla="*/ 1 w 21"/>
                <a:gd name="T7" fmla="*/ 1 h 17"/>
                <a:gd name="T8" fmla="*/ 1 w 21"/>
                <a:gd name="T9" fmla="*/ 1 h 17"/>
                <a:gd name="T10" fmla="*/ 1 w 21"/>
                <a:gd name="T11" fmla="*/ 1 h 17"/>
                <a:gd name="T12" fmla="*/ 0 w 21"/>
                <a:gd name="T13" fmla="*/ 1 h 17"/>
                <a:gd name="T14" fmla="*/ 1 w 21"/>
                <a:gd name="T15" fmla="*/ 1 h 17"/>
                <a:gd name="T16" fmla="*/ 1 w 21"/>
                <a:gd name="T17" fmla="*/ 0 h 17"/>
                <a:gd name="T18" fmla="*/ 1 w 21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7"/>
                <a:gd name="T32" fmla="*/ 21 w 2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7">
                  <a:moveTo>
                    <a:pt x="13" y="0"/>
                  </a:moveTo>
                  <a:lnTo>
                    <a:pt x="19" y="4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7" y="17"/>
                  </a:lnTo>
                  <a:lnTo>
                    <a:pt x="2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52" name="Freeform 136"/>
            <p:cNvSpPr>
              <a:spLocks/>
            </p:cNvSpPr>
            <p:nvPr/>
          </p:nvSpPr>
          <p:spPr bwMode="auto">
            <a:xfrm>
              <a:off x="1665" y="2888"/>
              <a:ext cx="721" cy="430"/>
            </a:xfrm>
            <a:custGeom>
              <a:avLst/>
              <a:gdLst>
                <a:gd name="T0" fmla="*/ 0 w 1443"/>
                <a:gd name="T1" fmla="*/ 1 h 859"/>
                <a:gd name="T2" fmla="*/ 0 w 1443"/>
                <a:gd name="T3" fmla="*/ 1 h 859"/>
                <a:gd name="T4" fmla="*/ 0 w 1443"/>
                <a:gd name="T5" fmla="*/ 1 h 859"/>
                <a:gd name="T6" fmla="*/ 0 w 1443"/>
                <a:gd name="T7" fmla="*/ 1 h 859"/>
                <a:gd name="T8" fmla="*/ 0 w 1443"/>
                <a:gd name="T9" fmla="*/ 1 h 859"/>
                <a:gd name="T10" fmla="*/ 0 w 1443"/>
                <a:gd name="T11" fmla="*/ 1 h 859"/>
                <a:gd name="T12" fmla="*/ 0 w 1443"/>
                <a:gd name="T13" fmla="*/ 1 h 859"/>
                <a:gd name="T14" fmla="*/ 0 w 1443"/>
                <a:gd name="T15" fmla="*/ 1 h 859"/>
                <a:gd name="T16" fmla="*/ 0 w 1443"/>
                <a:gd name="T17" fmla="*/ 1 h 859"/>
                <a:gd name="T18" fmla="*/ 0 w 1443"/>
                <a:gd name="T19" fmla="*/ 1 h 859"/>
                <a:gd name="T20" fmla="*/ 0 w 1443"/>
                <a:gd name="T21" fmla="*/ 1 h 859"/>
                <a:gd name="T22" fmla="*/ 0 w 1443"/>
                <a:gd name="T23" fmla="*/ 1 h 859"/>
                <a:gd name="T24" fmla="*/ 0 w 1443"/>
                <a:gd name="T25" fmla="*/ 1 h 859"/>
                <a:gd name="T26" fmla="*/ 0 w 1443"/>
                <a:gd name="T27" fmla="*/ 1 h 859"/>
                <a:gd name="T28" fmla="*/ 0 w 1443"/>
                <a:gd name="T29" fmla="*/ 1 h 859"/>
                <a:gd name="T30" fmla="*/ 0 w 1443"/>
                <a:gd name="T31" fmla="*/ 1 h 859"/>
                <a:gd name="T32" fmla="*/ 0 w 1443"/>
                <a:gd name="T33" fmla="*/ 1 h 859"/>
                <a:gd name="T34" fmla="*/ 0 w 1443"/>
                <a:gd name="T35" fmla="*/ 1 h 859"/>
                <a:gd name="T36" fmla="*/ 0 w 1443"/>
                <a:gd name="T37" fmla="*/ 1 h 859"/>
                <a:gd name="T38" fmla="*/ 0 w 1443"/>
                <a:gd name="T39" fmla="*/ 1 h 859"/>
                <a:gd name="T40" fmla="*/ 0 w 1443"/>
                <a:gd name="T41" fmla="*/ 1 h 859"/>
                <a:gd name="T42" fmla="*/ 0 w 1443"/>
                <a:gd name="T43" fmla="*/ 1 h 859"/>
                <a:gd name="T44" fmla="*/ 0 w 1443"/>
                <a:gd name="T45" fmla="*/ 1 h 859"/>
                <a:gd name="T46" fmla="*/ 0 w 1443"/>
                <a:gd name="T47" fmla="*/ 1 h 859"/>
                <a:gd name="T48" fmla="*/ 0 w 1443"/>
                <a:gd name="T49" fmla="*/ 1 h 859"/>
                <a:gd name="T50" fmla="*/ 0 w 1443"/>
                <a:gd name="T51" fmla="*/ 1 h 859"/>
                <a:gd name="T52" fmla="*/ 0 w 1443"/>
                <a:gd name="T53" fmla="*/ 1 h 859"/>
                <a:gd name="T54" fmla="*/ 0 w 1443"/>
                <a:gd name="T55" fmla="*/ 1 h 859"/>
                <a:gd name="T56" fmla="*/ 0 w 1443"/>
                <a:gd name="T57" fmla="*/ 1 h 859"/>
                <a:gd name="T58" fmla="*/ 0 w 1443"/>
                <a:gd name="T59" fmla="*/ 1 h 859"/>
                <a:gd name="T60" fmla="*/ 0 w 1443"/>
                <a:gd name="T61" fmla="*/ 1 h 859"/>
                <a:gd name="T62" fmla="*/ 0 w 1443"/>
                <a:gd name="T63" fmla="*/ 1 h 859"/>
                <a:gd name="T64" fmla="*/ 0 w 1443"/>
                <a:gd name="T65" fmla="*/ 1 h 859"/>
                <a:gd name="T66" fmla="*/ 0 w 1443"/>
                <a:gd name="T67" fmla="*/ 1 h 859"/>
                <a:gd name="T68" fmla="*/ 0 w 1443"/>
                <a:gd name="T69" fmla="*/ 1 h 859"/>
                <a:gd name="T70" fmla="*/ 0 w 1443"/>
                <a:gd name="T71" fmla="*/ 1 h 859"/>
                <a:gd name="T72" fmla="*/ 0 w 1443"/>
                <a:gd name="T73" fmla="*/ 1 h 859"/>
                <a:gd name="T74" fmla="*/ 0 w 1443"/>
                <a:gd name="T75" fmla="*/ 1 h 859"/>
                <a:gd name="T76" fmla="*/ 0 w 1443"/>
                <a:gd name="T77" fmla="*/ 1 h 859"/>
                <a:gd name="T78" fmla="*/ 0 w 1443"/>
                <a:gd name="T79" fmla="*/ 1 h 859"/>
                <a:gd name="T80" fmla="*/ 0 w 1443"/>
                <a:gd name="T81" fmla="*/ 1 h 859"/>
                <a:gd name="T82" fmla="*/ 0 w 1443"/>
                <a:gd name="T83" fmla="*/ 1 h 859"/>
                <a:gd name="T84" fmla="*/ 0 w 1443"/>
                <a:gd name="T85" fmla="*/ 1 h 859"/>
                <a:gd name="T86" fmla="*/ 0 w 1443"/>
                <a:gd name="T87" fmla="*/ 1 h 859"/>
                <a:gd name="T88" fmla="*/ 0 w 1443"/>
                <a:gd name="T89" fmla="*/ 1 h 859"/>
                <a:gd name="T90" fmla="*/ 0 w 1443"/>
                <a:gd name="T91" fmla="*/ 1 h 859"/>
                <a:gd name="T92" fmla="*/ 0 w 1443"/>
                <a:gd name="T93" fmla="*/ 1 h 859"/>
                <a:gd name="T94" fmla="*/ 0 w 1443"/>
                <a:gd name="T95" fmla="*/ 1 h 859"/>
                <a:gd name="T96" fmla="*/ 0 w 1443"/>
                <a:gd name="T97" fmla="*/ 1 h 859"/>
                <a:gd name="T98" fmla="*/ 0 w 1443"/>
                <a:gd name="T99" fmla="*/ 1 h 859"/>
                <a:gd name="T100" fmla="*/ 0 w 1443"/>
                <a:gd name="T101" fmla="*/ 1 h 859"/>
                <a:gd name="T102" fmla="*/ 0 w 1443"/>
                <a:gd name="T103" fmla="*/ 1 h 859"/>
                <a:gd name="T104" fmla="*/ 0 w 1443"/>
                <a:gd name="T105" fmla="*/ 1 h 859"/>
                <a:gd name="T106" fmla="*/ 0 w 1443"/>
                <a:gd name="T107" fmla="*/ 1 h 859"/>
                <a:gd name="T108" fmla="*/ 0 w 1443"/>
                <a:gd name="T109" fmla="*/ 1 h 859"/>
                <a:gd name="T110" fmla="*/ 0 w 1443"/>
                <a:gd name="T111" fmla="*/ 1 h 859"/>
                <a:gd name="T112" fmla="*/ 0 w 1443"/>
                <a:gd name="T113" fmla="*/ 1 h 859"/>
                <a:gd name="T114" fmla="*/ 0 w 1443"/>
                <a:gd name="T115" fmla="*/ 1 h 859"/>
                <a:gd name="T116" fmla="*/ 0 w 1443"/>
                <a:gd name="T117" fmla="*/ 1 h 8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43"/>
                <a:gd name="T178" fmla="*/ 0 h 859"/>
                <a:gd name="T179" fmla="*/ 1443 w 1443"/>
                <a:gd name="T180" fmla="*/ 859 h 8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43" h="859">
                  <a:moveTo>
                    <a:pt x="841" y="0"/>
                  </a:moveTo>
                  <a:lnTo>
                    <a:pt x="854" y="0"/>
                  </a:lnTo>
                  <a:lnTo>
                    <a:pt x="869" y="4"/>
                  </a:lnTo>
                  <a:lnTo>
                    <a:pt x="882" y="6"/>
                  </a:lnTo>
                  <a:lnTo>
                    <a:pt x="900" y="8"/>
                  </a:lnTo>
                  <a:lnTo>
                    <a:pt x="884" y="15"/>
                  </a:lnTo>
                  <a:lnTo>
                    <a:pt x="875" y="34"/>
                  </a:lnTo>
                  <a:lnTo>
                    <a:pt x="871" y="42"/>
                  </a:lnTo>
                  <a:lnTo>
                    <a:pt x="871" y="51"/>
                  </a:lnTo>
                  <a:lnTo>
                    <a:pt x="875" y="57"/>
                  </a:lnTo>
                  <a:lnTo>
                    <a:pt x="886" y="61"/>
                  </a:lnTo>
                  <a:lnTo>
                    <a:pt x="886" y="49"/>
                  </a:lnTo>
                  <a:lnTo>
                    <a:pt x="888" y="40"/>
                  </a:lnTo>
                  <a:lnTo>
                    <a:pt x="892" y="57"/>
                  </a:lnTo>
                  <a:lnTo>
                    <a:pt x="892" y="78"/>
                  </a:lnTo>
                  <a:lnTo>
                    <a:pt x="892" y="87"/>
                  </a:lnTo>
                  <a:lnTo>
                    <a:pt x="892" y="99"/>
                  </a:lnTo>
                  <a:lnTo>
                    <a:pt x="892" y="108"/>
                  </a:lnTo>
                  <a:lnTo>
                    <a:pt x="896" y="118"/>
                  </a:lnTo>
                  <a:lnTo>
                    <a:pt x="902" y="106"/>
                  </a:lnTo>
                  <a:lnTo>
                    <a:pt x="907" y="95"/>
                  </a:lnTo>
                  <a:lnTo>
                    <a:pt x="907" y="82"/>
                  </a:lnTo>
                  <a:lnTo>
                    <a:pt x="907" y="68"/>
                  </a:lnTo>
                  <a:lnTo>
                    <a:pt x="905" y="53"/>
                  </a:lnTo>
                  <a:lnTo>
                    <a:pt x="905" y="40"/>
                  </a:lnTo>
                  <a:lnTo>
                    <a:pt x="905" y="25"/>
                  </a:lnTo>
                  <a:lnTo>
                    <a:pt x="909" y="13"/>
                  </a:lnTo>
                  <a:lnTo>
                    <a:pt x="924" y="13"/>
                  </a:lnTo>
                  <a:lnTo>
                    <a:pt x="934" y="19"/>
                  </a:lnTo>
                  <a:lnTo>
                    <a:pt x="936" y="28"/>
                  </a:lnTo>
                  <a:lnTo>
                    <a:pt x="938" y="44"/>
                  </a:lnTo>
                  <a:lnTo>
                    <a:pt x="934" y="59"/>
                  </a:lnTo>
                  <a:lnTo>
                    <a:pt x="932" y="78"/>
                  </a:lnTo>
                  <a:lnTo>
                    <a:pt x="932" y="95"/>
                  </a:lnTo>
                  <a:lnTo>
                    <a:pt x="936" y="112"/>
                  </a:lnTo>
                  <a:lnTo>
                    <a:pt x="951" y="106"/>
                  </a:lnTo>
                  <a:lnTo>
                    <a:pt x="960" y="97"/>
                  </a:lnTo>
                  <a:lnTo>
                    <a:pt x="966" y="82"/>
                  </a:lnTo>
                  <a:lnTo>
                    <a:pt x="970" y="66"/>
                  </a:lnTo>
                  <a:lnTo>
                    <a:pt x="970" y="49"/>
                  </a:lnTo>
                  <a:lnTo>
                    <a:pt x="976" y="36"/>
                  </a:lnTo>
                  <a:lnTo>
                    <a:pt x="979" y="30"/>
                  </a:lnTo>
                  <a:lnTo>
                    <a:pt x="985" y="30"/>
                  </a:lnTo>
                  <a:lnTo>
                    <a:pt x="993" y="30"/>
                  </a:lnTo>
                  <a:lnTo>
                    <a:pt x="1004" y="34"/>
                  </a:lnTo>
                  <a:lnTo>
                    <a:pt x="997" y="51"/>
                  </a:lnTo>
                  <a:lnTo>
                    <a:pt x="993" y="70"/>
                  </a:lnTo>
                  <a:lnTo>
                    <a:pt x="993" y="80"/>
                  </a:lnTo>
                  <a:lnTo>
                    <a:pt x="993" y="91"/>
                  </a:lnTo>
                  <a:lnTo>
                    <a:pt x="993" y="101"/>
                  </a:lnTo>
                  <a:lnTo>
                    <a:pt x="993" y="112"/>
                  </a:lnTo>
                  <a:lnTo>
                    <a:pt x="1008" y="105"/>
                  </a:lnTo>
                  <a:lnTo>
                    <a:pt x="1021" y="99"/>
                  </a:lnTo>
                  <a:lnTo>
                    <a:pt x="1023" y="93"/>
                  </a:lnTo>
                  <a:lnTo>
                    <a:pt x="1027" y="87"/>
                  </a:lnTo>
                  <a:lnTo>
                    <a:pt x="1027" y="80"/>
                  </a:lnTo>
                  <a:lnTo>
                    <a:pt x="1027" y="70"/>
                  </a:lnTo>
                  <a:lnTo>
                    <a:pt x="1038" y="68"/>
                  </a:lnTo>
                  <a:lnTo>
                    <a:pt x="1044" y="59"/>
                  </a:lnTo>
                  <a:lnTo>
                    <a:pt x="1046" y="46"/>
                  </a:lnTo>
                  <a:lnTo>
                    <a:pt x="1048" y="34"/>
                  </a:lnTo>
                  <a:lnTo>
                    <a:pt x="1056" y="36"/>
                  </a:lnTo>
                  <a:lnTo>
                    <a:pt x="1061" y="44"/>
                  </a:lnTo>
                  <a:lnTo>
                    <a:pt x="1061" y="53"/>
                  </a:lnTo>
                  <a:lnTo>
                    <a:pt x="1063" y="65"/>
                  </a:lnTo>
                  <a:lnTo>
                    <a:pt x="1059" y="76"/>
                  </a:lnTo>
                  <a:lnTo>
                    <a:pt x="1059" y="87"/>
                  </a:lnTo>
                  <a:lnTo>
                    <a:pt x="1059" y="99"/>
                  </a:lnTo>
                  <a:lnTo>
                    <a:pt x="1061" y="112"/>
                  </a:lnTo>
                  <a:lnTo>
                    <a:pt x="1071" y="112"/>
                  </a:lnTo>
                  <a:lnTo>
                    <a:pt x="1082" y="116"/>
                  </a:lnTo>
                  <a:lnTo>
                    <a:pt x="1090" y="116"/>
                  </a:lnTo>
                  <a:lnTo>
                    <a:pt x="1101" y="116"/>
                  </a:lnTo>
                  <a:lnTo>
                    <a:pt x="1101" y="105"/>
                  </a:lnTo>
                  <a:lnTo>
                    <a:pt x="1101" y="93"/>
                  </a:lnTo>
                  <a:lnTo>
                    <a:pt x="1099" y="84"/>
                  </a:lnTo>
                  <a:lnTo>
                    <a:pt x="1099" y="74"/>
                  </a:lnTo>
                  <a:lnTo>
                    <a:pt x="1097" y="63"/>
                  </a:lnTo>
                  <a:lnTo>
                    <a:pt x="1095" y="53"/>
                  </a:lnTo>
                  <a:lnTo>
                    <a:pt x="1095" y="44"/>
                  </a:lnTo>
                  <a:lnTo>
                    <a:pt x="1097" y="34"/>
                  </a:lnTo>
                  <a:lnTo>
                    <a:pt x="1101" y="47"/>
                  </a:lnTo>
                  <a:lnTo>
                    <a:pt x="1107" y="63"/>
                  </a:lnTo>
                  <a:lnTo>
                    <a:pt x="1113" y="78"/>
                  </a:lnTo>
                  <a:lnTo>
                    <a:pt x="1118" y="93"/>
                  </a:lnTo>
                  <a:lnTo>
                    <a:pt x="1122" y="99"/>
                  </a:lnTo>
                  <a:lnTo>
                    <a:pt x="1128" y="99"/>
                  </a:lnTo>
                  <a:lnTo>
                    <a:pt x="1130" y="91"/>
                  </a:lnTo>
                  <a:lnTo>
                    <a:pt x="1133" y="84"/>
                  </a:lnTo>
                  <a:lnTo>
                    <a:pt x="1135" y="72"/>
                  </a:lnTo>
                  <a:lnTo>
                    <a:pt x="1139" y="57"/>
                  </a:lnTo>
                  <a:lnTo>
                    <a:pt x="1147" y="46"/>
                  </a:lnTo>
                  <a:lnTo>
                    <a:pt x="1154" y="46"/>
                  </a:lnTo>
                  <a:lnTo>
                    <a:pt x="1158" y="51"/>
                  </a:lnTo>
                  <a:lnTo>
                    <a:pt x="1162" y="63"/>
                  </a:lnTo>
                  <a:lnTo>
                    <a:pt x="1162" y="72"/>
                  </a:lnTo>
                  <a:lnTo>
                    <a:pt x="1166" y="84"/>
                  </a:lnTo>
                  <a:lnTo>
                    <a:pt x="1171" y="91"/>
                  </a:lnTo>
                  <a:lnTo>
                    <a:pt x="1179" y="95"/>
                  </a:lnTo>
                  <a:lnTo>
                    <a:pt x="1175" y="78"/>
                  </a:lnTo>
                  <a:lnTo>
                    <a:pt x="1173" y="68"/>
                  </a:lnTo>
                  <a:lnTo>
                    <a:pt x="1173" y="61"/>
                  </a:lnTo>
                  <a:lnTo>
                    <a:pt x="1175" y="59"/>
                  </a:lnTo>
                  <a:lnTo>
                    <a:pt x="1179" y="57"/>
                  </a:lnTo>
                  <a:lnTo>
                    <a:pt x="1189" y="65"/>
                  </a:lnTo>
                  <a:lnTo>
                    <a:pt x="1196" y="74"/>
                  </a:lnTo>
                  <a:lnTo>
                    <a:pt x="1208" y="84"/>
                  </a:lnTo>
                  <a:lnTo>
                    <a:pt x="1219" y="91"/>
                  </a:lnTo>
                  <a:lnTo>
                    <a:pt x="1230" y="95"/>
                  </a:lnTo>
                  <a:lnTo>
                    <a:pt x="1230" y="93"/>
                  </a:lnTo>
                  <a:lnTo>
                    <a:pt x="1230" y="91"/>
                  </a:lnTo>
                  <a:lnTo>
                    <a:pt x="1225" y="78"/>
                  </a:lnTo>
                  <a:lnTo>
                    <a:pt x="1230" y="74"/>
                  </a:lnTo>
                  <a:lnTo>
                    <a:pt x="1236" y="72"/>
                  </a:lnTo>
                  <a:lnTo>
                    <a:pt x="1246" y="74"/>
                  </a:lnTo>
                  <a:lnTo>
                    <a:pt x="1255" y="76"/>
                  </a:lnTo>
                  <a:lnTo>
                    <a:pt x="1267" y="80"/>
                  </a:lnTo>
                  <a:lnTo>
                    <a:pt x="1278" y="82"/>
                  </a:lnTo>
                  <a:lnTo>
                    <a:pt x="1289" y="85"/>
                  </a:lnTo>
                  <a:lnTo>
                    <a:pt x="1301" y="87"/>
                  </a:lnTo>
                  <a:lnTo>
                    <a:pt x="1314" y="91"/>
                  </a:lnTo>
                  <a:lnTo>
                    <a:pt x="1326" y="93"/>
                  </a:lnTo>
                  <a:lnTo>
                    <a:pt x="1337" y="97"/>
                  </a:lnTo>
                  <a:lnTo>
                    <a:pt x="1346" y="97"/>
                  </a:lnTo>
                  <a:lnTo>
                    <a:pt x="1356" y="99"/>
                  </a:lnTo>
                  <a:lnTo>
                    <a:pt x="1365" y="114"/>
                  </a:lnTo>
                  <a:lnTo>
                    <a:pt x="1379" y="129"/>
                  </a:lnTo>
                  <a:lnTo>
                    <a:pt x="1392" y="144"/>
                  </a:lnTo>
                  <a:lnTo>
                    <a:pt x="1407" y="162"/>
                  </a:lnTo>
                  <a:lnTo>
                    <a:pt x="1417" y="179"/>
                  </a:lnTo>
                  <a:lnTo>
                    <a:pt x="1424" y="198"/>
                  </a:lnTo>
                  <a:lnTo>
                    <a:pt x="1428" y="207"/>
                  </a:lnTo>
                  <a:lnTo>
                    <a:pt x="1430" y="219"/>
                  </a:lnTo>
                  <a:lnTo>
                    <a:pt x="1430" y="232"/>
                  </a:lnTo>
                  <a:lnTo>
                    <a:pt x="1430" y="247"/>
                  </a:lnTo>
                  <a:lnTo>
                    <a:pt x="1430" y="260"/>
                  </a:lnTo>
                  <a:lnTo>
                    <a:pt x="1432" y="276"/>
                  </a:lnTo>
                  <a:lnTo>
                    <a:pt x="1432" y="291"/>
                  </a:lnTo>
                  <a:lnTo>
                    <a:pt x="1434" y="306"/>
                  </a:lnTo>
                  <a:lnTo>
                    <a:pt x="1434" y="319"/>
                  </a:lnTo>
                  <a:lnTo>
                    <a:pt x="1434" y="336"/>
                  </a:lnTo>
                  <a:lnTo>
                    <a:pt x="1434" y="350"/>
                  </a:lnTo>
                  <a:lnTo>
                    <a:pt x="1434" y="367"/>
                  </a:lnTo>
                  <a:lnTo>
                    <a:pt x="1434" y="380"/>
                  </a:lnTo>
                  <a:lnTo>
                    <a:pt x="1434" y="395"/>
                  </a:lnTo>
                  <a:lnTo>
                    <a:pt x="1434" y="411"/>
                  </a:lnTo>
                  <a:lnTo>
                    <a:pt x="1434" y="426"/>
                  </a:lnTo>
                  <a:lnTo>
                    <a:pt x="1432" y="439"/>
                  </a:lnTo>
                  <a:lnTo>
                    <a:pt x="1432" y="456"/>
                  </a:lnTo>
                  <a:lnTo>
                    <a:pt x="1430" y="469"/>
                  </a:lnTo>
                  <a:lnTo>
                    <a:pt x="1430" y="487"/>
                  </a:lnTo>
                  <a:lnTo>
                    <a:pt x="1424" y="488"/>
                  </a:lnTo>
                  <a:lnTo>
                    <a:pt x="1419" y="490"/>
                  </a:lnTo>
                  <a:lnTo>
                    <a:pt x="1422" y="498"/>
                  </a:lnTo>
                  <a:lnTo>
                    <a:pt x="1424" y="507"/>
                  </a:lnTo>
                  <a:lnTo>
                    <a:pt x="1434" y="507"/>
                  </a:lnTo>
                  <a:lnTo>
                    <a:pt x="1441" y="509"/>
                  </a:lnTo>
                  <a:lnTo>
                    <a:pt x="1443" y="513"/>
                  </a:lnTo>
                  <a:lnTo>
                    <a:pt x="1443" y="519"/>
                  </a:lnTo>
                  <a:lnTo>
                    <a:pt x="1441" y="528"/>
                  </a:lnTo>
                  <a:lnTo>
                    <a:pt x="1432" y="544"/>
                  </a:lnTo>
                  <a:lnTo>
                    <a:pt x="1415" y="553"/>
                  </a:lnTo>
                  <a:lnTo>
                    <a:pt x="1398" y="564"/>
                  </a:lnTo>
                  <a:lnTo>
                    <a:pt x="1379" y="570"/>
                  </a:lnTo>
                  <a:lnTo>
                    <a:pt x="1365" y="570"/>
                  </a:lnTo>
                  <a:lnTo>
                    <a:pt x="1284" y="587"/>
                  </a:lnTo>
                  <a:lnTo>
                    <a:pt x="1204" y="606"/>
                  </a:lnTo>
                  <a:lnTo>
                    <a:pt x="1124" y="625"/>
                  </a:lnTo>
                  <a:lnTo>
                    <a:pt x="1044" y="644"/>
                  </a:lnTo>
                  <a:lnTo>
                    <a:pt x="964" y="661"/>
                  </a:lnTo>
                  <a:lnTo>
                    <a:pt x="886" y="680"/>
                  </a:lnTo>
                  <a:lnTo>
                    <a:pt x="808" y="698"/>
                  </a:lnTo>
                  <a:lnTo>
                    <a:pt x="730" y="717"/>
                  </a:lnTo>
                  <a:lnTo>
                    <a:pt x="651" y="732"/>
                  </a:lnTo>
                  <a:lnTo>
                    <a:pt x="571" y="749"/>
                  </a:lnTo>
                  <a:lnTo>
                    <a:pt x="491" y="766"/>
                  </a:lnTo>
                  <a:lnTo>
                    <a:pt x="413" y="783"/>
                  </a:lnTo>
                  <a:lnTo>
                    <a:pt x="331" y="798"/>
                  </a:lnTo>
                  <a:lnTo>
                    <a:pt x="251" y="814"/>
                  </a:lnTo>
                  <a:lnTo>
                    <a:pt x="171" y="829"/>
                  </a:lnTo>
                  <a:lnTo>
                    <a:pt x="92" y="844"/>
                  </a:lnTo>
                  <a:lnTo>
                    <a:pt x="88" y="827"/>
                  </a:lnTo>
                  <a:lnTo>
                    <a:pt x="88" y="812"/>
                  </a:lnTo>
                  <a:lnTo>
                    <a:pt x="84" y="796"/>
                  </a:lnTo>
                  <a:lnTo>
                    <a:pt x="84" y="781"/>
                  </a:lnTo>
                  <a:lnTo>
                    <a:pt x="82" y="766"/>
                  </a:lnTo>
                  <a:lnTo>
                    <a:pt x="80" y="751"/>
                  </a:lnTo>
                  <a:lnTo>
                    <a:pt x="78" y="736"/>
                  </a:lnTo>
                  <a:lnTo>
                    <a:pt x="78" y="722"/>
                  </a:lnTo>
                  <a:lnTo>
                    <a:pt x="74" y="705"/>
                  </a:lnTo>
                  <a:lnTo>
                    <a:pt x="73" y="692"/>
                  </a:lnTo>
                  <a:lnTo>
                    <a:pt x="71" y="675"/>
                  </a:lnTo>
                  <a:lnTo>
                    <a:pt x="71" y="661"/>
                  </a:lnTo>
                  <a:lnTo>
                    <a:pt x="71" y="644"/>
                  </a:lnTo>
                  <a:lnTo>
                    <a:pt x="71" y="631"/>
                  </a:lnTo>
                  <a:lnTo>
                    <a:pt x="71" y="614"/>
                  </a:lnTo>
                  <a:lnTo>
                    <a:pt x="71" y="601"/>
                  </a:lnTo>
                  <a:lnTo>
                    <a:pt x="65" y="616"/>
                  </a:lnTo>
                  <a:lnTo>
                    <a:pt x="63" y="631"/>
                  </a:lnTo>
                  <a:lnTo>
                    <a:pt x="57" y="646"/>
                  </a:lnTo>
                  <a:lnTo>
                    <a:pt x="55" y="663"/>
                  </a:lnTo>
                  <a:lnTo>
                    <a:pt x="52" y="679"/>
                  </a:lnTo>
                  <a:lnTo>
                    <a:pt x="50" y="694"/>
                  </a:lnTo>
                  <a:lnTo>
                    <a:pt x="46" y="711"/>
                  </a:lnTo>
                  <a:lnTo>
                    <a:pt x="44" y="728"/>
                  </a:lnTo>
                  <a:lnTo>
                    <a:pt x="40" y="743"/>
                  </a:lnTo>
                  <a:lnTo>
                    <a:pt x="38" y="758"/>
                  </a:lnTo>
                  <a:lnTo>
                    <a:pt x="35" y="774"/>
                  </a:lnTo>
                  <a:lnTo>
                    <a:pt x="33" y="791"/>
                  </a:lnTo>
                  <a:lnTo>
                    <a:pt x="31" y="808"/>
                  </a:lnTo>
                  <a:lnTo>
                    <a:pt x="29" y="825"/>
                  </a:lnTo>
                  <a:lnTo>
                    <a:pt x="27" y="842"/>
                  </a:lnTo>
                  <a:lnTo>
                    <a:pt x="27" y="859"/>
                  </a:lnTo>
                  <a:lnTo>
                    <a:pt x="21" y="833"/>
                  </a:lnTo>
                  <a:lnTo>
                    <a:pt x="17" y="806"/>
                  </a:lnTo>
                  <a:lnTo>
                    <a:pt x="14" y="779"/>
                  </a:lnTo>
                  <a:lnTo>
                    <a:pt x="12" y="753"/>
                  </a:lnTo>
                  <a:lnTo>
                    <a:pt x="10" y="724"/>
                  </a:lnTo>
                  <a:lnTo>
                    <a:pt x="8" y="698"/>
                  </a:lnTo>
                  <a:lnTo>
                    <a:pt x="8" y="671"/>
                  </a:lnTo>
                  <a:lnTo>
                    <a:pt x="8" y="644"/>
                  </a:lnTo>
                  <a:lnTo>
                    <a:pt x="6" y="616"/>
                  </a:lnTo>
                  <a:lnTo>
                    <a:pt x="6" y="589"/>
                  </a:lnTo>
                  <a:lnTo>
                    <a:pt x="4" y="563"/>
                  </a:lnTo>
                  <a:lnTo>
                    <a:pt x="4" y="536"/>
                  </a:lnTo>
                  <a:lnTo>
                    <a:pt x="2" y="509"/>
                  </a:lnTo>
                  <a:lnTo>
                    <a:pt x="2" y="485"/>
                  </a:lnTo>
                  <a:lnTo>
                    <a:pt x="0" y="458"/>
                  </a:lnTo>
                  <a:lnTo>
                    <a:pt x="0" y="435"/>
                  </a:lnTo>
                  <a:lnTo>
                    <a:pt x="15" y="443"/>
                  </a:lnTo>
                  <a:lnTo>
                    <a:pt x="27" y="460"/>
                  </a:lnTo>
                  <a:lnTo>
                    <a:pt x="29" y="469"/>
                  </a:lnTo>
                  <a:lnTo>
                    <a:pt x="31" y="481"/>
                  </a:lnTo>
                  <a:lnTo>
                    <a:pt x="31" y="494"/>
                  </a:lnTo>
                  <a:lnTo>
                    <a:pt x="33" y="509"/>
                  </a:lnTo>
                  <a:lnTo>
                    <a:pt x="31" y="521"/>
                  </a:lnTo>
                  <a:lnTo>
                    <a:pt x="31" y="536"/>
                  </a:lnTo>
                  <a:lnTo>
                    <a:pt x="31" y="549"/>
                  </a:lnTo>
                  <a:lnTo>
                    <a:pt x="31" y="564"/>
                  </a:lnTo>
                  <a:lnTo>
                    <a:pt x="29" y="578"/>
                  </a:lnTo>
                  <a:lnTo>
                    <a:pt x="29" y="591"/>
                  </a:lnTo>
                  <a:lnTo>
                    <a:pt x="31" y="603"/>
                  </a:lnTo>
                  <a:lnTo>
                    <a:pt x="35" y="616"/>
                  </a:lnTo>
                  <a:lnTo>
                    <a:pt x="36" y="603"/>
                  </a:lnTo>
                  <a:lnTo>
                    <a:pt x="40" y="591"/>
                  </a:lnTo>
                  <a:lnTo>
                    <a:pt x="44" y="578"/>
                  </a:lnTo>
                  <a:lnTo>
                    <a:pt x="48" y="564"/>
                  </a:lnTo>
                  <a:lnTo>
                    <a:pt x="50" y="549"/>
                  </a:lnTo>
                  <a:lnTo>
                    <a:pt x="52" y="536"/>
                  </a:lnTo>
                  <a:lnTo>
                    <a:pt x="54" y="523"/>
                  </a:lnTo>
                  <a:lnTo>
                    <a:pt x="57" y="509"/>
                  </a:lnTo>
                  <a:lnTo>
                    <a:pt x="61" y="513"/>
                  </a:lnTo>
                  <a:lnTo>
                    <a:pt x="65" y="525"/>
                  </a:lnTo>
                  <a:lnTo>
                    <a:pt x="67" y="511"/>
                  </a:lnTo>
                  <a:lnTo>
                    <a:pt x="71" y="504"/>
                  </a:lnTo>
                  <a:lnTo>
                    <a:pt x="78" y="517"/>
                  </a:lnTo>
                  <a:lnTo>
                    <a:pt x="84" y="534"/>
                  </a:lnTo>
                  <a:lnTo>
                    <a:pt x="88" y="551"/>
                  </a:lnTo>
                  <a:lnTo>
                    <a:pt x="93" y="572"/>
                  </a:lnTo>
                  <a:lnTo>
                    <a:pt x="95" y="591"/>
                  </a:lnTo>
                  <a:lnTo>
                    <a:pt x="97" y="612"/>
                  </a:lnTo>
                  <a:lnTo>
                    <a:pt x="97" y="633"/>
                  </a:lnTo>
                  <a:lnTo>
                    <a:pt x="99" y="656"/>
                  </a:lnTo>
                  <a:lnTo>
                    <a:pt x="99" y="675"/>
                  </a:lnTo>
                  <a:lnTo>
                    <a:pt x="99" y="696"/>
                  </a:lnTo>
                  <a:lnTo>
                    <a:pt x="101" y="715"/>
                  </a:lnTo>
                  <a:lnTo>
                    <a:pt x="105" y="736"/>
                  </a:lnTo>
                  <a:lnTo>
                    <a:pt x="107" y="753"/>
                  </a:lnTo>
                  <a:lnTo>
                    <a:pt x="112" y="770"/>
                  </a:lnTo>
                  <a:lnTo>
                    <a:pt x="120" y="783"/>
                  </a:lnTo>
                  <a:lnTo>
                    <a:pt x="131" y="798"/>
                  </a:lnTo>
                  <a:lnTo>
                    <a:pt x="194" y="777"/>
                  </a:lnTo>
                  <a:lnTo>
                    <a:pt x="261" y="760"/>
                  </a:lnTo>
                  <a:lnTo>
                    <a:pt x="325" y="743"/>
                  </a:lnTo>
                  <a:lnTo>
                    <a:pt x="394" y="732"/>
                  </a:lnTo>
                  <a:lnTo>
                    <a:pt x="460" y="717"/>
                  </a:lnTo>
                  <a:lnTo>
                    <a:pt x="527" y="705"/>
                  </a:lnTo>
                  <a:lnTo>
                    <a:pt x="595" y="694"/>
                  </a:lnTo>
                  <a:lnTo>
                    <a:pt x="664" y="684"/>
                  </a:lnTo>
                  <a:lnTo>
                    <a:pt x="730" y="673"/>
                  </a:lnTo>
                  <a:lnTo>
                    <a:pt x="797" y="661"/>
                  </a:lnTo>
                  <a:lnTo>
                    <a:pt x="863" y="650"/>
                  </a:lnTo>
                  <a:lnTo>
                    <a:pt x="932" y="639"/>
                  </a:lnTo>
                  <a:lnTo>
                    <a:pt x="998" y="625"/>
                  </a:lnTo>
                  <a:lnTo>
                    <a:pt x="1065" y="612"/>
                  </a:lnTo>
                  <a:lnTo>
                    <a:pt x="1132" y="597"/>
                  </a:lnTo>
                  <a:lnTo>
                    <a:pt x="1200" y="582"/>
                  </a:lnTo>
                  <a:lnTo>
                    <a:pt x="1210" y="570"/>
                  </a:lnTo>
                  <a:lnTo>
                    <a:pt x="1223" y="563"/>
                  </a:lnTo>
                  <a:lnTo>
                    <a:pt x="1236" y="557"/>
                  </a:lnTo>
                  <a:lnTo>
                    <a:pt x="1253" y="551"/>
                  </a:lnTo>
                  <a:lnTo>
                    <a:pt x="1270" y="545"/>
                  </a:lnTo>
                  <a:lnTo>
                    <a:pt x="1287" y="540"/>
                  </a:lnTo>
                  <a:lnTo>
                    <a:pt x="1305" y="534"/>
                  </a:lnTo>
                  <a:lnTo>
                    <a:pt x="1324" y="530"/>
                  </a:lnTo>
                  <a:lnTo>
                    <a:pt x="1339" y="521"/>
                  </a:lnTo>
                  <a:lnTo>
                    <a:pt x="1354" y="513"/>
                  </a:lnTo>
                  <a:lnTo>
                    <a:pt x="1365" y="502"/>
                  </a:lnTo>
                  <a:lnTo>
                    <a:pt x="1377" y="490"/>
                  </a:lnTo>
                  <a:lnTo>
                    <a:pt x="1383" y="475"/>
                  </a:lnTo>
                  <a:lnTo>
                    <a:pt x="1386" y="458"/>
                  </a:lnTo>
                  <a:lnTo>
                    <a:pt x="1386" y="437"/>
                  </a:lnTo>
                  <a:lnTo>
                    <a:pt x="1383" y="416"/>
                  </a:lnTo>
                  <a:lnTo>
                    <a:pt x="1377" y="397"/>
                  </a:lnTo>
                  <a:lnTo>
                    <a:pt x="1377" y="378"/>
                  </a:lnTo>
                  <a:lnTo>
                    <a:pt x="1375" y="357"/>
                  </a:lnTo>
                  <a:lnTo>
                    <a:pt x="1377" y="338"/>
                  </a:lnTo>
                  <a:lnTo>
                    <a:pt x="1377" y="315"/>
                  </a:lnTo>
                  <a:lnTo>
                    <a:pt x="1379" y="295"/>
                  </a:lnTo>
                  <a:lnTo>
                    <a:pt x="1379" y="274"/>
                  </a:lnTo>
                  <a:lnTo>
                    <a:pt x="1381" y="253"/>
                  </a:lnTo>
                  <a:lnTo>
                    <a:pt x="1379" y="230"/>
                  </a:lnTo>
                  <a:lnTo>
                    <a:pt x="1377" y="211"/>
                  </a:lnTo>
                  <a:lnTo>
                    <a:pt x="1373" y="192"/>
                  </a:lnTo>
                  <a:lnTo>
                    <a:pt x="1369" y="177"/>
                  </a:lnTo>
                  <a:lnTo>
                    <a:pt x="1360" y="160"/>
                  </a:lnTo>
                  <a:lnTo>
                    <a:pt x="1350" y="146"/>
                  </a:lnTo>
                  <a:lnTo>
                    <a:pt x="1337" y="135"/>
                  </a:lnTo>
                  <a:lnTo>
                    <a:pt x="1322" y="129"/>
                  </a:lnTo>
                  <a:lnTo>
                    <a:pt x="1303" y="135"/>
                  </a:lnTo>
                  <a:lnTo>
                    <a:pt x="1286" y="141"/>
                  </a:lnTo>
                  <a:lnTo>
                    <a:pt x="1267" y="143"/>
                  </a:lnTo>
                  <a:lnTo>
                    <a:pt x="1249" y="146"/>
                  </a:lnTo>
                  <a:lnTo>
                    <a:pt x="1229" y="146"/>
                  </a:lnTo>
                  <a:lnTo>
                    <a:pt x="1211" y="146"/>
                  </a:lnTo>
                  <a:lnTo>
                    <a:pt x="1191" y="146"/>
                  </a:lnTo>
                  <a:lnTo>
                    <a:pt x="1173" y="148"/>
                  </a:lnTo>
                  <a:lnTo>
                    <a:pt x="1152" y="146"/>
                  </a:lnTo>
                  <a:lnTo>
                    <a:pt x="1133" y="146"/>
                  </a:lnTo>
                  <a:lnTo>
                    <a:pt x="1116" y="146"/>
                  </a:lnTo>
                  <a:lnTo>
                    <a:pt x="1099" y="150"/>
                  </a:lnTo>
                  <a:lnTo>
                    <a:pt x="1082" y="152"/>
                  </a:lnTo>
                  <a:lnTo>
                    <a:pt x="1067" y="158"/>
                  </a:lnTo>
                  <a:lnTo>
                    <a:pt x="1052" y="163"/>
                  </a:lnTo>
                  <a:lnTo>
                    <a:pt x="1040" y="175"/>
                  </a:lnTo>
                  <a:lnTo>
                    <a:pt x="1040" y="177"/>
                  </a:lnTo>
                  <a:lnTo>
                    <a:pt x="1040" y="179"/>
                  </a:lnTo>
                  <a:lnTo>
                    <a:pt x="1037" y="179"/>
                  </a:lnTo>
                  <a:lnTo>
                    <a:pt x="1016" y="171"/>
                  </a:lnTo>
                  <a:lnTo>
                    <a:pt x="997" y="169"/>
                  </a:lnTo>
                  <a:lnTo>
                    <a:pt x="976" y="167"/>
                  </a:lnTo>
                  <a:lnTo>
                    <a:pt x="957" y="169"/>
                  </a:lnTo>
                  <a:lnTo>
                    <a:pt x="936" y="171"/>
                  </a:lnTo>
                  <a:lnTo>
                    <a:pt x="919" y="177"/>
                  </a:lnTo>
                  <a:lnTo>
                    <a:pt x="898" y="182"/>
                  </a:lnTo>
                  <a:lnTo>
                    <a:pt x="881" y="188"/>
                  </a:lnTo>
                  <a:lnTo>
                    <a:pt x="860" y="192"/>
                  </a:lnTo>
                  <a:lnTo>
                    <a:pt x="841" y="198"/>
                  </a:lnTo>
                  <a:lnTo>
                    <a:pt x="820" y="203"/>
                  </a:lnTo>
                  <a:lnTo>
                    <a:pt x="801" y="209"/>
                  </a:lnTo>
                  <a:lnTo>
                    <a:pt x="780" y="211"/>
                  </a:lnTo>
                  <a:lnTo>
                    <a:pt x="759" y="215"/>
                  </a:lnTo>
                  <a:lnTo>
                    <a:pt x="738" y="215"/>
                  </a:lnTo>
                  <a:lnTo>
                    <a:pt x="717" y="217"/>
                  </a:lnTo>
                  <a:lnTo>
                    <a:pt x="687" y="224"/>
                  </a:lnTo>
                  <a:lnTo>
                    <a:pt x="658" y="232"/>
                  </a:lnTo>
                  <a:lnTo>
                    <a:pt x="628" y="238"/>
                  </a:lnTo>
                  <a:lnTo>
                    <a:pt x="599" y="245"/>
                  </a:lnTo>
                  <a:lnTo>
                    <a:pt x="569" y="249"/>
                  </a:lnTo>
                  <a:lnTo>
                    <a:pt x="540" y="255"/>
                  </a:lnTo>
                  <a:lnTo>
                    <a:pt x="512" y="258"/>
                  </a:lnTo>
                  <a:lnTo>
                    <a:pt x="483" y="264"/>
                  </a:lnTo>
                  <a:lnTo>
                    <a:pt x="453" y="268"/>
                  </a:lnTo>
                  <a:lnTo>
                    <a:pt x="422" y="272"/>
                  </a:lnTo>
                  <a:lnTo>
                    <a:pt x="392" y="277"/>
                  </a:lnTo>
                  <a:lnTo>
                    <a:pt x="363" y="283"/>
                  </a:lnTo>
                  <a:lnTo>
                    <a:pt x="335" y="289"/>
                  </a:lnTo>
                  <a:lnTo>
                    <a:pt x="306" y="295"/>
                  </a:lnTo>
                  <a:lnTo>
                    <a:pt x="278" y="302"/>
                  </a:lnTo>
                  <a:lnTo>
                    <a:pt x="249" y="314"/>
                  </a:lnTo>
                  <a:lnTo>
                    <a:pt x="251" y="308"/>
                  </a:lnTo>
                  <a:lnTo>
                    <a:pt x="253" y="304"/>
                  </a:lnTo>
                  <a:lnTo>
                    <a:pt x="244" y="300"/>
                  </a:lnTo>
                  <a:lnTo>
                    <a:pt x="236" y="302"/>
                  </a:lnTo>
                  <a:lnTo>
                    <a:pt x="227" y="304"/>
                  </a:lnTo>
                  <a:lnTo>
                    <a:pt x="217" y="304"/>
                  </a:lnTo>
                  <a:lnTo>
                    <a:pt x="217" y="302"/>
                  </a:lnTo>
                  <a:lnTo>
                    <a:pt x="217" y="300"/>
                  </a:lnTo>
                  <a:lnTo>
                    <a:pt x="228" y="291"/>
                  </a:lnTo>
                  <a:lnTo>
                    <a:pt x="244" y="281"/>
                  </a:lnTo>
                  <a:lnTo>
                    <a:pt x="259" y="272"/>
                  </a:lnTo>
                  <a:lnTo>
                    <a:pt x="276" y="262"/>
                  </a:lnTo>
                  <a:lnTo>
                    <a:pt x="287" y="249"/>
                  </a:lnTo>
                  <a:lnTo>
                    <a:pt x="299" y="238"/>
                  </a:lnTo>
                  <a:lnTo>
                    <a:pt x="304" y="222"/>
                  </a:lnTo>
                  <a:lnTo>
                    <a:pt x="308" y="209"/>
                  </a:lnTo>
                  <a:lnTo>
                    <a:pt x="320" y="209"/>
                  </a:lnTo>
                  <a:lnTo>
                    <a:pt x="337" y="207"/>
                  </a:lnTo>
                  <a:lnTo>
                    <a:pt x="352" y="200"/>
                  </a:lnTo>
                  <a:lnTo>
                    <a:pt x="369" y="190"/>
                  </a:lnTo>
                  <a:lnTo>
                    <a:pt x="382" y="177"/>
                  </a:lnTo>
                  <a:lnTo>
                    <a:pt x="398" y="165"/>
                  </a:lnTo>
                  <a:lnTo>
                    <a:pt x="407" y="150"/>
                  </a:lnTo>
                  <a:lnTo>
                    <a:pt x="419" y="139"/>
                  </a:lnTo>
                  <a:lnTo>
                    <a:pt x="436" y="137"/>
                  </a:lnTo>
                  <a:lnTo>
                    <a:pt x="455" y="135"/>
                  </a:lnTo>
                  <a:lnTo>
                    <a:pt x="474" y="129"/>
                  </a:lnTo>
                  <a:lnTo>
                    <a:pt x="493" y="125"/>
                  </a:lnTo>
                  <a:lnTo>
                    <a:pt x="510" y="116"/>
                  </a:lnTo>
                  <a:lnTo>
                    <a:pt x="529" y="108"/>
                  </a:lnTo>
                  <a:lnTo>
                    <a:pt x="548" y="99"/>
                  </a:lnTo>
                  <a:lnTo>
                    <a:pt x="569" y="91"/>
                  </a:lnTo>
                  <a:lnTo>
                    <a:pt x="586" y="80"/>
                  </a:lnTo>
                  <a:lnTo>
                    <a:pt x="607" y="70"/>
                  </a:lnTo>
                  <a:lnTo>
                    <a:pt x="626" y="59"/>
                  </a:lnTo>
                  <a:lnTo>
                    <a:pt x="647" y="51"/>
                  </a:lnTo>
                  <a:lnTo>
                    <a:pt x="666" y="42"/>
                  </a:lnTo>
                  <a:lnTo>
                    <a:pt x="687" y="36"/>
                  </a:lnTo>
                  <a:lnTo>
                    <a:pt x="708" y="28"/>
                  </a:lnTo>
                  <a:lnTo>
                    <a:pt x="730" y="27"/>
                  </a:lnTo>
                  <a:lnTo>
                    <a:pt x="742" y="17"/>
                  </a:lnTo>
                  <a:lnTo>
                    <a:pt x="753" y="11"/>
                  </a:lnTo>
                  <a:lnTo>
                    <a:pt x="767" y="8"/>
                  </a:lnTo>
                  <a:lnTo>
                    <a:pt x="782" y="8"/>
                  </a:lnTo>
                  <a:lnTo>
                    <a:pt x="795" y="6"/>
                  </a:lnTo>
                  <a:lnTo>
                    <a:pt x="810" y="4"/>
                  </a:lnTo>
                  <a:lnTo>
                    <a:pt x="825" y="2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53" name="Freeform 137"/>
            <p:cNvSpPr>
              <a:spLocks/>
            </p:cNvSpPr>
            <p:nvPr/>
          </p:nvSpPr>
          <p:spPr bwMode="auto">
            <a:xfrm>
              <a:off x="916" y="2892"/>
              <a:ext cx="31" cy="48"/>
            </a:xfrm>
            <a:custGeom>
              <a:avLst/>
              <a:gdLst>
                <a:gd name="T0" fmla="*/ 0 w 63"/>
                <a:gd name="T1" fmla="*/ 0 h 97"/>
                <a:gd name="T2" fmla="*/ 0 w 63"/>
                <a:gd name="T3" fmla="*/ 0 h 97"/>
                <a:gd name="T4" fmla="*/ 0 w 63"/>
                <a:gd name="T5" fmla="*/ 0 h 97"/>
                <a:gd name="T6" fmla="*/ 0 w 63"/>
                <a:gd name="T7" fmla="*/ 0 h 97"/>
                <a:gd name="T8" fmla="*/ 0 w 63"/>
                <a:gd name="T9" fmla="*/ 0 h 97"/>
                <a:gd name="T10" fmla="*/ 0 w 63"/>
                <a:gd name="T11" fmla="*/ 0 h 97"/>
                <a:gd name="T12" fmla="*/ 0 w 63"/>
                <a:gd name="T13" fmla="*/ 0 h 97"/>
                <a:gd name="T14" fmla="*/ 0 w 63"/>
                <a:gd name="T15" fmla="*/ 0 h 97"/>
                <a:gd name="T16" fmla="*/ 0 w 63"/>
                <a:gd name="T17" fmla="*/ 0 h 97"/>
                <a:gd name="T18" fmla="*/ 0 w 63"/>
                <a:gd name="T19" fmla="*/ 0 h 97"/>
                <a:gd name="T20" fmla="*/ 0 w 63"/>
                <a:gd name="T21" fmla="*/ 0 h 97"/>
                <a:gd name="T22" fmla="*/ 0 w 63"/>
                <a:gd name="T23" fmla="*/ 0 h 97"/>
                <a:gd name="T24" fmla="*/ 0 w 63"/>
                <a:gd name="T25" fmla="*/ 0 h 97"/>
                <a:gd name="T26" fmla="*/ 0 w 63"/>
                <a:gd name="T27" fmla="*/ 0 h 97"/>
                <a:gd name="T28" fmla="*/ 0 w 63"/>
                <a:gd name="T29" fmla="*/ 0 h 97"/>
                <a:gd name="T30" fmla="*/ 0 w 63"/>
                <a:gd name="T31" fmla="*/ 0 h 97"/>
                <a:gd name="T32" fmla="*/ 0 w 63"/>
                <a:gd name="T33" fmla="*/ 0 h 97"/>
                <a:gd name="T34" fmla="*/ 0 w 63"/>
                <a:gd name="T35" fmla="*/ 0 h 97"/>
                <a:gd name="T36" fmla="*/ 0 w 63"/>
                <a:gd name="T37" fmla="*/ 0 h 97"/>
                <a:gd name="T38" fmla="*/ 0 w 63"/>
                <a:gd name="T39" fmla="*/ 0 h 97"/>
                <a:gd name="T40" fmla="*/ 0 w 63"/>
                <a:gd name="T41" fmla="*/ 0 h 97"/>
                <a:gd name="T42" fmla="*/ 0 w 63"/>
                <a:gd name="T43" fmla="*/ 0 h 97"/>
                <a:gd name="T44" fmla="*/ 0 w 63"/>
                <a:gd name="T45" fmla="*/ 0 h 97"/>
                <a:gd name="T46" fmla="*/ 0 w 63"/>
                <a:gd name="T47" fmla="*/ 0 h 97"/>
                <a:gd name="T48" fmla="*/ 0 w 63"/>
                <a:gd name="T49" fmla="*/ 0 h 97"/>
                <a:gd name="T50" fmla="*/ 0 w 63"/>
                <a:gd name="T51" fmla="*/ 0 h 9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3"/>
                <a:gd name="T79" fmla="*/ 0 h 97"/>
                <a:gd name="T80" fmla="*/ 63 w 63"/>
                <a:gd name="T81" fmla="*/ 97 h 9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3" h="97">
                  <a:moveTo>
                    <a:pt x="53" y="0"/>
                  </a:moveTo>
                  <a:lnTo>
                    <a:pt x="61" y="1"/>
                  </a:lnTo>
                  <a:lnTo>
                    <a:pt x="63" y="15"/>
                  </a:lnTo>
                  <a:lnTo>
                    <a:pt x="61" y="32"/>
                  </a:lnTo>
                  <a:lnTo>
                    <a:pt x="63" y="47"/>
                  </a:lnTo>
                  <a:lnTo>
                    <a:pt x="48" y="38"/>
                  </a:lnTo>
                  <a:lnTo>
                    <a:pt x="36" y="36"/>
                  </a:lnTo>
                  <a:lnTo>
                    <a:pt x="29" y="39"/>
                  </a:lnTo>
                  <a:lnTo>
                    <a:pt x="23" y="47"/>
                  </a:lnTo>
                  <a:lnTo>
                    <a:pt x="17" y="57"/>
                  </a:lnTo>
                  <a:lnTo>
                    <a:pt x="15" y="68"/>
                  </a:lnTo>
                  <a:lnTo>
                    <a:pt x="15" y="81"/>
                  </a:lnTo>
                  <a:lnTo>
                    <a:pt x="17" y="97"/>
                  </a:lnTo>
                  <a:lnTo>
                    <a:pt x="6" y="89"/>
                  </a:lnTo>
                  <a:lnTo>
                    <a:pt x="2" y="81"/>
                  </a:lnTo>
                  <a:lnTo>
                    <a:pt x="0" y="72"/>
                  </a:lnTo>
                  <a:lnTo>
                    <a:pt x="0" y="62"/>
                  </a:lnTo>
                  <a:lnTo>
                    <a:pt x="0" y="51"/>
                  </a:lnTo>
                  <a:lnTo>
                    <a:pt x="2" y="39"/>
                  </a:lnTo>
                  <a:lnTo>
                    <a:pt x="2" y="28"/>
                  </a:lnTo>
                  <a:lnTo>
                    <a:pt x="2" y="22"/>
                  </a:lnTo>
                  <a:lnTo>
                    <a:pt x="13" y="17"/>
                  </a:lnTo>
                  <a:lnTo>
                    <a:pt x="29" y="13"/>
                  </a:lnTo>
                  <a:lnTo>
                    <a:pt x="40" y="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54" name="Freeform 138"/>
            <p:cNvSpPr>
              <a:spLocks/>
            </p:cNvSpPr>
            <p:nvPr/>
          </p:nvSpPr>
          <p:spPr bwMode="auto">
            <a:xfrm>
              <a:off x="279" y="2898"/>
              <a:ext cx="19" cy="235"/>
            </a:xfrm>
            <a:custGeom>
              <a:avLst/>
              <a:gdLst>
                <a:gd name="T0" fmla="*/ 1 w 38"/>
                <a:gd name="T1" fmla="*/ 0 h 469"/>
                <a:gd name="T2" fmla="*/ 1 w 38"/>
                <a:gd name="T3" fmla="*/ 1 h 469"/>
                <a:gd name="T4" fmla="*/ 1 w 38"/>
                <a:gd name="T5" fmla="*/ 1 h 469"/>
                <a:gd name="T6" fmla="*/ 1 w 38"/>
                <a:gd name="T7" fmla="*/ 1 h 469"/>
                <a:gd name="T8" fmla="*/ 1 w 38"/>
                <a:gd name="T9" fmla="*/ 1 h 469"/>
                <a:gd name="T10" fmla="*/ 1 w 38"/>
                <a:gd name="T11" fmla="*/ 1 h 469"/>
                <a:gd name="T12" fmla="*/ 1 w 38"/>
                <a:gd name="T13" fmla="*/ 1 h 469"/>
                <a:gd name="T14" fmla="*/ 1 w 38"/>
                <a:gd name="T15" fmla="*/ 1 h 469"/>
                <a:gd name="T16" fmla="*/ 1 w 38"/>
                <a:gd name="T17" fmla="*/ 1 h 469"/>
                <a:gd name="T18" fmla="*/ 1 w 38"/>
                <a:gd name="T19" fmla="*/ 1 h 469"/>
                <a:gd name="T20" fmla="*/ 1 w 38"/>
                <a:gd name="T21" fmla="*/ 1 h 469"/>
                <a:gd name="T22" fmla="*/ 1 w 38"/>
                <a:gd name="T23" fmla="*/ 1 h 469"/>
                <a:gd name="T24" fmla="*/ 1 w 38"/>
                <a:gd name="T25" fmla="*/ 1 h 469"/>
                <a:gd name="T26" fmla="*/ 1 w 38"/>
                <a:gd name="T27" fmla="*/ 1 h 469"/>
                <a:gd name="T28" fmla="*/ 1 w 38"/>
                <a:gd name="T29" fmla="*/ 1 h 469"/>
                <a:gd name="T30" fmla="*/ 1 w 38"/>
                <a:gd name="T31" fmla="*/ 1 h 469"/>
                <a:gd name="T32" fmla="*/ 1 w 38"/>
                <a:gd name="T33" fmla="*/ 1 h 469"/>
                <a:gd name="T34" fmla="*/ 1 w 38"/>
                <a:gd name="T35" fmla="*/ 1 h 469"/>
                <a:gd name="T36" fmla="*/ 1 w 38"/>
                <a:gd name="T37" fmla="*/ 1 h 469"/>
                <a:gd name="T38" fmla="*/ 1 w 38"/>
                <a:gd name="T39" fmla="*/ 1 h 469"/>
                <a:gd name="T40" fmla="*/ 1 w 38"/>
                <a:gd name="T41" fmla="*/ 1 h 469"/>
                <a:gd name="T42" fmla="*/ 1 w 38"/>
                <a:gd name="T43" fmla="*/ 1 h 469"/>
                <a:gd name="T44" fmla="*/ 1 w 38"/>
                <a:gd name="T45" fmla="*/ 1 h 469"/>
                <a:gd name="T46" fmla="*/ 1 w 38"/>
                <a:gd name="T47" fmla="*/ 1 h 469"/>
                <a:gd name="T48" fmla="*/ 1 w 38"/>
                <a:gd name="T49" fmla="*/ 1 h 469"/>
                <a:gd name="T50" fmla="*/ 1 w 38"/>
                <a:gd name="T51" fmla="*/ 1 h 469"/>
                <a:gd name="T52" fmla="*/ 1 w 38"/>
                <a:gd name="T53" fmla="*/ 1 h 469"/>
                <a:gd name="T54" fmla="*/ 1 w 38"/>
                <a:gd name="T55" fmla="*/ 1 h 469"/>
                <a:gd name="T56" fmla="*/ 1 w 38"/>
                <a:gd name="T57" fmla="*/ 1 h 469"/>
                <a:gd name="T58" fmla="*/ 1 w 38"/>
                <a:gd name="T59" fmla="*/ 1 h 469"/>
                <a:gd name="T60" fmla="*/ 1 w 38"/>
                <a:gd name="T61" fmla="*/ 1 h 469"/>
                <a:gd name="T62" fmla="*/ 1 w 38"/>
                <a:gd name="T63" fmla="*/ 1 h 469"/>
                <a:gd name="T64" fmla="*/ 1 w 38"/>
                <a:gd name="T65" fmla="*/ 1 h 469"/>
                <a:gd name="T66" fmla="*/ 1 w 38"/>
                <a:gd name="T67" fmla="*/ 1 h 469"/>
                <a:gd name="T68" fmla="*/ 1 w 38"/>
                <a:gd name="T69" fmla="*/ 1 h 469"/>
                <a:gd name="T70" fmla="*/ 1 w 38"/>
                <a:gd name="T71" fmla="*/ 1 h 469"/>
                <a:gd name="T72" fmla="*/ 1 w 38"/>
                <a:gd name="T73" fmla="*/ 1 h 469"/>
                <a:gd name="T74" fmla="*/ 1 w 38"/>
                <a:gd name="T75" fmla="*/ 1 h 469"/>
                <a:gd name="T76" fmla="*/ 1 w 38"/>
                <a:gd name="T77" fmla="*/ 1 h 469"/>
                <a:gd name="T78" fmla="*/ 1 w 38"/>
                <a:gd name="T79" fmla="*/ 1 h 469"/>
                <a:gd name="T80" fmla="*/ 1 w 38"/>
                <a:gd name="T81" fmla="*/ 1 h 469"/>
                <a:gd name="T82" fmla="*/ 1 w 38"/>
                <a:gd name="T83" fmla="*/ 1 h 469"/>
                <a:gd name="T84" fmla="*/ 1 w 38"/>
                <a:gd name="T85" fmla="*/ 1 h 469"/>
                <a:gd name="T86" fmla="*/ 1 w 38"/>
                <a:gd name="T87" fmla="*/ 1 h 469"/>
                <a:gd name="T88" fmla="*/ 0 w 38"/>
                <a:gd name="T89" fmla="*/ 1 h 469"/>
                <a:gd name="T90" fmla="*/ 0 w 38"/>
                <a:gd name="T91" fmla="*/ 1 h 469"/>
                <a:gd name="T92" fmla="*/ 0 w 38"/>
                <a:gd name="T93" fmla="*/ 1 h 469"/>
                <a:gd name="T94" fmla="*/ 0 w 38"/>
                <a:gd name="T95" fmla="*/ 1 h 469"/>
                <a:gd name="T96" fmla="*/ 0 w 38"/>
                <a:gd name="T97" fmla="*/ 1 h 469"/>
                <a:gd name="T98" fmla="*/ 0 w 38"/>
                <a:gd name="T99" fmla="*/ 1 h 469"/>
                <a:gd name="T100" fmla="*/ 1 w 38"/>
                <a:gd name="T101" fmla="*/ 0 h 469"/>
                <a:gd name="T102" fmla="*/ 1 w 38"/>
                <a:gd name="T103" fmla="*/ 0 h 4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8"/>
                <a:gd name="T157" fmla="*/ 0 h 469"/>
                <a:gd name="T158" fmla="*/ 38 w 38"/>
                <a:gd name="T159" fmla="*/ 469 h 4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8" h="469">
                  <a:moveTo>
                    <a:pt x="2" y="0"/>
                  </a:moveTo>
                  <a:lnTo>
                    <a:pt x="6" y="6"/>
                  </a:lnTo>
                  <a:lnTo>
                    <a:pt x="12" y="17"/>
                  </a:lnTo>
                  <a:lnTo>
                    <a:pt x="15" y="28"/>
                  </a:lnTo>
                  <a:lnTo>
                    <a:pt x="19" y="44"/>
                  </a:lnTo>
                  <a:lnTo>
                    <a:pt x="19" y="59"/>
                  </a:lnTo>
                  <a:lnTo>
                    <a:pt x="21" y="80"/>
                  </a:lnTo>
                  <a:lnTo>
                    <a:pt x="21" y="89"/>
                  </a:lnTo>
                  <a:lnTo>
                    <a:pt x="21" y="99"/>
                  </a:lnTo>
                  <a:lnTo>
                    <a:pt x="21" y="110"/>
                  </a:lnTo>
                  <a:lnTo>
                    <a:pt x="23" y="122"/>
                  </a:lnTo>
                  <a:lnTo>
                    <a:pt x="23" y="131"/>
                  </a:lnTo>
                  <a:lnTo>
                    <a:pt x="23" y="142"/>
                  </a:lnTo>
                  <a:lnTo>
                    <a:pt x="23" y="152"/>
                  </a:lnTo>
                  <a:lnTo>
                    <a:pt x="25" y="163"/>
                  </a:lnTo>
                  <a:lnTo>
                    <a:pt x="25" y="173"/>
                  </a:lnTo>
                  <a:lnTo>
                    <a:pt x="27" y="184"/>
                  </a:lnTo>
                  <a:lnTo>
                    <a:pt x="29" y="194"/>
                  </a:lnTo>
                  <a:lnTo>
                    <a:pt x="33" y="205"/>
                  </a:lnTo>
                  <a:lnTo>
                    <a:pt x="33" y="220"/>
                  </a:lnTo>
                  <a:lnTo>
                    <a:pt x="33" y="236"/>
                  </a:lnTo>
                  <a:lnTo>
                    <a:pt x="33" y="253"/>
                  </a:lnTo>
                  <a:lnTo>
                    <a:pt x="33" y="270"/>
                  </a:lnTo>
                  <a:lnTo>
                    <a:pt x="33" y="285"/>
                  </a:lnTo>
                  <a:lnTo>
                    <a:pt x="34" y="300"/>
                  </a:lnTo>
                  <a:lnTo>
                    <a:pt x="34" y="317"/>
                  </a:lnTo>
                  <a:lnTo>
                    <a:pt x="36" y="334"/>
                  </a:lnTo>
                  <a:lnTo>
                    <a:pt x="36" y="350"/>
                  </a:lnTo>
                  <a:lnTo>
                    <a:pt x="36" y="365"/>
                  </a:lnTo>
                  <a:lnTo>
                    <a:pt x="36" y="382"/>
                  </a:lnTo>
                  <a:lnTo>
                    <a:pt x="38" y="399"/>
                  </a:lnTo>
                  <a:lnTo>
                    <a:pt x="36" y="416"/>
                  </a:lnTo>
                  <a:lnTo>
                    <a:pt x="36" y="433"/>
                  </a:lnTo>
                  <a:lnTo>
                    <a:pt x="34" y="450"/>
                  </a:lnTo>
                  <a:lnTo>
                    <a:pt x="34" y="469"/>
                  </a:lnTo>
                  <a:lnTo>
                    <a:pt x="29" y="439"/>
                  </a:lnTo>
                  <a:lnTo>
                    <a:pt x="23" y="410"/>
                  </a:lnTo>
                  <a:lnTo>
                    <a:pt x="19" y="382"/>
                  </a:lnTo>
                  <a:lnTo>
                    <a:pt x="17" y="353"/>
                  </a:lnTo>
                  <a:lnTo>
                    <a:pt x="12" y="321"/>
                  </a:lnTo>
                  <a:lnTo>
                    <a:pt x="10" y="293"/>
                  </a:lnTo>
                  <a:lnTo>
                    <a:pt x="6" y="260"/>
                  </a:lnTo>
                  <a:lnTo>
                    <a:pt x="6" y="232"/>
                  </a:lnTo>
                  <a:lnTo>
                    <a:pt x="2" y="199"/>
                  </a:lnTo>
                  <a:lnTo>
                    <a:pt x="0" y="169"/>
                  </a:lnTo>
                  <a:lnTo>
                    <a:pt x="0" y="139"/>
                  </a:lnTo>
                  <a:lnTo>
                    <a:pt x="0" y="110"/>
                  </a:lnTo>
                  <a:lnTo>
                    <a:pt x="0" y="82"/>
                  </a:lnTo>
                  <a:lnTo>
                    <a:pt x="0" y="53"/>
                  </a:lnTo>
                  <a:lnTo>
                    <a:pt x="0" y="2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55" name="Freeform 139"/>
            <p:cNvSpPr>
              <a:spLocks/>
            </p:cNvSpPr>
            <p:nvPr/>
          </p:nvSpPr>
          <p:spPr bwMode="auto">
            <a:xfrm>
              <a:off x="1399" y="2898"/>
              <a:ext cx="28" cy="25"/>
            </a:xfrm>
            <a:custGeom>
              <a:avLst/>
              <a:gdLst>
                <a:gd name="T0" fmla="*/ 1 w 55"/>
                <a:gd name="T1" fmla="*/ 0 h 49"/>
                <a:gd name="T2" fmla="*/ 1 w 55"/>
                <a:gd name="T3" fmla="*/ 0 h 49"/>
                <a:gd name="T4" fmla="*/ 1 w 55"/>
                <a:gd name="T5" fmla="*/ 1 h 49"/>
                <a:gd name="T6" fmla="*/ 1 w 55"/>
                <a:gd name="T7" fmla="*/ 1 h 49"/>
                <a:gd name="T8" fmla="*/ 1 w 55"/>
                <a:gd name="T9" fmla="*/ 1 h 49"/>
                <a:gd name="T10" fmla="*/ 1 w 55"/>
                <a:gd name="T11" fmla="*/ 1 h 49"/>
                <a:gd name="T12" fmla="*/ 1 w 55"/>
                <a:gd name="T13" fmla="*/ 1 h 49"/>
                <a:gd name="T14" fmla="*/ 1 w 55"/>
                <a:gd name="T15" fmla="*/ 1 h 49"/>
                <a:gd name="T16" fmla="*/ 1 w 55"/>
                <a:gd name="T17" fmla="*/ 1 h 49"/>
                <a:gd name="T18" fmla="*/ 1 w 55"/>
                <a:gd name="T19" fmla="*/ 1 h 49"/>
                <a:gd name="T20" fmla="*/ 1 w 55"/>
                <a:gd name="T21" fmla="*/ 1 h 49"/>
                <a:gd name="T22" fmla="*/ 1 w 55"/>
                <a:gd name="T23" fmla="*/ 1 h 49"/>
                <a:gd name="T24" fmla="*/ 1 w 55"/>
                <a:gd name="T25" fmla="*/ 1 h 49"/>
                <a:gd name="T26" fmla="*/ 0 w 55"/>
                <a:gd name="T27" fmla="*/ 1 h 49"/>
                <a:gd name="T28" fmla="*/ 0 w 55"/>
                <a:gd name="T29" fmla="*/ 1 h 49"/>
                <a:gd name="T30" fmla="*/ 1 w 55"/>
                <a:gd name="T31" fmla="*/ 1 h 49"/>
                <a:gd name="T32" fmla="*/ 1 w 55"/>
                <a:gd name="T33" fmla="*/ 0 h 49"/>
                <a:gd name="T34" fmla="*/ 1 w 55"/>
                <a:gd name="T35" fmla="*/ 0 h 4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49"/>
                <a:gd name="T56" fmla="*/ 55 w 55"/>
                <a:gd name="T57" fmla="*/ 49 h 4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49">
                  <a:moveTo>
                    <a:pt x="11" y="0"/>
                  </a:moveTo>
                  <a:lnTo>
                    <a:pt x="21" y="0"/>
                  </a:lnTo>
                  <a:lnTo>
                    <a:pt x="32" y="6"/>
                  </a:lnTo>
                  <a:lnTo>
                    <a:pt x="40" y="9"/>
                  </a:lnTo>
                  <a:lnTo>
                    <a:pt x="47" y="15"/>
                  </a:lnTo>
                  <a:lnTo>
                    <a:pt x="53" y="26"/>
                  </a:lnTo>
                  <a:lnTo>
                    <a:pt x="55" y="38"/>
                  </a:lnTo>
                  <a:lnTo>
                    <a:pt x="49" y="45"/>
                  </a:lnTo>
                  <a:lnTo>
                    <a:pt x="38" y="49"/>
                  </a:lnTo>
                  <a:lnTo>
                    <a:pt x="28" y="47"/>
                  </a:lnTo>
                  <a:lnTo>
                    <a:pt x="21" y="45"/>
                  </a:lnTo>
                  <a:lnTo>
                    <a:pt x="11" y="40"/>
                  </a:lnTo>
                  <a:lnTo>
                    <a:pt x="2" y="34"/>
                  </a:lnTo>
                  <a:lnTo>
                    <a:pt x="0" y="23"/>
                  </a:lnTo>
                  <a:lnTo>
                    <a:pt x="0" y="13"/>
                  </a:lnTo>
                  <a:lnTo>
                    <a:pt x="2" y="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56" name="Freeform 140"/>
            <p:cNvSpPr>
              <a:spLocks/>
            </p:cNvSpPr>
            <p:nvPr/>
          </p:nvSpPr>
          <p:spPr bwMode="auto">
            <a:xfrm>
              <a:off x="886" y="2905"/>
              <a:ext cx="22" cy="20"/>
            </a:xfrm>
            <a:custGeom>
              <a:avLst/>
              <a:gdLst>
                <a:gd name="T0" fmla="*/ 1 w 44"/>
                <a:gd name="T1" fmla="*/ 0 h 40"/>
                <a:gd name="T2" fmla="*/ 1 w 44"/>
                <a:gd name="T3" fmla="*/ 1 h 40"/>
                <a:gd name="T4" fmla="*/ 1 w 44"/>
                <a:gd name="T5" fmla="*/ 1 h 40"/>
                <a:gd name="T6" fmla="*/ 1 w 44"/>
                <a:gd name="T7" fmla="*/ 1 h 40"/>
                <a:gd name="T8" fmla="*/ 1 w 44"/>
                <a:gd name="T9" fmla="*/ 1 h 40"/>
                <a:gd name="T10" fmla="*/ 1 w 44"/>
                <a:gd name="T11" fmla="*/ 1 h 40"/>
                <a:gd name="T12" fmla="*/ 1 w 44"/>
                <a:gd name="T13" fmla="*/ 1 h 40"/>
                <a:gd name="T14" fmla="*/ 1 w 44"/>
                <a:gd name="T15" fmla="*/ 1 h 40"/>
                <a:gd name="T16" fmla="*/ 0 w 44"/>
                <a:gd name="T17" fmla="*/ 1 h 40"/>
                <a:gd name="T18" fmla="*/ 1 w 44"/>
                <a:gd name="T19" fmla="*/ 1 h 40"/>
                <a:gd name="T20" fmla="*/ 1 w 44"/>
                <a:gd name="T21" fmla="*/ 1 h 40"/>
                <a:gd name="T22" fmla="*/ 1 w 44"/>
                <a:gd name="T23" fmla="*/ 1 h 40"/>
                <a:gd name="T24" fmla="*/ 1 w 44"/>
                <a:gd name="T25" fmla="*/ 0 h 40"/>
                <a:gd name="T26" fmla="*/ 1 w 44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4"/>
                <a:gd name="T43" fmla="*/ 0 h 40"/>
                <a:gd name="T44" fmla="*/ 44 w 44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4" h="40">
                  <a:moveTo>
                    <a:pt x="38" y="0"/>
                  </a:moveTo>
                  <a:lnTo>
                    <a:pt x="42" y="12"/>
                  </a:lnTo>
                  <a:lnTo>
                    <a:pt x="44" y="25"/>
                  </a:lnTo>
                  <a:lnTo>
                    <a:pt x="42" y="31"/>
                  </a:lnTo>
                  <a:lnTo>
                    <a:pt x="40" y="38"/>
                  </a:lnTo>
                  <a:lnTo>
                    <a:pt x="27" y="40"/>
                  </a:lnTo>
                  <a:lnTo>
                    <a:pt x="15" y="38"/>
                  </a:lnTo>
                  <a:lnTo>
                    <a:pt x="4" y="29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10" y="8"/>
                  </a:lnTo>
                  <a:lnTo>
                    <a:pt x="21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57" name="Freeform 141"/>
            <p:cNvSpPr>
              <a:spLocks/>
            </p:cNvSpPr>
            <p:nvPr/>
          </p:nvSpPr>
          <p:spPr bwMode="auto">
            <a:xfrm>
              <a:off x="2076" y="2904"/>
              <a:ext cx="17" cy="49"/>
            </a:xfrm>
            <a:custGeom>
              <a:avLst/>
              <a:gdLst>
                <a:gd name="T0" fmla="*/ 1 w 34"/>
                <a:gd name="T1" fmla="*/ 1 h 97"/>
                <a:gd name="T2" fmla="*/ 1 w 34"/>
                <a:gd name="T3" fmla="*/ 0 h 97"/>
                <a:gd name="T4" fmla="*/ 1 w 34"/>
                <a:gd name="T5" fmla="*/ 1 h 97"/>
                <a:gd name="T6" fmla="*/ 1 w 34"/>
                <a:gd name="T7" fmla="*/ 1 h 97"/>
                <a:gd name="T8" fmla="*/ 1 w 34"/>
                <a:gd name="T9" fmla="*/ 1 h 97"/>
                <a:gd name="T10" fmla="*/ 1 w 34"/>
                <a:gd name="T11" fmla="*/ 1 h 97"/>
                <a:gd name="T12" fmla="*/ 1 w 34"/>
                <a:gd name="T13" fmla="*/ 1 h 97"/>
                <a:gd name="T14" fmla="*/ 1 w 34"/>
                <a:gd name="T15" fmla="*/ 1 h 97"/>
                <a:gd name="T16" fmla="*/ 1 w 34"/>
                <a:gd name="T17" fmla="*/ 1 h 97"/>
                <a:gd name="T18" fmla="*/ 1 w 34"/>
                <a:gd name="T19" fmla="*/ 1 h 97"/>
                <a:gd name="T20" fmla="*/ 1 w 34"/>
                <a:gd name="T21" fmla="*/ 1 h 97"/>
                <a:gd name="T22" fmla="*/ 1 w 34"/>
                <a:gd name="T23" fmla="*/ 1 h 97"/>
                <a:gd name="T24" fmla="*/ 1 w 34"/>
                <a:gd name="T25" fmla="*/ 1 h 97"/>
                <a:gd name="T26" fmla="*/ 1 w 34"/>
                <a:gd name="T27" fmla="*/ 1 h 97"/>
                <a:gd name="T28" fmla="*/ 1 w 34"/>
                <a:gd name="T29" fmla="*/ 1 h 97"/>
                <a:gd name="T30" fmla="*/ 1 w 34"/>
                <a:gd name="T31" fmla="*/ 1 h 97"/>
                <a:gd name="T32" fmla="*/ 1 w 34"/>
                <a:gd name="T33" fmla="*/ 1 h 97"/>
                <a:gd name="T34" fmla="*/ 0 w 34"/>
                <a:gd name="T35" fmla="*/ 1 h 97"/>
                <a:gd name="T36" fmla="*/ 0 w 34"/>
                <a:gd name="T37" fmla="*/ 1 h 97"/>
                <a:gd name="T38" fmla="*/ 1 w 34"/>
                <a:gd name="T39" fmla="*/ 1 h 97"/>
                <a:gd name="T40" fmla="*/ 1 w 34"/>
                <a:gd name="T41" fmla="*/ 1 h 97"/>
                <a:gd name="T42" fmla="*/ 1 w 34"/>
                <a:gd name="T43" fmla="*/ 1 h 9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4"/>
                <a:gd name="T67" fmla="*/ 0 h 97"/>
                <a:gd name="T68" fmla="*/ 34 w 34"/>
                <a:gd name="T69" fmla="*/ 97 h 9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4" h="97">
                  <a:moveTo>
                    <a:pt x="3" y="2"/>
                  </a:moveTo>
                  <a:lnTo>
                    <a:pt x="15" y="0"/>
                  </a:lnTo>
                  <a:lnTo>
                    <a:pt x="22" y="4"/>
                  </a:lnTo>
                  <a:lnTo>
                    <a:pt x="26" y="12"/>
                  </a:lnTo>
                  <a:lnTo>
                    <a:pt x="30" y="23"/>
                  </a:lnTo>
                  <a:lnTo>
                    <a:pt x="30" y="34"/>
                  </a:lnTo>
                  <a:lnTo>
                    <a:pt x="30" y="46"/>
                  </a:lnTo>
                  <a:lnTo>
                    <a:pt x="30" y="57"/>
                  </a:lnTo>
                  <a:lnTo>
                    <a:pt x="34" y="69"/>
                  </a:lnTo>
                  <a:lnTo>
                    <a:pt x="24" y="71"/>
                  </a:lnTo>
                  <a:lnTo>
                    <a:pt x="15" y="73"/>
                  </a:lnTo>
                  <a:lnTo>
                    <a:pt x="17" y="84"/>
                  </a:lnTo>
                  <a:lnTo>
                    <a:pt x="20" y="97"/>
                  </a:lnTo>
                  <a:lnTo>
                    <a:pt x="11" y="92"/>
                  </a:lnTo>
                  <a:lnTo>
                    <a:pt x="7" y="82"/>
                  </a:lnTo>
                  <a:lnTo>
                    <a:pt x="1" y="69"/>
                  </a:lnTo>
                  <a:lnTo>
                    <a:pt x="1" y="55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1" y="1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58" name="Freeform 142"/>
            <p:cNvSpPr>
              <a:spLocks/>
            </p:cNvSpPr>
            <p:nvPr/>
          </p:nvSpPr>
          <p:spPr bwMode="auto">
            <a:xfrm>
              <a:off x="2042" y="2908"/>
              <a:ext cx="16" cy="20"/>
            </a:xfrm>
            <a:custGeom>
              <a:avLst/>
              <a:gdLst>
                <a:gd name="T0" fmla="*/ 1 w 32"/>
                <a:gd name="T1" fmla="*/ 0 h 40"/>
                <a:gd name="T2" fmla="*/ 1 w 32"/>
                <a:gd name="T3" fmla="*/ 0 h 40"/>
                <a:gd name="T4" fmla="*/ 1 w 32"/>
                <a:gd name="T5" fmla="*/ 1 h 40"/>
                <a:gd name="T6" fmla="*/ 1 w 32"/>
                <a:gd name="T7" fmla="*/ 1 h 40"/>
                <a:gd name="T8" fmla="*/ 1 w 32"/>
                <a:gd name="T9" fmla="*/ 1 h 40"/>
                <a:gd name="T10" fmla="*/ 1 w 32"/>
                <a:gd name="T11" fmla="*/ 1 h 40"/>
                <a:gd name="T12" fmla="*/ 1 w 32"/>
                <a:gd name="T13" fmla="*/ 1 h 40"/>
                <a:gd name="T14" fmla="*/ 1 w 32"/>
                <a:gd name="T15" fmla="*/ 1 h 40"/>
                <a:gd name="T16" fmla="*/ 1 w 32"/>
                <a:gd name="T17" fmla="*/ 1 h 40"/>
                <a:gd name="T18" fmla="*/ 0 w 32"/>
                <a:gd name="T19" fmla="*/ 1 h 40"/>
                <a:gd name="T20" fmla="*/ 0 w 32"/>
                <a:gd name="T21" fmla="*/ 1 h 40"/>
                <a:gd name="T22" fmla="*/ 0 w 32"/>
                <a:gd name="T23" fmla="*/ 1 h 40"/>
                <a:gd name="T24" fmla="*/ 1 w 32"/>
                <a:gd name="T25" fmla="*/ 1 h 40"/>
                <a:gd name="T26" fmla="*/ 1 w 32"/>
                <a:gd name="T27" fmla="*/ 1 h 40"/>
                <a:gd name="T28" fmla="*/ 1 w 32"/>
                <a:gd name="T29" fmla="*/ 0 h 40"/>
                <a:gd name="T30" fmla="*/ 1 w 32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2"/>
                <a:gd name="T49" fmla="*/ 0 h 40"/>
                <a:gd name="T50" fmla="*/ 32 w 32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2" h="40">
                  <a:moveTo>
                    <a:pt x="10" y="0"/>
                  </a:moveTo>
                  <a:lnTo>
                    <a:pt x="17" y="0"/>
                  </a:lnTo>
                  <a:lnTo>
                    <a:pt x="25" y="4"/>
                  </a:lnTo>
                  <a:lnTo>
                    <a:pt x="29" y="9"/>
                  </a:lnTo>
                  <a:lnTo>
                    <a:pt x="32" y="15"/>
                  </a:lnTo>
                  <a:lnTo>
                    <a:pt x="29" y="25"/>
                  </a:lnTo>
                  <a:lnTo>
                    <a:pt x="23" y="36"/>
                  </a:lnTo>
                  <a:lnTo>
                    <a:pt x="12" y="40"/>
                  </a:lnTo>
                  <a:lnTo>
                    <a:pt x="4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15"/>
                  </a:lnTo>
                  <a:lnTo>
                    <a:pt x="6" y="4"/>
                  </a:lnTo>
                  <a:lnTo>
                    <a:pt x="8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59" name="Freeform 143"/>
            <p:cNvSpPr>
              <a:spLocks/>
            </p:cNvSpPr>
            <p:nvPr/>
          </p:nvSpPr>
          <p:spPr bwMode="auto">
            <a:xfrm>
              <a:off x="794" y="2923"/>
              <a:ext cx="52" cy="14"/>
            </a:xfrm>
            <a:custGeom>
              <a:avLst/>
              <a:gdLst>
                <a:gd name="T0" fmla="*/ 1 w 104"/>
                <a:gd name="T1" fmla="*/ 0 h 29"/>
                <a:gd name="T2" fmla="*/ 1 w 104"/>
                <a:gd name="T3" fmla="*/ 0 h 29"/>
                <a:gd name="T4" fmla="*/ 1 w 104"/>
                <a:gd name="T5" fmla="*/ 0 h 29"/>
                <a:gd name="T6" fmla="*/ 1 w 104"/>
                <a:gd name="T7" fmla="*/ 0 h 29"/>
                <a:gd name="T8" fmla="*/ 1 w 104"/>
                <a:gd name="T9" fmla="*/ 0 h 29"/>
                <a:gd name="T10" fmla="*/ 1 w 104"/>
                <a:gd name="T11" fmla="*/ 0 h 29"/>
                <a:gd name="T12" fmla="*/ 1 w 104"/>
                <a:gd name="T13" fmla="*/ 0 h 29"/>
                <a:gd name="T14" fmla="*/ 1 w 104"/>
                <a:gd name="T15" fmla="*/ 0 h 29"/>
                <a:gd name="T16" fmla="*/ 1 w 104"/>
                <a:gd name="T17" fmla="*/ 0 h 29"/>
                <a:gd name="T18" fmla="*/ 1 w 104"/>
                <a:gd name="T19" fmla="*/ 0 h 29"/>
                <a:gd name="T20" fmla="*/ 1 w 104"/>
                <a:gd name="T21" fmla="*/ 0 h 29"/>
                <a:gd name="T22" fmla="*/ 1 w 104"/>
                <a:gd name="T23" fmla="*/ 0 h 29"/>
                <a:gd name="T24" fmla="*/ 1 w 104"/>
                <a:gd name="T25" fmla="*/ 0 h 29"/>
                <a:gd name="T26" fmla="*/ 1 w 104"/>
                <a:gd name="T27" fmla="*/ 0 h 29"/>
                <a:gd name="T28" fmla="*/ 0 w 104"/>
                <a:gd name="T29" fmla="*/ 0 h 29"/>
                <a:gd name="T30" fmla="*/ 1 w 104"/>
                <a:gd name="T31" fmla="*/ 0 h 29"/>
                <a:gd name="T32" fmla="*/ 1 w 104"/>
                <a:gd name="T33" fmla="*/ 0 h 29"/>
                <a:gd name="T34" fmla="*/ 1 w 104"/>
                <a:gd name="T35" fmla="*/ 0 h 29"/>
                <a:gd name="T36" fmla="*/ 1 w 104"/>
                <a:gd name="T37" fmla="*/ 0 h 29"/>
                <a:gd name="T38" fmla="*/ 1 w 104"/>
                <a:gd name="T39" fmla="*/ 0 h 29"/>
                <a:gd name="T40" fmla="*/ 1 w 104"/>
                <a:gd name="T41" fmla="*/ 0 h 29"/>
                <a:gd name="T42" fmla="*/ 1 w 104"/>
                <a:gd name="T43" fmla="*/ 0 h 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29"/>
                <a:gd name="T68" fmla="*/ 104 w 104"/>
                <a:gd name="T69" fmla="*/ 29 h 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29">
                  <a:moveTo>
                    <a:pt x="74" y="0"/>
                  </a:moveTo>
                  <a:lnTo>
                    <a:pt x="87" y="2"/>
                  </a:lnTo>
                  <a:lnTo>
                    <a:pt x="100" y="0"/>
                  </a:lnTo>
                  <a:lnTo>
                    <a:pt x="102" y="4"/>
                  </a:lnTo>
                  <a:lnTo>
                    <a:pt x="104" y="12"/>
                  </a:lnTo>
                  <a:lnTo>
                    <a:pt x="93" y="14"/>
                  </a:lnTo>
                  <a:lnTo>
                    <a:pt x="81" y="15"/>
                  </a:lnTo>
                  <a:lnTo>
                    <a:pt x="68" y="17"/>
                  </a:lnTo>
                  <a:lnTo>
                    <a:pt x="57" y="21"/>
                  </a:lnTo>
                  <a:lnTo>
                    <a:pt x="43" y="23"/>
                  </a:lnTo>
                  <a:lnTo>
                    <a:pt x="32" y="25"/>
                  </a:lnTo>
                  <a:lnTo>
                    <a:pt x="21" y="27"/>
                  </a:lnTo>
                  <a:lnTo>
                    <a:pt x="15" y="29"/>
                  </a:lnTo>
                  <a:lnTo>
                    <a:pt x="2" y="27"/>
                  </a:lnTo>
                  <a:lnTo>
                    <a:pt x="0" y="25"/>
                  </a:lnTo>
                  <a:lnTo>
                    <a:pt x="3" y="21"/>
                  </a:lnTo>
                  <a:lnTo>
                    <a:pt x="13" y="19"/>
                  </a:lnTo>
                  <a:lnTo>
                    <a:pt x="24" y="15"/>
                  </a:lnTo>
                  <a:lnTo>
                    <a:pt x="43" y="12"/>
                  </a:lnTo>
                  <a:lnTo>
                    <a:pt x="59" y="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60" name="Freeform 144"/>
            <p:cNvSpPr>
              <a:spLocks/>
            </p:cNvSpPr>
            <p:nvPr/>
          </p:nvSpPr>
          <p:spPr bwMode="auto">
            <a:xfrm>
              <a:off x="1972" y="2937"/>
              <a:ext cx="17" cy="23"/>
            </a:xfrm>
            <a:custGeom>
              <a:avLst/>
              <a:gdLst>
                <a:gd name="T0" fmla="*/ 0 w 35"/>
                <a:gd name="T1" fmla="*/ 0 h 45"/>
                <a:gd name="T2" fmla="*/ 0 w 35"/>
                <a:gd name="T3" fmla="*/ 1 h 45"/>
                <a:gd name="T4" fmla="*/ 0 w 35"/>
                <a:gd name="T5" fmla="*/ 1 h 45"/>
                <a:gd name="T6" fmla="*/ 0 w 35"/>
                <a:gd name="T7" fmla="*/ 1 h 45"/>
                <a:gd name="T8" fmla="*/ 0 w 35"/>
                <a:gd name="T9" fmla="*/ 1 h 45"/>
                <a:gd name="T10" fmla="*/ 0 w 35"/>
                <a:gd name="T11" fmla="*/ 1 h 45"/>
                <a:gd name="T12" fmla="*/ 0 w 35"/>
                <a:gd name="T13" fmla="*/ 1 h 45"/>
                <a:gd name="T14" fmla="*/ 0 w 35"/>
                <a:gd name="T15" fmla="*/ 1 h 45"/>
                <a:gd name="T16" fmla="*/ 0 w 35"/>
                <a:gd name="T17" fmla="*/ 1 h 45"/>
                <a:gd name="T18" fmla="*/ 0 w 35"/>
                <a:gd name="T19" fmla="*/ 1 h 45"/>
                <a:gd name="T20" fmla="*/ 0 w 35"/>
                <a:gd name="T21" fmla="*/ 0 h 45"/>
                <a:gd name="T22" fmla="*/ 0 w 35"/>
                <a:gd name="T23" fmla="*/ 0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"/>
                <a:gd name="T37" fmla="*/ 0 h 45"/>
                <a:gd name="T38" fmla="*/ 35 w 35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" h="45">
                  <a:moveTo>
                    <a:pt x="25" y="0"/>
                  </a:moveTo>
                  <a:lnTo>
                    <a:pt x="33" y="7"/>
                  </a:lnTo>
                  <a:lnTo>
                    <a:pt x="35" y="19"/>
                  </a:lnTo>
                  <a:lnTo>
                    <a:pt x="33" y="32"/>
                  </a:lnTo>
                  <a:lnTo>
                    <a:pt x="35" y="45"/>
                  </a:lnTo>
                  <a:lnTo>
                    <a:pt x="19" y="40"/>
                  </a:lnTo>
                  <a:lnTo>
                    <a:pt x="18" y="30"/>
                  </a:lnTo>
                  <a:lnTo>
                    <a:pt x="10" y="25"/>
                  </a:lnTo>
                  <a:lnTo>
                    <a:pt x="0" y="23"/>
                  </a:lnTo>
                  <a:lnTo>
                    <a:pt x="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61" name="Freeform 145"/>
            <p:cNvSpPr>
              <a:spLocks/>
            </p:cNvSpPr>
            <p:nvPr/>
          </p:nvSpPr>
          <p:spPr bwMode="auto">
            <a:xfrm>
              <a:off x="1994" y="2937"/>
              <a:ext cx="12" cy="40"/>
            </a:xfrm>
            <a:custGeom>
              <a:avLst/>
              <a:gdLst>
                <a:gd name="T0" fmla="*/ 0 w 25"/>
                <a:gd name="T1" fmla="*/ 0 h 80"/>
                <a:gd name="T2" fmla="*/ 0 w 25"/>
                <a:gd name="T3" fmla="*/ 1 h 80"/>
                <a:gd name="T4" fmla="*/ 0 w 25"/>
                <a:gd name="T5" fmla="*/ 1 h 80"/>
                <a:gd name="T6" fmla="*/ 0 w 25"/>
                <a:gd name="T7" fmla="*/ 1 h 80"/>
                <a:gd name="T8" fmla="*/ 0 w 25"/>
                <a:gd name="T9" fmla="*/ 1 h 80"/>
                <a:gd name="T10" fmla="*/ 0 w 25"/>
                <a:gd name="T11" fmla="*/ 1 h 80"/>
                <a:gd name="T12" fmla="*/ 0 w 25"/>
                <a:gd name="T13" fmla="*/ 1 h 80"/>
                <a:gd name="T14" fmla="*/ 0 w 25"/>
                <a:gd name="T15" fmla="*/ 1 h 80"/>
                <a:gd name="T16" fmla="*/ 0 w 25"/>
                <a:gd name="T17" fmla="*/ 1 h 80"/>
                <a:gd name="T18" fmla="*/ 0 w 25"/>
                <a:gd name="T19" fmla="*/ 1 h 80"/>
                <a:gd name="T20" fmla="*/ 0 w 25"/>
                <a:gd name="T21" fmla="*/ 1 h 80"/>
                <a:gd name="T22" fmla="*/ 0 w 25"/>
                <a:gd name="T23" fmla="*/ 1 h 80"/>
                <a:gd name="T24" fmla="*/ 0 w 25"/>
                <a:gd name="T25" fmla="*/ 0 h 80"/>
                <a:gd name="T26" fmla="*/ 0 w 25"/>
                <a:gd name="T27" fmla="*/ 0 h 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"/>
                <a:gd name="T43" fmla="*/ 0 h 80"/>
                <a:gd name="T44" fmla="*/ 25 w 25"/>
                <a:gd name="T45" fmla="*/ 80 h 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" h="80">
                  <a:moveTo>
                    <a:pt x="25" y="0"/>
                  </a:moveTo>
                  <a:lnTo>
                    <a:pt x="25" y="17"/>
                  </a:lnTo>
                  <a:lnTo>
                    <a:pt x="25" y="38"/>
                  </a:lnTo>
                  <a:lnTo>
                    <a:pt x="25" y="47"/>
                  </a:lnTo>
                  <a:lnTo>
                    <a:pt x="25" y="59"/>
                  </a:lnTo>
                  <a:lnTo>
                    <a:pt x="25" y="68"/>
                  </a:lnTo>
                  <a:lnTo>
                    <a:pt x="25" y="80"/>
                  </a:lnTo>
                  <a:lnTo>
                    <a:pt x="10" y="66"/>
                  </a:lnTo>
                  <a:lnTo>
                    <a:pt x="8" y="51"/>
                  </a:lnTo>
                  <a:lnTo>
                    <a:pt x="6" y="32"/>
                  </a:lnTo>
                  <a:lnTo>
                    <a:pt x="0" y="17"/>
                  </a:lnTo>
                  <a:lnTo>
                    <a:pt x="12" y="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62" name="Freeform 146"/>
            <p:cNvSpPr>
              <a:spLocks/>
            </p:cNvSpPr>
            <p:nvPr/>
          </p:nvSpPr>
          <p:spPr bwMode="auto">
            <a:xfrm>
              <a:off x="780" y="2944"/>
              <a:ext cx="90" cy="183"/>
            </a:xfrm>
            <a:custGeom>
              <a:avLst/>
              <a:gdLst>
                <a:gd name="T0" fmla="*/ 0 w 181"/>
                <a:gd name="T1" fmla="*/ 0 h 365"/>
                <a:gd name="T2" fmla="*/ 0 w 181"/>
                <a:gd name="T3" fmla="*/ 1 h 365"/>
                <a:gd name="T4" fmla="*/ 0 w 181"/>
                <a:gd name="T5" fmla="*/ 1 h 365"/>
                <a:gd name="T6" fmla="*/ 0 w 181"/>
                <a:gd name="T7" fmla="*/ 1 h 365"/>
                <a:gd name="T8" fmla="*/ 0 w 181"/>
                <a:gd name="T9" fmla="*/ 1 h 365"/>
                <a:gd name="T10" fmla="*/ 0 w 181"/>
                <a:gd name="T11" fmla="*/ 1 h 365"/>
                <a:gd name="T12" fmla="*/ 0 w 181"/>
                <a:gd name="T13" fmla="*/ 1 h 365"/>
                <a:gd name="T14" fmla="*/ 0 w 181"/>
                <a:gd name="T15" fmla="*/ 1 h 365"/>
                <a:gd name="T16" fmla="*/ 0 w 181"/>
                <a:gd name="T17" fmla="*/ 1 h 365"/>
                <a:gd name="T18" fmla="*/ 0 w 181"/>
                <a:gd name="T19" fmla="*/ 1 h 365"/>
                <a:gd name="T20" fmla="*/ 0 w 181"/>
                <a:gd name="T21" fmla="*/ 1 h 365"/>
                <a:gd name="T22" fmla="*/ 0 w 181"/>
                <a:gd name="T23" fmla="*/ 1 h 365"/>
                <a:gd name="T24" fmla="*/ 0 w 181"/>
                <a:gd name="T25" fmla="*/ 1 h 365"/>
                <a:gd name="T26" fmla="*/ 0 w 181"/>
                <a:gd name="T27" fmla="*/ 1 h 365"/>
                <a:gd name="T28" fmla="*/ 0 w 181"/>
                <a:gd name="T29" fmla="*/ 1 h 365"/>
                <a:gd name="T30" fmla="*/ 0 w 181"/>
                <a:gd name="T31" fmla="*/ 1 h 365"/>
                <a:gd name="T32" fmla="*/ 0 w 181"/>
                <a:gd name="T33" fmla="*/ 1 h 365"/>
                <a:gd name="T34" fmla="*/ 0 w 181"/>
                <a:gd name="T35" fmla="*/ 1 h 365"/>
                <a:gd name="T36" fmla="*/ 0 w 181"/>
                <a:gd name="T37" fmla="*/ 1 h 365"/>
                <a:gd name="T38" fmla="*/ 0 w 181"/>
                <a:gd name="T39" fmla="*/ 1 h 365"/>
                <a:gd name="T40" fmla="*/ 0 w 181"/>
                <a:gd name="T41" fmla="*/ 1 h 365"/>
                <a:gd name="T42" fmla="*/ 0 w 181"/>
                <a:gd name="T43" fmla="*/ 1 h 365"/>
                <a:gd name="T44" fmla="*/ 0 w 181"/>
                <a:gd name="T45" fmla="*/ 1 h 365"/>
                <a:gd name="T46" fmla="*/ 0 w 181"/>
                <a:gd name="T47" fmla="*/ 1 h 365"/>
                <a:gd name="T48" fmla="*/ 0 w 181"/>
                <a:gd name="T49" fmla="*/ 1 h 365"/>
                <a:gd name="T50" fmla="*/ 0 w 181"/>
                <a:gd name="T51" fmla="*/ 1 h 365"/>
                <a:gd name="T52" fmla="*/ 0 w 181"/>
                <a:gd name="T53" fmla="*/ 1 h 365"/>
                <a:gd name="T54" fmla="*/ 0 w 181"/>
                <a:gd name="T55" fmla="*/ 1 h 365"/>
                <a:gd name="T56" fmla="*/ 0 w 181"/>
                <a:gd name="T57" fmla="*/ 1 h 365"/>
                <a:gd name="T58" fmla="*/ 0 w 181"/>
                <a:gd name="T59" fmla="*/ 1 h 365"/>
                <a:gd name="T60" fmla="*/ 0 w 181"/>
                <a:gd name="T61" fmla="*/ 1 h 365"/>
                <a:gd name="T62" fmla="*/ 0 w 181"/>
                <a:gd name="T63" fmla="*/ 1 h 365"/>
                <a:gd name="T64" fmla="*/ 0 w 181"/>
                <a:gd name="T65" fmla="*/ 1 h 365"/>
                <a:gd name="T66" fmla="*/ 0 w 181"/>
                <a:gd name="T67" fmla="*/ 1 h 365"/>
                <a:gd name="T68" fmla="*/ 0 w 181"/>
                <a:gd name="T69" fmla="*/ 1 h 365"/>
                <a:gd name="T70" fmla="*/ 0 w 181"/>
                <a:gd name="T71" fmla="*/ 1 h 365"/>
                <a:gd name="T72" fmla="*/ 0 w 181"/>
                <a:gd name="T73" fmla="*/ 1 h 365"/>
                <a:gd name="T74" fmla="*/ 0 w 181"/>
                <a:gd name="T75" fmla="*/ 1 h 365"/>
                <a:gd name="T76" fmla="*/ 0 w 181"/>
                <a:gd name="T77" fmla="*/ 1 h 365"/>
                <a:gd name="T78" fmla="*/ 0 w 181"/>
                <a:gd name="T79" fmla="*/ 1 h 365"/>
                <a:gd name="T80" fmla="*/ 0 w 181"/>
                <a:gd name="T81" fmla="*/ 1 h 365"/>
                <a:gd name="T82" fmla="*/ 0 w 181"/>
                <a:gd name="T83" fmla="*/ 1 h 365"/>
                <a:gd name="T84" fmla="*/ 0 w 181"/>
                <a:gd name="T85" fmla="*/ 1 h 365"/>
                <a:gd name="T86" fmla="*/ 0 w 181"/>
                <a:gd name="T87" fmla="*/ 1 h 365"/>
                <a:gd name="T88" fmla="*/ 0 w 181"/>
                <a:gd name="T89" fmla="*/ 1 h 365"/>
                <a:gd name="T90" fmla="*/ 0 w 181"/>
                <a:gd name="T91" fmla="*/ 1 h 365"/>
                <a:gd name="T92" fmla="*/ 0 w 181"/>
                <a:gd name="T93" fmla="*/ 1 h 365"/>
                <a:gd name="T94" fmla="*/ 0 w 181"/>
                <a:gd name="T95" fmla="*/ 1 h 365"/>
                <a:gd name="T96" fmla="*/ 0 w 181"/>
                <a:gd name="T97" fmla="*/ 1 h 365"/>
                <a:gd name="T98" fmla="*/ 0 w 181"/>
                <a:gd name="T99" fmla="*/ 1 h 365"/>
                <a:gd name="T100" fmla="*/ 0 w 181"/>
                <a:gd name="T101" fmla="*/ 1 h 365"/>
                <a:gd name="T102" fmla="*/ 0 w 181"/>
                <a:gd name="T103" fmla="*/ 1 h 365"/>
                <a:gd name="T104" fmla="*/ 0 w 181"/>
                <a:gd name="T105" fmla="*/ 1 h 365"/>
                <a:gd name="T106" fmla="*/ 0 w 181"/>
                <a:gd name="T107" fmla="*/ 1 h 365"/>
                <a:gd name="T108" fmla="*/ 0 w 181"/>
                <a:gd name="T109" fmla="*/ 1 h 365"/>
                <a:gd name="T110" fmla="*/ 0 w 181"/>
                <a:gd name="T111" fmla="*/ 1 h 365"/>
                <a:gd name="T112" fmla="*/ 0 w 181"/>
                <a:gd name="T113" fmla="*/ 0 h 365"/>
                <a:gd name="T114" fmla="*/ 0 w 181"/>
                <a:gd name="T115" fmla="*/ 0 h 36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1"/>
                <a:gd name="T175" fmla="*/ 0 h 365"/>
                <a:gd name="T176" fmla="*/ 181 w 181"/>
                <a:gd name="T177" fmla="*/ 365 h 36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1" h="365">
                  <a:moveTo>
                    <a:pt x="139" y="0"/>
                  </a:moveTo>
                  <a:lnTo>
                    <a:pt x="148" y="12"/>
                  </a:lnTo>
                  <a:lnTo>
                    <a:pt x="158" y="27"/>
                  </a:lnTo>
                  <a:lnTo>
                    <a:pt x="164" y="42"/>
                  </a:lnTo>
                  <a:lnTo>
                    <a:pt x="171" y="61"/>
                  </a:lnTo>
                  <a:lnTo>
                    <a:pt x="173" y="78"/>
                  </a:lnTo>
                  <a:lnTo>
                    <a:pt x="177" y="99"/>
                  </a:lnTo>
                  <a:lnTo>
                    <a:pt x="179" y="120"/>
                  </a:lnTo>
                  <a:lnTo>
                    <a:pt x="181" y="143"/>
                  </a:lnTo>
                  <a:lnTo>
                    <a:pt x="179" y="164"/>
                  </a:lnTo>
                  <a:lnTo>
                    <a:pt x="179" y="184"/>
                  </a:lnTo>
                  <a:lnTo>
                    <a:pt x="177" y="207"/>
                  </a:lnTo>
                  <a:lnTo>
                    <a:pt x="177" y="230"/>
                  </a:lnTo>
                  <a:lnTo>
                    <a:pt x="175" y="251"/>
                  </a:lnTo>
                  <a:lnTo>
                    <a:pt x="173" y="274"/>
                  </a:lnTo>
                  <a:lnTo>
                    <a:pt x="173" y="295"/>
                  </a:lnTo>
                  <a:lnTo>
                    <a:pt x="173" y="318"/>
                  </a:lnTo>
                  <a:lnTo>
                    <a:pt x="162" y="323"/>
                  </a:lnTo>
                  <a:lnTo>
                    <a:pt x="152" y="333"/>
                  </a:lnTo>
                  <a:lnTo>
                    <a:pt x="139" y="338"/>
                  </a:lnTo>
                  <a:lnTo>
                    <a:pt x="126" y="348"/>
                  </a:lnTo>
                  <a:lnTo>
                    <a:pt x="110" y="354"/>
                  </a:lnTo>
                  <a:lnTo>
                    <a:pt x="97" y="359"/>
                  </a:lnTo>
                  <a:lnTo>
                    <a:pt x="82" y="361"/>
                  </a:lnTo>
                  <a:lnTo>
                    <a:pt x="71" y="365"/>
                  </a:lnTo>
                  <a:lnTo>
                    <a:pt x="55" y="363"/>
                  </a:lnTo>
                  <a:lnTo>
                    <a:pt x="42" y="363"/>
                  </a:lnTo>
                  <a:lnTo>
                    <a:pt x="31" y="357"/>
                  </a:lnTo>
                  <a:lnTo>
                    <a:pt x="21" y="352"/>
                  </a:lnTo>
                  <a:lnTo>
                    <a:pt x="12" y="340"/>
                  </a:lnTo>
                  <a:lnTo>
                    <a:pt x="8" y="327"/>
                  </a:lnTo>
                  <a:lnTo>
                    <a:pt x="6" y="310"/>
                  </a:lnTo>
                  <a:lnTo>
                    <a:pt x="8" y="293"/>
                  </a:lnTo>
                  <a:lnTo>
                    <a:pt x="6" y="276"/>
                  </a:lnTo>
                  <a:lnTo>
                    <a:pt x="4" y="259"/>
                  </a:lnTo>
                  <a:lnTo>
                    <a:pt x="2" y="242"/>
                  </a:lnTo>
                  <a:lnTo>
                    <a:pt x="2" y="226"/>
                  </a:lnTo>
                  <a:lnTo>
                    <a:pt x="0" y="207"/>
                  </a:lnTo>
                  <a:lnTo>
                    <a:pt x="0" y="190"/>
                  </a:lnTo>
                  <a:lnTo>
                    <a:pt x="0" y="173"/>
                  </a:lnTo>
                  <a:lnTo>
                    <a:pt x="0" y="156"/>
                  </a:lnTo>
                  <a:lnTo>
                    <a:pt x="0" y="139"/>
                  </a:lnTo>
                  <a:lnTo>
                    <a:pt x="0" y="122"/>
                  </a:lnTo>
                  <a:lnTo>
                    <a:pt x="0" y="105"/>
                  </a:lnTo>
                  <a:lnTo>
                    <a:pt x="4" y="89"/>
                  </a:lnTo>
                  <a:lnTo>
                    <a:pt x="6" y="74"/>
                  </a:lnTo>
                  <a:lnTo>
                    <a:pt x="12" y="61"/>
                  </a:lnTo>
                  <a:lnTo>
                    <a:pt x="17" y="50"/>
                  </a:lnTo>
                  <a:lnTo>
                    <a:pt x="25" y="40"/>
                  </a:lnTo>
                  <a:lnTo>
                    <a:pt x="38" y="32"/>
                  </a:lnTo>
                  <a:lnTo>
                    <a:pt x="53" y="27"/>
                  </a:lnTo>
                  <a:lnTo>
                    <a:pt x="67" y="23"/>
                  </a:lnTo>
                  <a:lnTo>
                    <a:pt x="82" y="19"/>
                  </a:lnTo>
                  <a:lnTo>
                    <a:pt x="95" y="13"/>
                  </a:lnTo>
                  <a:lnTo>
                    <a:pt x="110" y="10"/>
                  </a:lnTo>
                  <a:lnTo>
                    <a:pt x="124" y="4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63" name="Freeform 147"/>
            <p:cNvSpPr>
              <a:spLocks/>
            </p:cNvSpPr>
            <p:nvPr/>
          </p:nvSpPr>
          <p:spPr bwMode="auto">
            <a:xfrm>
              <a:off x="1126" y="2946"/>
              <a:ext cx="14" cy="9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19"/>
                <a:gd name="T38" fmla="*/ 29 w 29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19">
                  <a:moveTo>
                    <a:pt x="6" y="2"/>
                  </a:moveTo>
                  <a:lnTo>
                    <a:pt x="15" y="0"/>
                  </a:lnTo>
                  <a:lnTo>
                    <a:pt x="25" y="2"/>
                  </a:lnTo>
                  <a:lnTo>
                    <a:pt x="29" y="4"/>
                  </a:lnTo>
                  <a:lnTo>
                    <a:pt x="29" y="13"/>
                  </a:lnTo>
                  <a:lnTo>
                    <a:pt x="15" y="13"/>
                  </a:lnTo>
                  <a:lnTo>
                    <a:pt x="6" y="19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64" name="Freeform 148"/>
            <p:cNvSpPr>
              <a:spLocks/>
            </p:cNvSpPr>
            <p:nvPr/>
          </p:nvSpPr>
          <p:spPr bwMode="auto">
            <a:xfrm>
              <a:off x="377" y="2964"/>
              <a:ext cx="139" cy="248"/>
            </a:xfrm>
            <a:custGeom>
              <a:avLst/>
              <a:gdLst>
                <a:gd name="T0" fmla="*/ 1 w 278"/>
                <a:gd name="T1" fmla="*/ 1 h 496"/>
                <a:gd name="T2" fmla="*/ 1 w 278"/>
                <a:gd name="T3" fmla="*/ 1 h 496"/>
                <a:gd name="T4" fmla="*/ 1 w 278"/>
                <a:gd name="T5" fmla="*/ 1 h 496"/>
                <a:gd name="T6" fmla="*/ 1 w 278"/>
                <a:gd name="T7" fmla="*/ 1 h 496"/>
                <a:gd name="T8" fmla="*/ 1 w 278"/>
                <a:gd name="T9" fmla="*/ 1 h 496"/>
                <a:gd name="T10" fmla="*/ 1 w 278"/>
                <a:gd name="T11" fmla="*/ 1 h 496"/>
                <a:gd name="T12" fmla="*/ 1 w 278"/>
                <a:gd name="T13" fmla="*/ 1 h 496"/>
                <a:gd name="T14" fmla="*/ 1 w 278"/>
                <a:gd name="T15" fmla="*/ 1 h 496"/>
                <a:gd name="T16" fmla="*/ 1 w 278"/>
                <a:gd name="T17" fmla="*/ 1 h 496"/>
                <a:gd name="T18" fmla="*/ 1 w 278"/>
                <a:gd name="T19" fmla="*/ 1 h 496"/>
                <a:gd name="T20" fmla="*/ 1 w 278"/>
                <a:gd name="T21" fmla="*/ 1 h 496"/>
                <a:gd name="T22" fmla="*/ 1 w 278"/>
                <a:gd name="T23" fmla="*/ 1 h 496"/>
                <a:gd name="T24" fmla="*/ 1 w 278"/>
                <a:gd name="T25" fmla="*/ 1 h 496"/>
                <a:gd name="T26" fmla="*/ 1 w 278"/>
                <a:gd name="T27" fmla="*/ 1 h 496"/>
                <a:gd name="T28" fmla="*/ 1 w 278"/>
                <a:gd name="T29" fmla="*/ 1 h 496"/>
                <a:gd name="T30" fmla="*/ 1 w 278"/>
                <a:gd name="T31" fmla="*/ 1 h 496"/>
                <a:gd name="T32" fmla="*/ 1 w 278"/>
                <a:gd name="T33" fmla="*/ 1 h 496"/>
                <a:gd name="T34" fmla="*/ 1 w 278"/>
                <a:gd name="T35" fmla="*/ 1 h 496"/>
                <a:gd name="T36" fmla="*/ 1 w 278"/>
                <a:gd name="T37" fmla="*/ 1 h 496"/>
                <a:gd name="T38" fmla="*/ 1 w 278"/>
                <a:gd name="T39" fmla="*/ 1 h 496"/>
                <a:gd name="T40" fmla="*/ 1 w 278"/>
                <a:gd name="T41" fmla="*/ 1 h 496"/>
                <a:gd name="T42" fmla="*/ 1 w 278"/>
                <a:gd name="T43" fmla="*/ 1 h 496"/>
                <a:gd name="T44" fmla="*/ 1 w 278"/>
                <a:gd name="T45" fmla="*/ 1 h 496"/>
                <a:gd name="T46" fmla="*/ 1 w 278"/>
                <a:gd name="T47" fmla="*/ 1 h 496"/>
                <a:gd name="T48" fmla="*/ 1 w 278"/>
                <a:gd name="T49" fmla="*/ 1 h 496"/>
                <a:gd name="T50" fmla="*/ 1 w 278"/>
                <a:gd name="T51" fmla="*/ 1 h 496"/>
                <a:gd name="T52" fmla="*/ 1 w 278"/>
                <a:gd name="T53" fmla="*/ 1 h 496"/>
                <a:gd name="T54" fmla="*/ 1 w 278"/>
                <a:gd name="T55" fmla="*/ 1 h 496"/>
                <a:gd name="T56" fmla="*/ 1 w 278"/>
                <a:gd name="T57" fmla="*/ 1 h 496"/>
                <a:gd name="T58" fmla="*/ 1 w 278"/>
                <a:gd name="T59" fmla="*/ 1 h 496"/>
                <a:gd name="T60" fmla="*/ 1 w 278"/>
                <a:gd name="T61" fmla="*/ 1 h 496"/>
                <a:gd name="T62" fmla="*/ 1 w 278"/>
                <a:gd name="T63" fmla="*/ 1 h 496"/>
                <a:gd name="T64" fmla="*/ 1 w 278"/>
                <a:gd name="T65" fmla="*/ 1 h 496"/>
                <a:gd name="T66" fmla="*/ 1 w 278"/>
                <a:gd name="T67" fmla="*/ 1 h 496"/>
                <a:gd name="T68" fmla="*/ 1 w 278"/>
                <a:gd name="T69" fmla="*/ 1 h 496"/>
                <a:gd name="T70" fmla="*/ 1 w 278"/>
                <a:gd name="T71" fmla="*/ 1 h 496"/>
                <a:gd name="T72" fmla="*/ 1 w 278"/>
                <a:gd name="T73" fmla="*/ 1 h 496"/>
                <a:gd name="T74" fmla="*/ 1 w 278"/>
                <a:gd name="T75" fmla="*/ 1 h 496"/>
                <a:gd name="T76" fmla="*/ 1 w 278"/>
                <a:gd name="T77" fmla="*/ 1 h 496"/>
                <a:gd name="T78" fmla="*/ 1 w 278"/>
                <a:gd name="T79" fmla="*/ 1 h 496"/>
                <a:gd name="T80" fmla="*/ 1 w 278"/>
                <a:gd name="T81" fmla="*/ 1 h 496"/>
                <a:gd name="T82" fmla="*/ 1 w 278"/>
                <a:gd name="T83" fmla="*/ 1 h 496"/>
                <a:gd name="T84" fmla="*/ 1 w 278"/>
                <a:gd name="T85" fmla="*/ 1 h 496"/>
                <a:gd name="T86" fmla="*/ 1 w 278"/>
                <a:gd name="T87" fmla="*/ 1 h 496"/>
                <a:gd name="T88" fmla="*/ 1 w 278"/>
                <a:gd name="T89" fmla="*/ 1 h 496"/>
                <a:gd name="T90" fmla="*/ 1 w 278"/>
                <a:gd name="T91" fmla="*/ 1 h 496"/>
                <a:gd name="T92" fmla="*/ 1 w 278"/>
                <a:gd name="T93" fmla="*/ 1 h 496"/>
                <a:gd name="T94" fmla="*/ 1 w 278"/>
                <a:gd name="T95" fmla="*/ 1 h 496"/>
                <a:gd name="T96" fmla="*/ 1 w 278"/>
                <a:gd name="T97" fmla="*/ 1 h 496"/>
                <a:gd name="T98" fmla="*/ 1 w 278"/>
                <a:gd name="T99" fmla="*/ 1 h 496"/>
                <a:gd name="T100" fmla="*/ 1 w 278"/>
                <a:gd name="T101" fmla="*/ 1 h 496"/>
                <a:gd name="T102" fmla="*/ 1 w 278"/>
                <a:gd name="T103" fmla="*/ 1 h 496"/>
                <a:gd name="T104" fmla="*/ 1 w 278"/>
                <a:gd name="T105" fmla="*/ 1 h 496"/>
                <a:gd name="T106" fmla="*/ 1 w 278"/>
                <a:gd name="T107" fmla="*/ 1 h 496"/>
                <a:gd name="T108" fmla="*/ 1 w 278"/>
                <a:gd name="T109" fmla="*/ 1 h 496"/>
                <a:gd name="T110" fmla="*/ 1 w 278"/>
                <a:gd name="T111" fmla="*/ 1 h 496"/>
                <a:gd name="T112" fmla="*/ 0 w 278"/>
                <a:gd name="T113" fmla="*/ 1 h 4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8"/>
                <a:gd name="T172" fmla="*/ 0 h 496"/>
                <a:gd name="T173" fmla="*/ 278 w 278"/>
                <a:gd name="T174" fmla="*/ 496 h 4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8" h="496">
                  <a:moveTo>
                    <a:pt x="0" y="0"/>
                  </a:moveTo>
                  <a:lnTo>
                    <a:pt x="17" y="8"/>
                  </a:lnTo>
                  <a:lnTo>
                    <a:pt x="40" y="17"/>
                  </a:lnTo>
                  <a:lnTo>
                    <a:pt x="63" y="25"/>
                  </a:lnTo>
                  <a:lnTo>
                    <a:pt x="87" y="32"/>
                  </a:lnTo>
                  <a:lnTo>
                    <a:pt x="112" y="38"/>
                  </a:lnTo>
                  <a:lnTo>
                    <a:pt x="137" y="46"/>
                  </a:lnTo>
                  <a:lnTo>
                    <a:pt x="162" y="51"/>
                  </a:lnTo>
                  <a:lnTo>
                    <a:pt x="188" y="63"/>
                  </a:lnTo>
                  <a:lnTo>
                    <a:pt x="209" y="70"/>
                  </a:lnTo>
                  <a:lnTo>
                    <a:pt x="230" y="82"/>
                  </a:lnTo>
                  <a:lnTo>
                    <a:pt x="245" y="95"/>
                  </a:lnTo>
                  <a:lnTo>
                    <a:pt x="260" y="114"/>
                  </a:lnTo>
                  <a:lnTo>
                    <a:pt x="270" y="131"/>
                  </a:lnTo>
                  <a:lnTo>
                    <a:pt x="278" y="154"/>
                  </a:lnTo>
                  <a:lnTo>
                    <a:pt x="278" y="181"/>
                  </a:lnTo>
                  <a:lnTo>
                    <a:pt x="276" y="213"/>
                  </a:lnTo>
                  <a:lnTo>
                    <a:pt x="274" y="228"/>
                  </a:lnTo>
                  <a:lnTo>
                    <a:pt x="274" y="245"/>
                  </a:lnTo>
                  <a:lnTo>
                    <a:pt x="274" y="262"/>
                  </a:lnTo>
                  <a:lnTo>
                    <a:pt x="276" y="279"/>
                  </a:lnTo>
                  <a:lnTo>
                    <a:pt x="276" y="295"/>
                  </a:lnTo>
                  <a:lnTo>
                    <a:pt x="276" y="312"/>
                  </a:lnTo>
                  <a:lnTo>
                    <a:pt x="276" y="329"/>
                  </a:lnTo>
                  <a:lnTo>
                    <a:pt x="278" y="346"/>
                  </a:lnTo>
                  <a:lnTo>
                    <a:pt x="276" y="361"/>
                  </a:lnTo>
                  <a:lnTo>
                    <a:pt x="276" y="378"/>
                  </a:lnTo>
                  <a:lnTo>
                    <a:pt x="274" y="395"/>
                  </a:lnTo>
                  <a:lnTo>
                    <a:pt x="274" y="412"/>
                  </a:lnTo>
                  <a:lnTo>
                    <a:pt x="270" y="428"/>
                  </a:lnTo>
                  <a:lnTo>
                    <a:pt x="268" y="445"/>
                  </a:lnTo>
                  <a:lnTo>
                    <a:pt x="264" y="460"/>
                  </a:lnTo>
                  <a:lnTo>
                    <a:pt x="262" y="477"/>
                  </a:lnTo>
                  <a:lnTo>
                    <a:pt x="257" y="452"/>
                  </a:lnTo>
                  <a:lnTo>
                    <a:pt x="255" y="430"/>
                  </a:lnTo>
                  <a:lnTo>
                    <a:pt x="253" y="405"/>
                  </a:lnTo>
                  <a:lnTo>
                    <a:pt x="253" y="380"/>
                  </a:lnTo>
                  <a:lnTo>
                    <a:pt x="253" y="354"/>
                  </a:lnTo>
                  <a:lnTo>
                    <a:pt x="255" y="329"/>
                  </a:lnTo>
                  <a:lnTo>
                    <a:pt x="255" y="302"/>
                  </a:lnTo>
                  <a:lnTo>
                    <a:pt x="257" y="278"/>
                  </a:lnTo>
                  <a:lnTo>
                    <a:pt x="253" y="251"/>
                  </a:lnTo>
                  <a:lnTo>
                    <a:pt x="251" y="228"/>
                  </a:lnTo>
                  <a:lnTo>
                    <a:pt x="245" y="203"/>
                  </a:lnTo>
                  <a:lnTo>
                    <a:pt x="239" y="184"/>
                  </a:lnTo>
                  <a:lnTo>
                    <a:pt x="228" y="162"/>
                  </a:lnTo>
                  <a:lnTo>
                    <a:pt x="215" y="144"/>
                  </a:lnTo>
                  <a:lnTo>
                    <a:pt x="198" y="127"/>
                  </a:lnTo>
                  <a:lnTo>
                    <a:pt x="179" y="114"/>
                  </a:lnTo>
                  <a:lnTo>
                    <a:pt x="177" y="106"/>
                  </a:lnTo>
                  <a:lnTo>
                    <a:pt x="171" y="101"/>
                  </a:lnTo>
                  <a:lnTo>
                    <a:pt x="186" y="101"/>
                  </a:lnTo>
                  <a:lnTo>
                    <a:pt x="200" y="101"/>
                  </a:lnTo>
                  <a:lnTo>
                    <a:pt x="207" y="101"/>
                  </a:lnTo>
                  <a:lnTo>
                    <a:pt x="215" y="101"/>
                  </a:lnTo>
                  <a:lnTo>
                    <a:pt x="226" y="97"/>
                  </a:lnTo>
                  <a:lnTo>
                    <a:pt x="228" y="93"/>
                  </a:lnTo>
                  <a:lnTo>
                    <a:pt x="219" y="89"/>
                  </a:lnTo>
                  <a:lnTo>
                    <a:pt x="205" y="87"/>
                  </a:lnTo>
                  <a:lnTo>
                    <a:pt x="192" y="84"/>
                  </a:lnTo>
                  <a:lnTo>
                    <a:pt x="181" y="82"/>
                  </a:lnTo>
                  <a:lnTo>
                    <a:pt x="167" y="78"/>
                  </a:lnTo>
                  <a:lnTo>
                    <a:pt x="156" y="78"/>
                  </a:lnTo>
                  <a:lnTo>
                    <a:pt x="143" y="74"/>
                  </a:lnTo>
                  <a:lnTo>
                    <a:pt x="129" y="72"/>
                  </a:lnTo>
                  <a:lnTo>
                    <a:pt x="118" y="70"/>
                  </a:lnTo>
                  <a:lnTo>
                    <a:pt x="108" y="70"/>
                  </a:lnTo>
                  <a:lnTo>
                    <a:pt x="120" y="87"/>
                  </a:lnTo>
                  <a:lnTo>
                    <a:pt x="137" y="108"/>
                  </a:lnTo>
                  <a:lnTo>
                    <a:pt x="154" y="127"/>
                  </a:lnTo>
                  <a:lnTo>
                    <a:pt x="175" y="148"/>
                  </a:lnTo>
                  <a:lnTo>
                    <a:pt x="192" y="167"/>
                  </a:lnTo>
                  <a:lnTo>
                    <a:pt x="209" y="188"/>
                  </a:lnTo>
                  <a:lnTo>
                    <a:pt x="217" y="200"/>
                  </a:lnTo>
                  <a:lnTo>
                    <a:pt x="224" y="211"/>
                  </a:lnTo>
                  <a:lnTo>
                    <a:pt x="230" y="222"/>
                  </a:lnTo>
                  <a:lnTo>
                    <a:pt x="236" y="234"/>
                  </a:lnTo>
                  <a:lnTo>
                    <a:pt x="224" y="224"/>
                  </a:lnTo>
                  <a:lnTo>
                    <a:pt x="215" y="215"/>
                  </a:lnTo>
                  <a:lnTo>
                    <a:pt x="203" y="207"/>
                  </a:lnTo>
                  <a:lnTo>
                    <a:pt x="192" y="205"/>
                  </a:lnTo>
                  <a:lnTo>
                    <a:pt x="194" y="213"/>
                  </a:lnTo>
                  <a:lnTo>
                    <a:pt x="196" y="221"/>
                  </a:lnTo>
                  <a:lnTo>
                    <a:pt x="181" y="222"/>
                  </a:lnTo>
                  <a:lnTo>
                    <a:pt x="167" y="219"/>
                  </a:lnTo>
                  <a:lnTo>
                    <a:pt x="154" y="217"/>
                  </a:lnTo>
                  <a:lnTo>
                    <a:pt x="144" y="226"/>
                  </a:lnTo>
                  <a:lnTo>
                    <a:pt x="150" y="238"/>
                  </a:lnTo>
                  <a:lnTo>
                    <a:pt x="162" y="249"/>
                  </a:lnTo>
                  <a:lnTo>
                    <a:pt x="173" y="257"/>
                  </a:lnTo>
                  <a:lnTo>
                    <a:pt x="184" y="266"/>
                  </a:lnTo>
                  <a:lnTo>
                    <a:pt x="196" y="274"/>
                  </a:lnTo>
                  <a:lnTo>
                    <a:pt x="209" y="281"/>
                  </a:lnTo>
                  <a:lnTo>
                    <a:pt x="220" y="291"/>
                  </a:lnTo>
                  <a:lnTo>
                    <a:pt x="236" y="304"/>
                  </a:lnTo>
                  <a:lnTo>
                    <a:pt x="224" y="306"/>
                  </a:lnTo>
                  <a:lnTo>
                    <a:pt x="215" y="304"/>
                  </a:lnTo>
                  <a:lnTo>
                    <a:pt x="203" y="298"/>
                  </a:lnTo>
                  <a:lnTo>
                    <a:pt x="192" y="300"/>
                  </a:lnTo>
                  <a:lnTo>
                    <a:pt x="192" y="302"/>
                  </a:lnTo>
                  <a:lnTo>
                    <a:pt x="192" y="304"/>
                  </a:lnTo>
                  <a:lnTo>
                    <a:pt x="201" y="310"/>
                  </a:lnTo>
                  <a:lnTo>
                    <a:pt x="209" y="317"/>
                  </a:lnTo>
                  <a:lnTo>
                    <a:pt x="209" y="321"/>
                  </a:lnTo>
                  <a:lnTo>
                    <a:pt x="198" y="317"/>
                  </a:lnTo>
                  <a:lnTo>
                    <a:pt x="192" y="317"/>
                  </a:lnTo>
                  <a:lnTo>
                    <a:pt x="186" y="317"/>
                  </a:lnTo>
                  <a:lnTo>
                    <a:pt x="186" y="321"/>
                  </a:lnTo>
                  <a:lnTo>
                    <a:pt x="188" y="329"/>
                  </a:lnTo>
                  <a:lnTo>
                    <a:pt x="196" y="342"/>
                  </a:lnTo>
                  <a:lnTo>
                    <a:pt x="205" y="354"/>
                  </a:lnTo>
                  <a:lnTo>
                    <a:pt x="215" y="369"/>
                  </a:lnTo>
                  <a:lnTo>
                    <a:pt x="222" y="380"/>
                  </a:lnTo>
                  <a:lnTo>
                    <a:pt x="226" y="392"/>
                  </a:lnTo>
                  <a:lnTo>
                    <a:pt x="213" y="386"/>
                  </a:lnTo>
                  <a:lnTo>
                    <a:pt x="205" y="378"/>
                  </a:lnTo>
                  <a:lnTo>
                    <a:pt x="194" y="371"/>
                  </a:lnTo>
                  <a:lnTo>
                    <a:pt x="184" y="369"/>
                  </a:lnTo>
                  <a:lnTo>
                    <a:pt x="188" y="382"/>
                  </a:lnTo>
                  <a:lnTo>
                    <a:pt x="201" y="392"/>
                  </a:lnTo>
                  <a:lnTo>
                    <a:pt x="219" y="401"/>
                  </a:lnTo>
                  <a:lnTo>
                    <a:pt x="236" y="416"/>
                  </a:lnTo>
                  <a:lnTo>
                    <a:pt x="215" y="414"/>
                  </a:lnTo>
                  <a:lnTo>
                    <a:pt x="198" y="405"/>
                  </a:lnTo>
                  <a:lnTo>
                    <a:pt x="186" y="399"/>
                  </a:lnTo>
                  <a:lnTo>
                    <a:pt x="177" y="393"/>
                  </a:lnTo>
                  <a:lnTo>
                    <a:pt x="167" y="390"/>
                  </a:lnTo>
                  <a:lnTo>
                    <a:pt x="158" y="392"/>
                  </a:lnTo>
                  <a:lnTo>
                    <a:pt x="160" y="403"/>
                  </a:lnTo>
                  <a:lnTo>
                    <a:pt x="169" y="416"/>
                  </a:lnTo>
                  <a:lnTo>
                    <a:pt x="163" y="418"/>
                  </a:lnTo>
                  <a:lnTo>
                    <a:pt x="158" y="418"/>
                  </a:lnTo>
                  <a:lnTo>
                    <a:pt x="167" y="424"/>
                  </a:lnTo>
                  <a:lnTo>
                    <a:pt x="179" y="435"/>
                  </a:lnTo>
                  <a:lnTo>
                    <a:pt x="188" y="445"/>
                  </a:lnTo>
                  <a:lnTo>
                    <a:pt x="200" y="456"/>
                  </a:lnTo>
                  <a:lnTo>
                    <a:pt x="209" y="466"/>
                  </a:lnTo>
                  <a:lnTo>
                    <a:pt x="219" y="477"/>
                  </a:lnTo>
                  <a:lnTo>
                    <a:pt x="230" y="487"/>
                  </a:lnTo>
                  <a:lnTo>
                    <a:pt x="243" y="496"/>
                  </a:lnTo>
                  <a:lnTo>
                    <a:pt x="228" y="490"/>
                  </a:lnTo>
                  <a:lnTo>
                    <a:pt x="215" y="487"/>
                  </a:lnTo>
                  <a:lnTo>
                    <a:pt x="200" y="481"/>
                  </a:lnTo>
                  <a:lnTo>
                    <a:pt x="186" y="475"/>
                  </a:lnTo>
                  <a:lnTo>
                    <a:pt x="169" y="468"/>
                  </a:lnTo>
                  <a:lnTo>
                    <a:pt x="154" y="462"/>
                  </a:lnTo>
                  <a:lnTo>
                    <a:pt x="139" y="454"/>
                  </a:lnTo>
                  <a:lnTo>
                    <a:pt x="124" y="449"/>
                  </a:lnTo>
                  <a:lnTo>
                    <a:pt x="106" y="439"/>
                  </a:lnTo>
                  <a:lnTo>
                    <a:pt x="93" y="432"/>
                  </a:lnTo>
                  <a:lnTo>
                    <a:pt x="78" y="424"/>
                  </a:lnTo>
                  <a:lnTo>
                    <a:pt x="65" y="416"/>
                  </a:lnTo>
                  <a:lnTo>
                    <a:pt x="51" y="407"/>
                  </a:lnTo>
                  <a:lnTo>
                    <a:pt x="38" y="399"/>
                  </a:lnTo>
                  <a:lnTo>
                    <a:pt x="27" y="390"/>
                  </a:lnTo>
                  <a:lnTo>
                    <a:pt x="19" y="382"/>
                  </a:lnTo>
                  <a:lnTo>
                    <a:pt x="17" y="354"/>
                  </a:lnTo>
                  <a:lnTo>
                    <a:pt x="17" y="329"/>
                  </a:lnTo>
                  <a:lnTo>
                    <a:pt x="15" y="302"/>
                  </a:lnTo>
                  <a:lnTo>
                    <a:pt x="15" y="279"/>
                  </a:lnTo>
                  <a:lnTo>
                    <a:pt x="13" y="253"/>
                  </a:lnTo>
                  <a:lnTo>
                    <a:pt x="11" y="228"/>
                  </a:lnTo>
                  <a:lnTo>
                    <a:pt x="9" y="205"/>
                  </a:lnTo>
                  <a:lnTo>
                    <a:pt x="9" y="182"/>
                  </a:lnTo>
                  <a:lnTo>
                    <a:pt x="6" y="158"/>
                  </a:lnTo>
                  <a:lnTo>
                    <a:pt x="4" y="135"/>
                  </a:lnTo>
                  <a:lnTo>
                    <a:pt x="2" y="112"/>
                  </a:lnTo>
                  <a:lnTo>
                    <a:pt x="2" y="89"/>
                  </a:lnTo>
                  <a:lnTo>
                    <a:pt x="0" y="67"/>
                  </a:lnTo>
                  <a:lnTo>
                    <a:pt x="0" y="44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65" name="Freeform 149"/>
            <p:cNvSpPr>
              <a:spLocks/>
            </p:cNvSpPr>
            <p:nvPr/>
          </p:nvSpPr>
          <p:spPr bwMode="auto">
            <a:xfrm>
              <a:off x="1721" y="2974"/>
              <a:ext cx="614" cy="287"/>
            </a:xfrm>
            <a:custGeom>
              <a:avLst/>
              <a:gdLst>
                <a:gd name="T0" fmla="*/ 0 w 1229"/>
                <a:gd name="T1" fmla="*/ 1 h 574"/>
                <a:gd name="T2" fmla="*/ 0 w 1229"/>
                <a:gd name="T3" fmla="*/ 1 h 574"/>
                <a:gd name="T4" fmla="*/ 0 w 1229"/>
                <a:gd name="T5" fmla="*/ 1 h 574"/>
                <a:gd name="T6" fmla="*/ 0 w 1229"/>
                <a:gd name="T7" fmla="*/ 1 h 574"/>
                <a:gd name="T8" fmla="*/ 0 w 1229"/>
                <a:gd name="T9" fmla="*/ 1 h 574"/>
                <a:gd name="T10" fmla="*/ 0 w 1229"/>
                <a:gd name="T11" fmla="*/ 1 h 574"/>
                <a:gd name="T12" fmla="*/ 0 w 1229"/>
                <a:gd name="T13" fmla="*/ 1 h 574"/>
                <a:gd name="T14" fmla="*/ 0 w 1229"/>
                <a:gd name="T15" fmla="*/ 1 h 574"/>
                <a:gd name="T16" fmla="*/ 0 w 1229"/>
                <a:gd name="T17" fmla="*/ 1 h 574"/>
                <a:gd name="T18" fmla="*/ 0 w 1229"/>
                <a:gd name="T19" fmla="*/ 1 h 574"/>
                <a:gd name="T20" fmla="*/ 0 w 1229"/>
                <a:gd name="T21" fmla="*/ 1 h 574"/>
                <a:gd name="T22" fmla="*/ 0 w 1229"/>
                <a:gd name="T23" fmla="*/ 1 h 574"/>
                <a:gd name="T24" fmla="*/ 0 w 1229"/>
                <a:gd name="T25" fmla="*/ 1 h 574"/>
                <a:gd name="T26" fmla="*/ 0 w 1229"/>
                <a:gd name="T27" fmla="*/ 1 h 574"/>
                <a:gd name="T28" fmla="*/ 0 w 1229"/>
                <a:gd name="T29" fmla="*/ 1 h 574"/>
                <a:gd name="T30" fmla="*/ 0 w 1229"/>
                <a:gd name="T31" fmla="*/ 1 h 574"/>
                <a:gd name="T32" fmla="*/ 0 w 1229"/>
                <a:gd name="T33" fmla="*/ 1 h 574"/>
                <a:gd name="T34" fmla="*/ 0 w 1229"/>
                <a:gd name="T35" fmla="*/ 1 h 574"/>
                <a:gd name="T36" fmla="*/ 0 w 1229"/>
                <a:gd name="T37" fmla="*/ 1 h 574"/>
                <a:gd name="T38" fmla="*/ 0 w 1229"/>
                <a:gd name="T39" fmla="*/ 1 h 574"/>
                <a:gd name="T40" fmla="*/ 0 w 1229"/>
                <a:gd name="T41" fmla="*/ 1 h 574"/>
                <a:gd name="T42" fmla="*/ 0 w 1229"/>
                <a:gd name="T43" fmla="*/ 1 h 574"/>
                <a:gd name="T44" fmla="*/ 0 w 1229"/>
                <a:gd name="T45" fmla="*/ 1 h 574"/>
                <a:gd name="T46" fmla="*/ 0 w 1229"/>
                <a:gd name="T47" fmla="*/ 1 h 574"/>
                <a:gd name="T48" fmla="*/ 0 w 1229"/>
                <a:gd name="T49" fmla="*/ 1 h 574"/>
                <a:gd name="T50" fmla="*/ 0 w 1229"/>
                <a:gd name="T51" fmla="*/ 1 h 574"/>
                <a:gd name="T52" fmla="*/ 0 w 1229"/>
                <a:gd name="T53" fmla="*/ 1 h 574"/>
                <a:gd name="T54" fmla="*/ 0 w 1229"/>
                <a:gd name="T55" fmla="*/ 1 h 574"/>
                <a:gd name="T56" fmla="*/ 0 w 1229"/>
                <a:gd name="T57" fmla="*/ 1 h 574"/>
                <a:gd name="T58" fmla="*/ 0 w 1229"/>
                <a:gd name="T59" fmla="*/ 1 h 574"/>
                <a:gd name="T60" fmla="*/ 0 w 1229"/>
                <a:gd name="T61" fmla="*/ 1 h 574"/>
                <a:gd name="T62" fmla="*/ 0 w 1229"/>
                <a:gd name="T63" fmla="*/ 1 h 574"/>
                <a:gd name="T64" fmla="*/ 0 w 1229"/>
                <a:gd name="T65" fmla="*/ 1 h 574"/>
                <a:gd name="T66" fmla="*/ 0 w 1229"/>
                <a:gd name="T67" fmla="*/ 1 h 574"/>
                <a:gd name="T68" fmla="*/ 0 w 1229"/>
                <a:gd name="T69" fmla="*/ 1 h 574"/>
                <a:gd name="T70" fmla="*/ 0 w 1229"/>
                <a:gd name="T71" fmla="*/ 1 h 574"/>
                <a:gd name="T72" fmla="*/ 0 w 1229"/>
                <a:gd name="T73" fmla="*/ 1 h 574"/>
                <a:gd name="T74" fmla="*/ 0 w 1229"/>
                <a:gd name="T75" fmla="*/ 1 h 574"/>
                <a:gd name="T76" fmla="*/ 0 w 1229"/>
                <a:gd name="T77" fmla="*/ 1 h 574"/>
                <a:gd name="T78" fmla="*/ 0 w 1229"/>
                <a:gd name="T79" fmla="*/ 1 h 574"/>
                <a:gd name="T80" fmla="*/ 0 w 1229"/>
                <a:gd name="T81" fmla="*/ 1 h 574"/>
                <a:gd name="T82" fmla="*/ 0 w 1229"/>
                <a:gd name="T83" fmla="*/ 0 h 5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29"/>
                <a:gd name="T127" fmla="*/ 0 h 574"/>
                <a:gd name="T128" fmla="*/ 1229 w 1229"/>
                <a:gd name="T129" fmla="*/ 574 h 5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29" h="574">
                  <a:moveTo>
                    <a:pt x="1193" y="0"/>
                  </a:moveTo>
                  <a:lnTo>
                    <a:pt x="1202" y="4"/>
                  </a:lnTo>
                  <a:lnTo>
                    <a:pt x="1210" y="11"/>
                  </a:lnTo>
                  <a:lnTo>
                    <a:pt x="1215" y="21"/>
                  </a:lnTo>
                  <a:lnTo>
                    <a:pt x="1221" y="32"/>
                  </a:lnTo>
                  <a:lnTo>
                    <a:pt x="1223" y="44"/>
                  </a:lnTo>
                  <a:lnTo>
                    <a:pt x="1225" y="57"/>
                  </a:lnTo>
                  <a:lnTo>
                    <a:pt x="1225" y="70"/>
                  </a:lnTo>
                  <a:lnTo>
                    <a:pt x="1227" y="87"/>
                  </a:lnTo>
                  <a:lnTo>
                    <a:pt x="1225" y="101"/>
                  </a:lnTo>
                  <a:lnTo>
                    <a:pt x="1223" y="116"/>
                  </a:lnTo>
                  <a:lnTo>
                    <a:pt x="1221" y="131"/>
                  </a:lnTo>
                  <a:lnTo>
                    <a:pt x="1221" y="148"/>
                  </a:lnTo>
                  <a:lnTo>
                    <a:pt x="1221" y="161"/>
                  </a:lnTo>
                  <a:lnTo>
                    <a:pt x="1221" y="177"/>
                  </a:lnTo>
                  <a:lnTo>
                    <a:pt x="1223" y="190"/>
                  </a:lnTo>
                  <a:lnTo>
                    <a:pt x="1229" y="205"/>
                  </a:lnTo>
                  <a:lnTo>
                    <a:pt x="1229" y="234"/>
                  </a:lnTo>
                  <a:lnTo>
                    <a:pt x="1223" y="258"/>
                  </a:lnTo>
                  <a:lnTo>
                    <a:pt x="1214" y="277"/>
                  </a:lnTo>
                  <a:lnTo>
                    <a:pt x="1202" y="296"/>
                  </a:lnTo>
                  <a:lnTo>
                    <a:pt x="1185" y="308"/>
                  </a:lnTo>
                  <a:lnTo>
                    <a:pt x="1166" y="321"/>
                  </a:lnTo>
                  <a:lnTo>
                    <a:pt x="1143" y="329"/>
                  </a:lnTo>
                  <a:lnTo>
                    <a:pt x="1122" y="338"/>
                  </a:lnTo>
                  <a:lnTo>
                    <a:pt x="1096" y="342"/>
                  </a:lnTo>
                  <a:lnTo>
                    <a:pt x="1071" y="346"/>
                  </a:lnTo>
                  <a:lnTo>
                    <a:pt x="1044" y="350"/>
                  </a:lnTo>
                  <a:lnTo>
                    <a:pt x="1018" y="355"/>
                  </a:lnTo>
                  <a:lnTo>
                    <a:pt x="991" y="359"/>
                  </a:lnTo>
                  <a:lnTo>
                    <a:pt x="968" y="363"/>
                  </a:lnTo>
                  <a:lnTo>
                    <a:pt x="944" y="369"/>
                  </a:lnTo>
                  <a:lnTo>
                    <a:pt x="925" y="378"/>
                  </a:lnTo>
                  <a:lnTo>
                    <a:pt x="869" y="391"/>
                  </a:lnTo>
                  <a:lnTo>
                    <a:pt x="816" y="405"/>
                  </a:lnTo>
                  <a:lnTo>
                    <a:pt x="761" y="416"/>
                  </a:lnTo>
                  <a:lnTo>
                    <a:pt x="708" y="430"/>
                  </a:lnTo>
                  <a:lnTo>
                    <a:pt x="653" y="439"/>
                  </a:lnTo>
                  <a:lnTo>
                    <a:pt x="599" y="450"/>
                  </a:lnTo>
                  <a:lnTo>
                    <a:pt x="544" y="462"/>
                  </a:lnTo>
                  <a:lnTo>
                    <a:pt x="491" y="473"/>
                  </a:lnTo>
                  <a:lnTo>
                    <a:pt x="434" y="483"/>
                  </a:lnTo>
                  <a:lnTo>
                    <a:pt x="381" y="492"/>
                  </a:lnTo>
                  <a:lnTo>
                    <a:pt x="324" y="504"/>
                  </a:lnTo>
                  <a:lnTo>
                    <a:pt x="270" y="517"/>
                  </a:lnTo>
                  <a:lnTo>
                    <a:pt x="215" y="528"/>
                  </a:lnTo>
                  <a:lnTo>
                    <a:pt x="162" y="542"/>
                  </a:lnTo>
                  <a:lnTo>
                    <a:pt x="109" y="557"/>
                  </a:lnTo>
                  <a:lnTo>
                    <a:pt x="58" y="574"/>
                  </a:lnTo>
                  <a:lnTo>
                    <a:pt x="48" y="551"/>
                  </a:lnTo>
                  <a:lnTo>
                    <a:pt x="44" y="530"/>
                  </a:lnTo>
                  <a:lnTo>
                    <a:pt x="38" y="509"/>
                  </a:lnTo>
                  <a:lnTo>
                    <a:pt x="37" y="488"/>
                  </a:lnTo>
                  <a:lnTo>
                    <a:pt x="33" y="466"/>
                  </a:lnTo>
                  <a:lnTo>
                    <a:pt x="31" y="443"/>
                  </a:lnTo>
                  <a:lnTo>
                    <a:pt x="29" y="420"/>
                  </a:lnTo>
                  <a:lnTo>
                    <a:pt x="29" y="399"/>
                  </a:lnTo>
                  <a:lnTo>
                    <a:pt x="27" y="376"/>
                  </a:lnTo>
                  <a:lnTo>
                    <a:pt x="25" y="353"/>
                  </a:lnTo>
                  <a:lnTo>
                    <a:pt x="23" y="331"/>
                  </a:lnTo>
                  <a:lnTo>
                    <a:pt x="21" y="310"/>
                  </a:lnTo>
                  <a:lnTo>
                    <a:pt x="18" y="287"/>
                  </a:lnTo>
                  <a:lnTo>
                    <a:pt x="14" y="264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0" y="220"/>
                  </a:lnTo>
                  <a:lnTo>
                    <a:pt x="2" y="219"/>
                  </a:lnTo>
                  <a:lnTo>
                    <a:pt x="73" y="203"/>
                  </a:lnTo>
                  <a:lnTo>
                    <a:pt x="145" y="190"/>
                  </a:lnTo>
                  <a:lnTo>
                    <a:pt x="219" y="177"/>
                  </a:lnTo>
                  <a:lnTo>
                    <a:pt x="293" y="163"/>
                  </a:lnTo>
                  <a:lnTo>
                    <a:pt x="367" y="148"/>
                  </a:lnTo>
                  <a:lnTo>
                    <a:pt x="442" y="135"/>
                  </a:lnTo>
                  <a:lnTo>
                    <a:pt x="516" y="122"/>
                  </a:lnTo>
                  <a:lnTo>
                    <a:pt x="592" y="108"/>
                  </a:lnTo>
                  <a:lnTo>
                    <a:pt x="666" y="93"/>
                  </a:lnTo>
                  <a:lnTo>
                    <a:pt x="740" y="80"/>
                  </a:lnTo>
                  <a:lnTo>
                    <a:pt x="816" y="65"/>
                  </a:lnTo>
                  <a:lnTo>
                    <a:pt x="892" y="53"/>
                  </a:lnTo>
                  <a:lnTo>
                    <a:pt x="966" y="38"/>
                  </a:lnTo>
                  <a:lnTo>
                    <a:pt x="1042" y="25"/>
                  </a:lnTo>
                  <a:lnTo>
                    <a:pt x="1117" y="11"/>
                  </a:lnTo>
                  <a:lnTo>
                    <a:pt x="11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66" name="Freeform 150"/>
            <p:cNvSpPr>
              <a:spLocks/>
            </p:cNvSpPr>
            <p:nvPr/>
          </p:nvSpPr>
          <p:spPr bwMode="auto">
            <a:xfrm>
              <a:off x="1128" y="2986"/>
              <a:ext cx="16" cy="7"/>
            </a:xfrm>
            <a:custGeom>
              <a:avLst/>
              <a:gdLst>
                <a:gd name="T0" fmla="*/ 1 w 32"/>
                <a:gd name="T1" fmla="*/ 0 h 15"/>
                <a:gd name="T2" fmla="*/ 1 w 32"/>
                <a:gd name="T3" fmla="*/ 0 h 15"/>
                <a:gd name="T4" fmla="*/ 1 w 32"/>
                <a:gd name="T5" fmla="*/ 0 h 15"/>
                <a:gd name="T6" fmla="*/ 1 w 32"/>
                <a:gd name="T7" fmla="*/ 0 h 15"/>
                <a:gd name="T8" fmla="*/ 1 w 32"/>
                <a:gd name="T9" fmla="*/ 0 h 15"/>
                <a:gd name="T10" fmla="*/ 0 w 32"/>
                <a:gd name="T11" fmla="*/ 0 h 15"/>
                <a:gd name="T12" fmla="*/ 1 w 32"/>
                <a:gd name="T13" fmla="*/ 0 h 15"/>
                <a:gd name="T14" fmla="*/ 1 w 32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15"/>
                <a:gd name="T26" fmla="*/ 32 w 32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15">
                  <a:moveTo>
                    <a:pt x="8" y="0"/>
                  </a:moveTo>
                  <a:lnTo>
                    <a:pt x="19" y="2"/>
                  </a:lnTo>
                  <a:lnTo>
                    <a:pt x="32" y="7"/>
                  </a:lnTo>
                  <a:lnTo>
                    <a:pt x="19" y="15"/>
                  </a:lnTo>
                  <a:lnTo>
                    <a:pt x="8" y="15"/>
                  </a:lnTo>
                  <a:lnTo>
                    <a:pt x="0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67" name="Freeform 151"/>
            <p:cNvSpPr>
              <a:spLocks/>
            </p:cNvSpPr>
            <p:nvPr/>
          </p:nvSpPr>
          <p:spPr bwMode="auto">
            <a:xfrm>
              <a:off x="390" y="2990"/>
              <a:ext cx="60" cy="73"/>
            </a:xfrm>
            <a:custGeom>
              <a:avLst/>
              <a:gdLst>
                <a:gd name="T0" fmla="*/ 1 w 119"/>
                <a:gd name="T1" fmla="*/ 0 h 147"/>
                <a:gd name="T2" fmla="*/ 1 w 119"/>
                <a:gd name="T3" fmla="*/ 0 h 147"/>
                <a:gd name="T4" fmla="*/ 1 w 119"/>
                <a:gd name="T5" fmla="*/ 0 h 147"/>
                <a:gd name="T6" fmla="*/ 1 w 119"/>
                <a:gd name="T7" fmla="*/ 0 h 147"/>
                <a:gd name="T8" fmla="*/ 1 w 119"/>
                <a:gd name="T9" fmla="*/ 0 h 147"/>
                <a:gd name="T10" fmla="*/ 1 w 119"/>
                <a:gd name="T11" fmla="*/ 0 h 147"/>
                <a:gd name="T12" fmla="*/ 1 w 119"/>
                <a:gd name="T13" fmla="*/ 0 h 147"/>
                <a:gd name="T14" fmla="*/ 1 w 119"/>
                <a:gd name="T15" fmla="*/ 0 h 147"/>
                <a:gd name="T16" fmla="*/ 1 w 119"/>
                <a:gd name="T17" fmla="*/ 0 h 147"/>
                <a:gd name="T18" fmla="*/ 1 w 119"/>
                <a:gd name="T19" fmla="*/ 0 h 147"/>
                <a:gd name="T20" fmla="*/ 1 w 119"/>
                <a:gd name="T21" fmla="*/ 0 h 147"/>
                <a:gd name="T22" fmla="*/ 1 w 119"/>
                <a:gd name="T23" fmla="*/ 0 h 147"/>
                <a:gd name="T24" fmla="*/ 1 w 119"/>
                <a:gd name="T25" fmla="*/ 0 h 147"/>
                <a:gd name="T26" fmla="*/ 1 w 119"/>
                <a:gd name="T27" fmla="*/ 0 h 147"/>
                <a:gd name="T28" fmla="*/ 1 w 119"/>
                <a:gd name="T29" fmla="*/ 0 h 147"/>
                <a:gd name="T30" fmla="*/ 1 w 119"/>
                <a:gd name="T31" fmla="*/ 0 h 147"/>
                <a:gd name="T32" fmla="*/ 1 w 119"/>
                <a:gd name="T33" fmla="*/ 0 h 147"/>
                <a:gd name="T34" fmla="*/ 1 w 119"/>
                <a:gd name="T35" fmla="*/ 0 h 147"/>
                <a:gd name="T36" fmla="*/ 1 w 119"/>
                <a:gd name="T37" fmla="*/ 0 h 147"/>
                <a:gd name="T38" fmla="*/ 1 w 119"/>
                <a:gd name="T39" fmla="*/ 0 h 147"/>
                <a:gd name="T40" fmla="*/ 1 w 119"/>
                <a:gd name="T41" fmla="*/ 0 h 147"/>
                <a:gd name="T42" fmla="*/ 1 w 119"/>
                <a:gd name="T43" fmla="*/ 0 h 147"/>
                <a:gd name="T44" fmla="*/ 1 w 119"/>
                <a:gd name="T45" fmla="*/ 0 h 147"/>
                <a:gd name="T46" fmla="*/ 1 w 119"/>
                <a:gd name="T47" fmla="*/ 0 h 147"/>
                <a:gd name="T48" fmla="*/ 1 w 119"/>
                <a:gd name="T49" fmla="*/ 0 h 147"/>
                <a:gd name="T50" fmla="*/ 1 w 119"/>
                <a:gd name="T51" fmla="*/ 0 h 147"/>
                <a:gd name="T52" fmla="*/ 1 w 119"/>
                <a:gd name="T53" fmla="*/ 0 h 147"/>
                <a:gd name="T54" fmla="*/ 1 w 119"/>
                <a:gd name="T55" fmla="*/ 0 h 147"/>
                <a:gd name="T56" fmla="*/ 1 w 119"/>
                <a:gd name="T57" fmla="*/ 0 h 147"/>
                <a:gd name="T58" fmla="*/ 1 w 119"/>
                <a:gd name="T59" fmla="*/ 0 h 147"/>
                <a:gd name="T60" fmla="*/ 1 w 119"/>
                <a:gd name="T61" fmla="*/ 0 h 147"/>
                <a:gd name="T62" fmla="*/ 1 w 119"/>
                <a:gd name="T63" fmla="*/ 0 h 147"/>
                <a:gd name="T64" fmla="*/ 0 w 119"/>
                <a:gd name="T65" fmla="*/ 0 h 147"/>
                <a:gd name="T66" fmla="*/ 0 w 119"/>
                <a:gd name="T67" fmla="*/ 0 h 147"/>
                <a:gd name="T68" fmla="*/ 1 w 119"/>
                <a:gd name="T69" fmla="*/ 0 h 147"/>
                <a:gd name="T70" fmla="*/ 1 w 119"/>
                <a:gd name="T71" fmla="*/ 0 h 147"/>
                <a:gd name="T72" fmla="*/ 1 w 119"/>
                <a:gd name="T73" fmla="*/ 0 h 147"/>
                <a:gd name="T74" fmla="*/ 1 w 119"/>
                <a:gd name="T75" fmla="*/ 0 h 14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9"/>
                <a:gd name="T115" fmla="*/ 0 h 147"/>
                <a:gd name="T116" fmla="*/ 119 w 119"/>
                <a:gd name="T117" fmla="*/ 147 h 14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9" h="147">
                  <a:moveTo>
                    <a:pt x="19" y="0"/>
                  </a:moveTo>
                  <a:lnTo>
                    <a:pt x="28" y="6"/>
                  </a:lnTo>
                  <a:lnTo>
                    <a:pt x="40" y="16"/>
                  </a:lnTo>
                  <a:lnTo>
                    <a:pt x="49" y="25"/>
                  </a:lnTo>
                  <a:lnTo>
                    <a:pt x="60" y="36"/>
                  </a:lnTo>
                  <a:lnTo>
                    <a:pt x="70" y="46"/>
                  </a:lnTo>
                  <a:lnTo>
                    <a:pt x="79" y="57"/>
                  </a:lnTo>
                  <a:lnTo>
                    <a:pt x="91" y="67"/>
                  </a:lnTo>
                  <a:lnTo>
                    <a:pt x="102" y="78"/>
                  </a:lnTo>
                  <a:lnTo>
                    <a:pt x="89" y="78"/>
                  </a:lnTo>
                  <a:lnTo>
                    <a:pt x="79" y="78"/>
                  </a:lnTo>
                  <a:lnTo>
                    <a:pt x="72" y="80"/>
                  </a:lnTo>
                  <a:lnTo>
                    <a:pt x="68" y="84"/>
                  </a:lnTo>
                  <a:lnTo>
                    <a:pt x="62" y="90"/>
                  </a:lnTo>
                  <a:lnTo>
                    <a:pt x="66" y="97"/>
                  </a:lnTo>
                  <a:lnTo>
                    <a:pt x="72" y="103"/>
                  </a:lnTo>
                  <a:lnTo>
                    <a:pt x="85" y="111"/>
                  </a:lnTo>
                  <a:lnTo>
                    <a:pt x="100" y="116"/>
                  </a:lnTo>
                  <a:lnTo>
                    <a:pt x="119" y="124"/>
                  </a:lnTo>
                  <a:lnTo>
                    <a:pt x="104" y="139"/>
                  </a:lnTo>
                  <a:lnTo>
                    <a:pt x="91" y="147"/>
                  </a:lnTo>
                  <a:lnTo>
                    <a:pt x="74" y="145"/>
                  </a:lnTo>
                  <a:lnTo>
                    <a:pt x="62" y="139"/>
                  </a:lnTo>
                  <a:lnTo>
                    <a:pt x="49" y="130"/>
                  </a:lnTo>
                  <a:lnTo>
                    <a:pt x="38" y="120"/>
                  </a:lnTo>
                  <a:lnTo>
                    <a:pt x="26" y="107"/>
                  </a:lnTo>
                  <a:lnTo>
                    <a:pt x="19" y="95"/>
                  </a:lnTo>
                  <a:lnTo>
                    <a:pt x="9" y="80"/>
                  </a:lnTo>
                  <a:lnTo>
                    <a:pt x="5" y="69"/>
                  </a:lnTo>
                  <a:lnTo>
                    <a:pt x="2" y="57"/>
                  </a:lnTo>
                  <a:lnTo>
                    <a:pt x="2" y="50"/>
                  </a:lnTo>
                  <a:lnTo>
                    <a:pt x="2" y="33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2" y="4"/>
                  </a:lnTo>
                  <a:lnTo>
                    <a:pt x="7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68" name="Freeform 152"/>
            <p:cNvSpPr>
              <a:spLocks/>
            </p:cNvSpPr>
            <p:nvPr/>
          </p:nvSpPr>
          <p:spPr bwMode="auto">
            <a:xfrm>
              <a:off x="1552" y="2988"/>
              <a:ext cx="39" cy="23"/>
            </a:xfrm>
            <a:custGeom>
              <a:avLst/>
              <a:gdLst>
                <a:gd name="T0" fmla="*/ 0 w 80"/>
                <a:gd name="T1" fmla="*/ 1 h 45"/>
                <a:gd name="T2" fmla="*/ 0 w 80"/>
                <a:gd name="T3" fmla="*/ 0 h 45"/>
                <a:gd name="T4" fmla="*/ 0 w 80"/>
                <a:gd name="T5" fmla="*/ 1 h 45"/>
                <a:gd name="T6" fmla="*/ 0 w 80"/>
                <a:gd name="T7" fmla="*/ 1 h 45"/>
                <a:gd name="T8" fmla="*/ 0 w 80"/>
                <a:gd name="T9" fmla="*/ 1 h 45"/>
                <a:gd name="T10" fmla="*/ 0 w 80"/>
                <a:gd name="T11" fmla="*/ 1 h 45"/>
                <a:gd name="T12" fmla="*/ 0 w 80"/>
                <a:gd name="T13" fmla="*/ 1 h 45"/>
                <a:gd name="T14" fmla="*/ 0 w 80"/>
                <a:gd name="T15" fmla="*/ 1 h 45"/>
                <a:gd name="T16" fmla="*/ 0 w 80"/>
                <a:gd name="T17" fmla="*/ 1 h 45"/>
                <a:gd name="T18" fmla="*/ 0 w 80"/>
                <a:gd name="T19" fmla="*/ 1 h 45"/>
                <a:gd name="T20" fmla="*/ 0 w 80"/>
                <a:gd name="T21" fmla="*/ 1 h 45"/>
                <a:gd name="T22" fmla="*/ 0 w 80"/>
                <a:gd name="T23" fmla="*/ 1 h 45"/>
                <a:gd name="T24" fmla="*/ 0 w 80"/>
                <a:gd name="T25" fmla="*/ 1 h 45"/>
                <a:gd name="T26" fmla="*/ 0 w 80"/>
                <a:gd name="T27" fmla="*/ 1 h 45"/>
                <a:gd name="T28" fmla="*/ 0 w 80"/>
                <a:gd name="T29" fmla="*/ 1 h 45"/>
                <a:gd name="T30" fmla="*/ 0 w 80"/>
                <a:gd name="T31" fmla="*/ 1 h 45"/>
                <a:gd name="T32" fmla="*/ 0 w 80"/>
                <a:gd name="T33" fmla="*/ 1 h 45"/>
                <a:gd name="T34" fmla="*/ 0 w 80"/>
                <a:gd name="T35" fmla="*/ 1 h 45"/>
                <a:gd name="T36" fmla="*/ 0 w 80"/>
                <a:gd name="T37" fmla="*/ 1 h 45"/>
                <a:gd name="T38" fmla="*/ 0 w 80"/>
                <a:gd name="T39" fmla="*/ 1 h 4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0"/>
                <a:gd name="T61" fmla="*/ 0 h 45"/>
                <a:gd name="T62" fmla="*/ 80 w 80"/>
                <a:gd name="T63" fmla="*/ 45 h 4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0" h="45">
                  <a:moveTo>
                    <a:pt x="19" y="3"/>
                  </a:moveTo>
                  <a:lnTo>
                    <a:pt x="30" y="0"/>
                  </a:lnTo>
                  <a:lnTo>
                    <a:pt x="44" y="1"/>
                  </a:lnTo>
                  <a:lnTo>
                    <a:pt x="53" y="1"/>
                  </a:lnTo>
                  <a:lnTo>
                    <a:pt x="63" y="7"/>
                  </a:lnTo>
                  <a:lnTo>
                    <a:pt x="74" y="15"/>
                  </a:lnTo>
                  <a:lnTo>
                    <a:pt x="80" y="28"/>
                  </a:lnTo>
                  <a:lnTo>
                    <a:pt x="76" y="38"/>
                  </a:lnTo>
                  <a:lnTo>
                    <a:pt x="67" y="45"/>
                  </a:lnTo>
                  <a:lnTo>
                    <a:pt x="59" y="45"/>
                  </a:lnTo>
                  <a:lnTo>
                    <a:pt x="49" y="45"/>
                  </a:lnTo>
                  <a:lnTo>
                    <a:pt x="38" y="43"/>
                  </a:lnTo>
                  <a:lnTo>
                    <a:pt x="27" y="39"/>
                  </a:lnTo>
                  <a:lnTo>
                    <a:pt x="11" y="32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4" y="9"/>
                  </a:lnTo>
                  <a:lnTo>
                    <a:pt x="8" y="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69" name="Freeform 153"/>
            <p:cNvSpPr>
              <a:spLocks/>
            </p:cNvSpPr>
            <p:nvPr/>
          </p:nvSpPr>
          <p:spPr bwMode="auto">
            <a:xfrm>
              <a:off x="2246" y="2990"/>
              <a:ext cx="70" cy="56"/>
            </a:xfrm>
            <a:custGeom>
              <a:avLst/>
              <a:gdLst>
                <a:gd name="T0" fmla="*/ 1 w 139"/>
                <a:gd name="T1" fmla="*/ 0 h 112"/>
                <a:gd name="T2" fmla="*/ 1 w 139"/>
                <a:gd name="T3" fmla="*/ 1 h 112"/>
                <a:gd name="T4" fmla="*/ 1 w 139"/>
                <a:gd name="T5" fmla="*/ 1 h 112"/>
                <a:gd name="T6" fmla="*/ 1 w 139"/>
                <a:gd name="T7" fmla="*/ 1 h 112"/>
                <a:gd name="T8" fmla="*/ 1 w 139"/>
                <a:gd name="T9" fmla="*/ 1 h 112"/>
                <a:gd name="T10" fmla="*/ 1 w 139"/>
                <a:gd name="T11" fmla="*/ 1 h 112"/>
                <a:gd name="T12" fmla="*/ 1 w 139"/>
                <a:gd name="T13" fmla="*/ 1 h 112"/>
                <a:gd name="T14" fmla="*/ 1 w 139"/>
                <a:gd name="T15" fmla="*/ 1 h 112"/>
                <a:gd name="T16" fmla="*/ 1 w 139"/>
                <a:gd name="T17" fmla="*/ 1 h 112"/>
                <a:gd name="T18" fmla="*/ 1 w 139"/>
                <a:gd name="T19" fmla="*/ 1 h 112"/>
                <a:gd name="T20" fmla="*/ 1 w 139"/>
                <a:gd name="T21" fmla="*/ 1 h 112"/>
                <a:gd name="T22" fmla="*/ 1 w 139"/>
                <a:gd name="T23" fmla="*/ 1 h 112"/>
                <a:gd name="T24" fmla="*/ 1 w 139"/>
                <a:gd name="T25" fmla="*/ 1 h 112"/>
                <a:gd name="T26" fmla="*/ 1 w 139"/>
                <a:gd name="T27" fmla="*/ 1 h 112"/>
                <a:gd name="T28" fmla="*/ 1 w 139"/>
                <a:gd name="T29" fmla="*/ 1 h 112"/>
                <a:gd name="T30" fmla="*/ 1 w 139"/>
                <a:gd name="T31" fmla="*/ 1 h 112"/>
                <a:gd name="T32" fmla="*/ 1 w 139"/>
                <a:gd name="T33" fmla="*/ 1 h 112"/>
                <a:gd name="T34" fmla="*/ 1 w 139"/>
                <a:gd name="T35" fmla="*/ 1 h 112"/>
                <a:gd name="T36" fmla="*/ 1 w 139"/>
                <a:gd name="T37" fmla="*/ 1 h 112"/>
                <a:gd name="T38" fmla="*/ 1 w 139"/>
                <a:gd name="T39" fmla="*/ 1 h 112"/>
                <a:gd name="T40" fmla="*/ 1 w 139"/>
                <a:gd name="T41" fmla="*/ 1 h 112"/>
                <a:gd name="T42" fmla="*/ 0 w 139"/>
                <a:gd name="T43" fmla="*/ 1 h 112"/>
                <a:gd name="T44" fmla="*/ 1 w 139"/>
                <a:gd name="T45" fmla="*/ 1 h 112"/>
                <a:gd name="T46" fmla="*/ 1 w 139"/>
                <a:gd name="T47" fmla="*/ 1 h 112"/>
                <a:gd name="T48" fmla="*/ 1 w 139"/>
                <a:gd name="T49" fmla="*/ 1 h 112"/>
                <a:gd name="T50" fmla="*/ 1 w 139"/>
                <a:gd name="T51" fmla="*/ 1 h 112"/>
                <a:gd name="T52" fmla="*/ 1 w 139"/>
                <a:gd name="T53" fmla="*/ 1 h 112"/>
                <a:gd name="T54" fmla="*/ 1 w 139"/>
                <a:gd name="T55" fmla="*/ 1 h 112"/>
                <a:gd name="T56" fmla="*/ 1 w 139"/>
                <a:gd name="T57" fmla="*/ 1 h 112"/>
                <a:gd name="T58" fmla="*/ 1 w 139"/>
                <a:gd name="T59" fmla="*/ 1 h 112"/>
                <a:gd name="T60" fmla="*/ 1 w 139"/>
                <a:gd name="T61" fmla="*/ 0 h 112"/>
                <a:gd name="T62" fmla="*/ 1 w 139"/>
                <a:gd name="T63" fmla="*/ 0 h 112"/>
                <a:gd name="T64" fmla="*/ 1 w 139"/>
                <a:gd name="T65" fmla="*/ 0 h 112"/>
                <a:gd name="T66" fmla="*/ 1 w 139"/>
                <a:gd name="T67" fmla="*/ 0 h 1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9"/>
                <a:gd name="T103" fmla="*/ 0 h 112"/>
                <a:gd name="T104" fmla="*/ 139 w 139"/>
                <a:gd name="T105" fmla="*/ 112 h 1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9" h="112">
                  <a:moveTo>
                    <a:pt x="103" y="0"/>
                  </a:moveTo>
                  <a:lnTo>
                    <a:pt x="114" y="2"/>
                  </a:lnTo>
                  <a:lnTo>
                    <a:pt x="125" y="8"/>
                  </a:lnTo>
                  <a:lnTo>
                    <a:pt x="131" y="16"/>
                  </a:lnTo>
                  <a:lnTo>
                    <a:pt x="137" y="27"/>
                  </a:lnTo>
                  <a:lnTo>
                    <a:pt x="139" y="36"/>
                  </a:lnTo>
                  <a:lnTo>
                    <a:pt x="139" y="48"/>
                  </a:lnTo>
                  <a:lnTo>
                    <a:pt x="137" y="59"/>
                  </a:lnTo>
                  <a:lnTo>
                    <a:pt x="135" y="73"/>
                  </a:lnTo>
                  <a:lnTo>
                    <a:pt x="127" y="82"/>
                  </a:lnTo>
                  <a:lnTo>
                    <a:pt x="120" y="92"/>
                  </a:lnTo>
                  <a:lnTo>
                    <a:pt x="110" y="99"/>
                  </a:lnTo>
                  <a:lnTo>
                    <a:pt x="101" y="107"/>
                  </a:lnTo>
                  <a:lnTo>
                    <a:pt x="87" y="111"/>
                  </a:lnTo>
                  <a:lnTo>
                    <a:pt x="74" y="112"/>
                  </a:lnTo>
                  <a:lnTo>
                    <a:pt x="59" y="111"/>
                  </a:lnTo>
                  <a:lnTo>
                    <a:pt x="46" y="109"/>
                  </a:lnTo>
                  <a:lnTo>
                    <a:pt x="28" y="109"/>
                  </a:lnTo>
                  <a:lnTo>
                    <a:pt x="9" y="111"/>
                  </a:lnTo>
                  <a:lnTo>
                    <a:pt x="4" y="93"/>
                  </a:lnTo>
                  <a:lnTo>
                    <a:pt x="2" y="80"/>
                  </a:lnTo>
                  <a:lnTo>
                    <a:pt x="0" y="67"/>
                  </a:lnTo>
                  <a:lnTo>
                    <a:pt x="2" y="57"/>
                  </a:lnTo>
                  <a:lnTo>
                    <a:pt x="2" y="46"/>
                  </a:lnTo>
                  <a:lnTo>
                    <a:pt x="7" y="36"/>
                  </a:lnTo>
                  <a:lnTo>
                    <a:pt x="11" y="29"/>
                  </a:lnTo>
                  <a:lnTo>
                    <a:pt x="19" y="23"/>
                  </a:lnTo>
                  <a:lnTo>
                    <a:pt x="34" y="12"/>
                  </a:lnTo>
                  <a:lnTo>
                    <a:pt x="53" y="6"/>
                  </a:lnTo>
                  <a:lnTo>
                    <a:pt x="65" y="2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70" name="Freeform 154"/>
            <p:cNvSpPr>
              <a:spLocks/>
            </p:cNvSpPr>
            <p:nvPr/>
          </p:nvSpPr>
          <p:spPr bwMode="auto">
            <a:xfrm>
              <a:off x="1600" y="3003"/>
              <a:ext cx="46" cy="22"/>
            </a:xfrm>
            <a:custGeom>
              <a:avLst/>
              <a:gdLst>
                <a:gd name="T0" fmla="*/ 1 w 91"/>
                <a:gd name="T1" fmla="*/ 0 h 44"/>
                <a:gd name="T2" fmla="*/ 1 w 91"/>
                <a:gd name="T3" fmla="*/ 0 h 44"/>
                <a:gd name="T4" fmla="*/ 1 w 91"/>
                <a:gd name="T5" fmla="*/ 1 h 44"/>
                <a:gd name="T6" fmla="*/ 1 w 91"/>
                <a:gd name="T7" fmla="*/ 1 h 44"/>
                <a:gd name="T8" fmla="*/ 1 w 91"/>
                <a:gd name="T9" fmla="*/ 1 h 44"/>
                <a:gd name="T10" fmla="*/ 1 w 91"/>
                <a:gd name="T11" fmla="*/ 1 h 44"/>
                <a:gd name="T12" fmla="*/ 1 w 91"/>
                <a:gd name="T13" fmla="*/ 1 h 44"/>
                <a:gd name="T14" fmla="*/ 1 w 91"/>
                <a:gd name="T15" fmla="*/ 1 h 44"/>
                <a:gd name="T16" fmla="*/ 1 w 91"/>
                <a:gd name="T17" fmla="*/ 1 h 44"/>
                <a:gd name="T18" fmla="*/ 1 w 91"/>
                <a:gd name="T19" fmla="*/ 1 h 44"/>
                <a:gd name="T20" fmla="*/ 1 w 91"/>
                <a:gd name="T21" fmla="*/ 1 h 44"/>
                <a:gd name="T22" fmla="*/ 0 w 91"/>
                <a:gd name="T23" fmla="*/ 1 h 44"/>
                <a:gd name="T24" fmla="*/ 1 w 91"/>
                <a:gd name="T25" fmla="*/ 1 h 44"/>
                <a:gd name="T26" fmla="*/ 1 w 91"/>
                <a:gd name="T27" fmla="*/ 1 h 44"/>
                <a:gd name="T28" fmla="*/ 1 w 91"/>
                <a:gd name="T29" fmla="*/ 0 h 44"/>
                <a:gd name="T30" fmla="*/ 1 w 91"/>
                <a:gd name="T31" fmla="*/ 0 h 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1"/>
                <a:gd name="T49" fmla="*/ 0 h 44"/>
                <a:gd name="T50" fmla="*/ 91 w 91"/>
                <a:gd name="T51" fmla="*/ 44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1" h="44">
                  <a:moveTo>
                    <a:pt x="29" y="0"/>
                  </a:moveTo>
                  <a:lnTo>
                    <a:pt x="42" y="0"/>
                  </a:lnTo>
                  <a:lnTo>
                    <a:pt x="59" y="4"/>
                  </a:lnTo>
                  <a:lnTo>
                    <a:pt x="74" y="8"/>
                  </a:lnTo>
                  <a:lnTo>
                    <a:pt x="91" y="13"/>
                  </a:lnTo>
                  <a:lnTo>
                    <a:pt x="78" y="28"/>
                  </a:lnTo>
                  <a:lnTo>
                    <a:pt x="61" y="40"/>
                  </a:lnTo>
                  <a:lnTo>
                    <a:pt x="40" y="44"/>
                  </a:lnTo>
                  <a:lnTo>
                    <a:pt x="23" y="44"/>
                  </a:lnTo>
                  <a:lnTo>
                    <a:pt x="8" y="36"/>
                  </a:lnTo>
                  <a:lnTo>
                    <a:pt x="2" y="27"/>
                  </a:lnTo>
                  <a:lnTo>
                    <a:pt x="0" y="19"/>
                  </a:lnTo>
                  <a:lnTo>
                    <a:pt x="6" y="13"/>
                  </a:lnTo>
                  <a:lnTo>
                    <a:pt x="13" y="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71" name="Freeform 155"/>
            <p:cNvSpPr>
              <a:spLocks/>
            </p:cNvSpPr>
            <p:nvPr/>
          </p:nvSpPr>
          <p:spPr bwMode="auto">
            <a:xfrm>
              <a:off x="2188" y="3003"/>
              <a:ext cx="48" cy="56"/>
            </a:xfrm>
            <a:custGeom>
              <a:avLst/>
              <a:gdLst>
                <a:gd name="T0" fmla="*/ 0 w 97"/>
                <a:gd name="T1" fmla="*/ 0 h 112"/>
                <a:gd name="T2" fmla="*/ 0 w 97"/>
                <a:gd name="T3" fmla="*/ 1 h 112"/>
                <a:gd name="T4" fmla="*/ 0 w 97"/>
                <a:gd name="T5" fmla="*/ 1 h 112"/>
                <a:gd name="T6" fmla="*/ 0 w 97"/>
                <a:gd name="T7" fmla="*/ 1 h 112"/>
                <a:gd name="T8" fmla="*/ 0 w 97"/>
                <a:gd name="T9" fmla="*/ 1 h 112"/>
                <a:gd name="T10" fmla="*/ 0 w 97"/>
                <a:gd name="T11" fmla="*/ 1 h 112"/>
                <a:gd name="T12" fmla="*/ 0 w 97"/>
                <a:gd name="T13" fmla="*/ 1 h 112"/>
                <a:gd name="T14" fmla="*/ 0 w 97"/>
                <a:gd name="T15" fmla="*/ 1 h 112"/>
                <a:gd name="T16" fmla="*/ 0 w 97"/>
                <a:gd name="T17" fmla="*/ 1 h 112"/>
                <a:gd name="T18" fmla="*/ 0 w 97"/>
                <a:gd name="T19" fmla="*/ 1 h 112"/>
                <a:gd name="T20" fmla="*/ 0 w 97"/>
                <a:gd name="T21" fmla="*/ 1 h 112"/>
                <a:gd name="T22" fmla="*/ 0 w 97"/>
                <a:gd name="T23" fmla="*/ 1 h 112"/>
                <a:gd name="T24" fmla="*/ 0 w 97"/>
                <a:gd name="T25" fmla="*/ 1 h 112"/>
                <a:gd name="T26" fmla="*/ 0 w 97"/>
                <a:gd name="T27" fmla="*/ 1 h 112"/>
                <a:gd name="T28" fmla="*/ 0 w 97"/>
                <a:gd name="T29" fmla="*/ 1 h 112"/>
                <a:gd name="T30" fmla="*/ 0 w 97"/>
                <a:gd name="T31" fmla="*/ 1 h 112"/>
                <a:gd name="T32" fmla="*/ 0 w 97"/>
                <a:gd name="T33" fmla="*/ 1 h 112"/>
                <a:gd name="T34" fmla="*/ 0 w 97"/>
                <a:gd name="T35" fmla="*/ 1 h 112"/>
                <a:gd name="T36" fmla="*/ 0 w 97"/>
                <a:gd name="T37" fmla="*/ 1 h 112"/>
                <a:gd name="T38" fmla="*/ 0 w 97"/>
                <a:gd name="T39" fmla="*/ 1 h 112"/>
                <a:gd name="T40" fmla="*/ 0 w 97"/>
                <a:gd name="T41" fmla="*/ 1 h 112"/>
                <a:gd name="T42" fmla="*/ 0 w 97"/>
                <a:gd name="T43" fmla="*/ 0 h 112"/>
                <a:gd name="T44" fmla="*/ 0 w 97"/>
                <a:gd name="T45" fmla="*/ 0 h 112"/>
                <a:gd name="T46" fmla="*/ 0 w 97"/>
                <a:gd name="T47" fmla="*/ 0 h 1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7"/>
                <a:gd name="T73" fmla="*/ 0 h 112"/>
                <a:gd name="T74" fmla="*/ 97 w 97"/>
                <a:gd name="T75" fmla="*/ 112 h 11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7" h="112">
                  <a:moveTo>
                    <a:pt x="82" y="0"/>
                  </a:moveTo>
                  <a:lnTo>
                    <a:pt x="93" y="15"/>
                  </a:lnTo>
                  <a:lnTo>
                    <a:pt x="97" y="36"/>
                  </a:lnTo>
                  <a:lnTo>
                    <a:pt x="93" y="55"/>
                  </a:lnTo>
                  <a:lnTo>
                    <a:pt x="84" y="74"/>
                  </a:lnTo>
                  <a:lnTo>
                    <a:pt x="68" y="89"/>
                  </a:lnTo>
                  <a:lnTo>
                    <a:pt x="51" y="101"/>
                  </a:lnTo>
                  <a:lnTo>
                    <a:pt x="40" y="104"/>
                  </a:lnTo>
                  <a:lnTo>
                    <a:pt x="29" y="108"/>
                  </a:lnTo>
                  <a:lnTo>
                    <a:pt x="17" y="110"/>
                  </a:lnTo>
                  <a:lnTo>
                    <a:pt x="8" y="112"/>
                  </a:lnTo>
                  <a:lnTo>
                    <a:pt x="2" y="97"/>
                  </a:lnTo>
                  <a:lnTo>
                    <a:pt x="0" y="84"/>
                  </a:lnTo>
                  <a:lnTo>
                    <a:pt x="0" y="72"/>
                  </a:lnTo>
                  <a:lnTo>
                    <a:pt x="0" y="63"/>
                  </a:lnTo>
                  <a:lnTo>
                    <a:pt x="2" y="44"/>
                  </a:lnTo>
                  <a:lnTo>
                    <a:pt x="10" y="30"/>
                  </a:lnTo>
                  <a:lnTo>
                    <a:pt x="19" y="17"/>
                  </a:lnTo>
                  <a:lnTo>
                    <a:pt x="34" y="9"/>
                  </a:lnTo>
                  <a:lnTo>
                    <a:pt x="44" y="4"/>
                  </a:lnTo>
                  <a:lnTo>
                    <a:pt x="55" y="2"/>
                  </a:lnTo>
                  <a:lnTo>
                    <a:pt x="67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72" name="Freeform 156"/>
            <p:cNvSpPr>
              <a:spLocks/>
            </p:cNvSpPr>
            <p:nvPr/>
          </p:nvSpPr>
          <p:spPr bwMode="auto">
            <a:xfrm>
              <a:off x="1627" y="3016"/>
              <a:ext cx="55" cy="34"/>
            </a:xfrm>
            <a:custGeom>
              <a:avLst/>
              <a:gdLst>
                <a:gd name="T0" fmla="*/ 0 w 111"/>
                <a:gd name="T1" fmla="*/ 0 h 68"/>
                <a:gd name="T2" fmla="*/ 0 w 111"/>
                <a:gd name="T3" fmla="*/ 1 h 68"/>
                <a:gd name="T4" fmla="*/ 0 w 111"/>
                <a:gd name="T5" fmla="*/ 1 h 68"/>
                <a:gd name="T6" fmla="*/ 0 w 111"/>
                <a:gd name="T7" fmla="*/ 1 h 68"/>
                <a:gd name="T8" fmla="*/ 0 w 111"/>
                <a:gd name="T9" fmla="*/ 1 h 68"/>
                <a:gd name="T10" fmla="*/ 0 w 111"/>
                <a:gd name="T11" fmla="*/ 1 h 68"/>
                <a:gd name="T12" fmla="*/ 0 w 111"/>
                <a:gd name="T13" fmla="*/ 1 h 68"/>
                <a:gd name="T14" fmla="*/ 0 w 111"/>
                <a:gd name="T15" fmla="*/ 1 h 68"/>
                <a:gd name="T16" fmla="*/ 0 w 111"/>
                <a:gd name="T17" fmla="*/ 1 h 68"/>
                <a:gd name="T18" fmla="*/ 0 w 111"/>
                <a:gd name="T19" fmla="*/ 1 h 68"/>
                <a:gd name="T20" fmla="*/ 0 w 111"/>
                <a:gd name="T21" fmla="*/ 1 h 68"/>
                <a:gd name="T22" fmla="*/ 0 w 111"/>
                <a:gd name="T23" fmla="*/ 1 h 68"/>
                <a:gd name="T24" fmla="*/ 0 w 111"/>
                <a:gd name="T25" fmla="*/ 1 h 68"/>
                <a:gd name="T26" fmla="*/ 0 w 111"/>
                <a:gd name="T27" fmla="*/ 1 h 68"/>
                <a:gd name="T28" fmla="*/ 0 w 111"/>
                <a:gd name="T29" fmla="*/ 1 h 68"/>
                <a:gd name="T30" fmla="*/ 0 w 111"/>
                <a:gd name="T31" fmla="*/ 1 h 68"/>
                <a:gd name="T32" fmla="*/ 0 w 111"/>
                <a:gd name="T33" fmla="*/ 1 h 68"/>
                <a:gd name="T34" fmla="*/ 0 w 111"/>
                <a:gd name="T35" fmla="*/ 1 h 68"/>
                <a:gd name="T36" fmla="*/ 0 w 111"/>
                <a:gd name="T37" fmla="*/ 1 h 68"/>
                <a:gd name="T38" fmla="*/ 0 w 111"/>
                <a:gd name="T39" fmla="*/ 1 h 68"/>
                <a:gd name="T40" fmla="*/ 0 w 111"/>
                <a:gd name="T41" fmla="*/ 0 h 68"/>
                <a:gd name="T42" fmla="*/ 0 w 111"/>
                <a:gd name="T43" fmla="*/ 0 h 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1"/>
                <a:gd name="T67" fmla="*/ 0 h 68"/>
                <a:gd name="T68" fmla="*/ 111 w 111"/>
                <a:gd name="T69" fmla="*/ 68 h 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1" h="68">
                  <a:moveTo>
                    <a:pt x="80" y="0"/>
                  </a:moveTo>
                  <a:lnTo>
                    <a:pt x="97" y="1"/>
                  </a:lnTo>
                  <a:lnTo>
                    <a:pt x="109" y="9"/>
                  </a:lnTo>
                  <a:lnTo>
                    <a:pt x="111" y="15"/>
                  </a:lnTo>
                  <a:lnTo>
                    <a:pt x="109" y="24"/>
                  </a:lnTo>
                  <a:lnTo>
                    <a:pt x="99" y="32"/>
                  </a:lnTo>
                  <a:lnTo>
                    <a:pt x="90" y="39"/>
                  </a:lnTo>
                  <a:lnTo>
                    <a:pt x="74" y="47"/>
                  </a:lnTo>
                  <a:lnTo>
                    <a:pt x="61" y="57"/>
                  </a:lnTo>
                  <a:lnTo>
                    <a:pt x="44" y="60"/>
                  </a:lnTo>
                  <a:lnTo>
                    <a:pt x="29" y="64"/>
                  </a:lnTo>
                  <a:lnTo>
                    <a:pt x="15" y="66"/>
                  </a:lnTo>
                  <a:lnTo>
                    <a:pt x="8" y="68"/>
                  </a:lnTo>
                  <a:lnTo>
                    <a:pt x="0" y="62"/>
                  </a:lnTo>
                  <a:lnTo>
                    <a:pt x="0" y="57"/>
                  </a:lnTo>
                  <a:lnTo>
                    <a:pt x="6" y="45"/>
                  </a:lnTo>
                  <a:lnTo>
                    <a:pt x="21" y="34"/>
                  </a:lnTo>
                  <a:lnTo>
                    <a:pt x="36" y="28"/>
                  </a:lnTo>
                  <a:lnTo>
                    <a:pt x="53" y="19"/>
                  </a:lnTo>
                  <a:lnTo>
                    <a:pt x="67" y="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73" name="Freeform 157"/>
            <p:cNvSpPr>
              <a:spLocks/>
            </p:cNvSpPr>
            <p:nvPr/>
          </p:nvSpPr>
          <p:spPr bwMode="auto">
            <a:xfrm>
              <a:off x="2097" y="3016"/>
              <a:ext cx="85" cy="61"/>
            </a:xfrm>
            <a:custGeom>
              <a:avLst/>
              <a:gdLst>
                <a:gd name="T0" fmla="*/ 1 w 170"/>
                <a:gd name="T1" fmla="*/ 0 h 121"/>
                <a:gd name="T2" fmla="*/ 1 w 170"/>
                <a:gd name="T3" fmla="*/ 0 h 121"/>
                <a:gd name="T4" fmla="*/ 1 w 170"/>
                <a:gd name="T5" fmla="*/ 0 h 121"/>
                <a:gd name="T6" fmla="*/ 1 w 170"/>
                <a:gd name="T7" fmla="*/ 1 h 121"/>
                <a:gd name="T8" fmla="*/ 1 w 170"/>
                <a:gd name="T9" fmla="*/ 1 h 121"/>
                <a:gd name="T10" fmla="*/ 1 w 170"/>
                <a:gd name="T11" fmla="*/ 1 h 121"/>
                <a:gd name="T12" fmla="*/ 1 w 170"/>
                <a:gd name="T13" fmla="*/ 1 h 121"/>
                <a:gd name="T14" fmla="*/ 1 w 170"/>
                <a:gd name="T15" fmla="*/ 1 h 121"/>
                <a:gd name="T16" fmla="*/ 1 w 170"/>
                <a:gd name="T17" fmla="*/ 1 h 121"/>
                <a:gd name="T18" fmla="*/ 1 w 170"/>
                <a:gd name="T19" fmla="*/ 1 h 121"/>
                <a:gd name="T20" fmla="*/ 1 w 170"/>
                <a:gd name="T21" fmla="*/ 1 h 121"/>
                <a:gd name="T22" fmla="*/ 1 w 170"/>
                <a:gd name="T23" fmla="*/ 1 h 121"/>
                <a:gd name="T24" fmla="*/ 1 w 170"/>
                <a:gd name="T25" fmla="*/ 1 h 121"/>
                <a:gd name="T26" fmla="*/ 1 w 170"/>
                <a:gd name="T27" fmla="*/ 1 h 121"/>
                <a:gd name="T28" fmla="*/ 1 w 170"/>
                <a:gd name="T29" fmla="*/ 1 h 121"/>
                <a:gd name="T30" fmla="*/ 1 w 170"/>
                <a:gd name="T31" fmla="*/ 1 h 121"/>
                <a:gd name="T32" fmla="*/ 1 w 170"/>
                <a:gd name="T33" fmla="*/ 1 h 121"/>
                <a:gd name="T34" fmla="*/ 1 w 170"/>
                <a:gd name="T35" fmla="*/ 1 h 121"/>
                <a:gd name="T36" fmla="*/ 1 w 170"/>
                <a:gd name="T37" fmla="*/ 1 h 121"/>
                <a:gd name="T38" fmla="*/ 1 w 170"/>
                <a:gd name="T39" fmla="*/ 1 h 121"/>
                <a:gd name="T40" fmla="*/ 1 w 170"/>
                <a:gd name="T41" fmla="*/ 1 h 121"/>
                <a:gd name="T42" fmla="*/ 0 w 170"/>
                <a:gd name="T43" fmla="*/ 1 h 121"/>
                <a:gd name="T44" fmla="*/ 1 w 170"/>
                <a:gd name="T45" fmla="*/ 1 h 121"/>
                <a:gd name="T46" fmla="*/ 1 w 170"/>
                <a:gd name="T47" fmla="*/ 1 h 121"/>
                <a:gd name="T48" fmla="*/ 1 w 170"/>
                <a:gd name="T49" fmla="*/ 1 h 121"/>
                <a:gd name="T50" fmla="*/ 1 w 170"/>
                <a:gd name="T51" fmla="*/ 1 h 121"/>
                <a:gd name="T52" fmla="*/ 1 w 170"/>
                <a:gd name="T53" fmla="*/ 1 h 121"/>
                <a:gd name="T54" fmla="*/ 1 w 170"/>
                <a:gd name="T55" fmla="*/ 1 h 121"/>
                <a:gd name="T56" fmla="*/ 1 w 170"/>
                <a:gd name="T57" fmla="*/ 1 h 121"/>
                <a:gd name="T58" fmla="*/ 1 w 170"/>
                <a:gd name="T59" fmla="*/ 1 h 121"/>
                <a:gd name="T60" fmla="*/ 1 w 170"/>
                <a:gd name="T61" fmla="*/ 1 h 121"/>
                <a:gd name="T62" fmla="*/ 1 w 170"/>
                <a:gd name="T63" fmla="*/ 1 h 121"/>
                <a:gd name="T64" fmla="*/ 1 w 170"/>
                <a:gd name="T65" fmla="*/ 1 h 121"/>
                <a:gd name="T66" fmla="*/ 1 w 170"/>
                <a:gd name="T67" fmla="*/ 1 h 121"/>
                <a:gd name="T68" fmla="*/ 1 w 170"/>
                <a:gd name="T69" fmla="*/ 0 h 121"/>
                <a:gd name="T70" fmla="*/ 1 w 170"/>
                <a:gd name="T71" fmla="*/ 0 h 1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0"/>
                <a:gd name="T109" fmla="*/ 0 h 121"/>
                <a:gd name="T110" fmla="*/ 170 w 170"/>
                <a:gd name="T111" fmla="*/ 121 h 1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0" h="121">
                  <a:moveTo>
                    <a:pt x="145" y="0"/>
                  </a:moveTo>
                  <a:lnTo>
                    <a:pt x="156" y="0"/>
                  </a:lnTo>
                  <a:lnTo>
                    <a:pt x="170" y="0"/>
                  </a:lnTo>
                  <a:lnTo>
                    <a:pt x="170" y="17"/>
                  </a:lnTo>
                  <a:lnTo>
                    <a:pt x="170" y="34"/>
                  </a:lnTo>
                  <a:lnTo>
                    <a:pt x="166" y="47"/>
                  </a:lnTo>
                  <a:lnTo>
                    <a:pt x="162" y="60"/>
                  </a:lnTo>
                  <a:lnTo>
                    <a:pt x="152" y="70"/>
                  </a:lnTo>
                  <a:lnTo>
                    <a:pt x="145" y="77"/>
                  </a:lnTo>
                  <a:lnTo>
                    <a:pt x="133" y="83"/>
                  </a:lnTo>
                  <a:lnTo>
                    <a:pt x="124" y="91"/>
                  </a:lnTo>
                  <a:lnTo>
                    <a:pt x="109" y="93"/>
                  </a:lnTo>
                  <a:lnTo>
                    <a:pt x="95" y="98"/>
                  </a:lnTo>
                  <a:lnTo>
                    <a:pt x="82" y="100"/>
                  </a:lnTo>
                  <a:lnTo>
                    <a:pt x="69" y="106"/>
                  </a:lnTo>
                  <a:lnTo>
                    <a:pt x="54" y="108"/>
                  </a:lnTo>
                  <a:lnTo>
                    <a:pt x="40" y="112"/>
                  </a:lnTo>
                  <a:lnTo>
                    <a:pt x="25" y="116"/>
                  </a:lnTo>
                  <a:lnTo>
                    <a:pt x="14" y="121"/>
                  </a:lnTo>
                  <a:lnTo>
                    <a:pt x="6" y="100"/>
                  </a:lnTo>
                  <a:lnTo>
                    <a:pt x="2" y="83"/>
                  </a:lnTo>
                  <a:lnTo>
                    <a:pt x="0" y="70"/>
                  </a:lnTo>
                  <a:lnTo>
                    <a:pt x="4" y="58"/>
                  </a:lnTo>
                  <a:lnTo>
                    <a:pt x="8" y="47"/>
                  </a:lnTo>
                  <a:lnTo>
                    <a:pt x="16" y="39"/>
                  </a:lnTo>
                  <a:lnTo>
                    <a:pt x="25" y="32"/>
                  </a:lnTo>
                  <a:lnTo>
                    <a:pt x="37" y="28"/>
                  </a:lnTo>
                  <a:lnTo>
                    <a:pt x="48" y="22"/>
                  </a:lnTo>
                  <a:lnTo>
                    <a:pt x="59" y="19"/>
                  </a:lnTo>
                  <a:lnTo>
                    <a:pt x="73" y="15"/>
                  </a:lnTo>
                  <a:lnTo>
                    <a:pt x="88" y="13"/>
                  </a:lnTo>
                  <a:lnTo>
                    <a:pt x="101" y="9"/>
                  </a:lnTo>
                  <a:lnTo>
                    <a:pt x="116" y="5"/>
                  </a:lnTo>
                  <a:lnTo>
                    <a:pt x="130" y="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74" name="Freeform 158"/>
            <p:cNvSpPr>
              <a:spLocks/>
            </p:cNvSpPr>
            <p:nvPr/>
          </p:nvSpPr>
          <p:spPr bwMode="auto">
            <a:xfrm>
              <a:off x="1993" y="3038"/>
              <a:ext cx="94" cy="63"/>
            </a:xfrm>
            <a:custGeom>
              <a:avLst/>
              <a:gdLst>
                <a:gd name="T0" fmla="*/ 1 w 188"/>
                <a:gd name="T1" fmla="*/ 0 h 126"/>
                <a:gd name="T2" fmla="*/ 1 w 188"/>
                <a:gd name="T3" fmla="*/ 1 h 126"/>
                <a:gd name="T4" fmla="*/ 1 w 188"/>
                <a:gd name="T5" fmla="*/ 1 h 126"/>
                <a:gd name="T6" fmla="*/ 1 w 188"/>
                <a:gd name="T7" fmla="*/ 1 h 126"/>
                <a:gd name="T8" fmla="*/ 1 w 188"/>
                <a:gd name="T9" fmla="*/ 1 h 126"/>
                <a:gd name="T10" fmla="*/ 1 w 188"/>
                <a:gd name="T11" fmla="*/ 1 h 126"/>
                <a:gd name="T12" fmla="*/ 1 w 188"/>
                <a:gd name="T13" fmla="*/ 1 h 126"/>
                <a:gd name="T14" fmla="*/ 1 w 188"/>
                <a:gd name="T15" fmla="*/ 1 h 126"/>
                <a:gd name="T16" fmla="*/ 1 w 188"/>
                <a:gd name="T17" fmla="*/ 1 h 126"/>
                <a:gd name="T18" fmla="*/ 1 w 188"/>
                <a:gd name="T19" fmla="*/ 1 h 126"/>
                <a:gd name="T20" fmla="*/ 1 w 188"/>
                <a:gd name="T21" fmla="*/ 1 h 126"/>
                <a:gd name="T22" fmla="*/ 1 w 188"/>
                <a:gd name="T23" fmla="*/ 1 h 126"/>
                <a:gd name="T24" fmla="*/ 1 w 188"/>
                <a:gd name="T25" fmla="*/ 1 h 126"/>
                <a:gd name="T26" fmla="*/ 1 w 188"/>
                <a:gd name="T27" fmla="*/ 1 h 126"/>
                <a:gd name="T28" fmla="*/ 1 w 188"/>
                <a:gd name="T29" fmla="*/ 1 h 126"/>
                <a:gd name="T30" fmla="*/ 1 w 188"/>
                <a:gd name="T31" fmla="*/ 1 h 126"/>
                <a:gd name="T32" fmla="*/ 1 w 188"/>
                <a:gd name="T33" fmla="*/ 1 h 126"/>
                <a:gd name="T34" fmla="*/ 1 w 188"/>
                <a:gd name="T35" fmla="*/ 1 h 126"/>
                <a:gd name="T36" fmla="*/ 0 w 188"/>
                <a:gd name="T37" fmla="*/ 1 h 126"/>
                <a:gd name="T38" fmla="*/ 0 w 188"/>
                <a:gd name="T39" fmla="*/ 1 h 126"/>
                <a:gd name="T40" fmla="*/ 1 w 188"/>
                <a:gd name="T41" fmla="*/ 1 h 126"/>
                <a:gd name="T42" fmla="*/ 1 w 188"/>
                <a:gd name="T43" fmla="*/ 1 h 126"/>
                <a:gd name="T44" fmla="*/ 1 w 188"/>
                <a:gd name="T45" fmla="*/ 1 h 126"/>
                <a:gd name="T46" fmla="*/ 1 w 188"/>
                <a:gd name="T47" fmla="*/ 1 h 126"/>
                <a:gd name="T48" fmla="*/ 1 w 188"/>
                <a:gd name="T49" fmla="*/ 1 h 126"/>
                <a:gd name="T50" fmla="*/ 1 w 188"/>
                <a:gd name="T51" fmla="*/ 1 h 126"/>
                <a:gd name="T52" fmla="*/ 1 w 188"/>
                <a:gd name="T53" fmla="*/ 1 h 126"/>
                <a:gd name="T54" fmla="*/ 1 w 188"/>
                <a:gd name="T55" fmla="*/ 1 h 126"/>
                <a:gd name="T56" fmla="*/ 1 w 188"/>
                <a:gd name="T57" fmla="*/ 1 h 126"/>
                <a:gd name="T58" fmla="*/ 1 w 188"/>
                <a:gd name="T59" fmla="*/ 1 h 126"/>
                <a:gd name="T60" fmla="*/ 1 w 188"/>
                <a:gd name="T61" fmla="*/ 1 h 126"/>
                <a:gd name="T62" fmla="*/ 1 w 188"/>
                <a:gd name="T63" fmla="*/ 1 h 126"/>
                <a:gd name="T64" fmla="*/ 1 w 188"/>
                <a:gd name="T65" fmla="*/ 0 h 126"/>
                <a:gd name="T66" fmla="*/ 1 w 188"/>
                <a:gd name="T67" fmla="*/ 0 h 1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8"/>
                <a:gd name="T103" fmla="*/ 0 h 126"/>
                <a:gd name="T104" fmla="*/ 188 w 188"/>
                <a:gd name="T105" fmla="*/ 126 h 1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8" h="126">
                  <a:moveTo>
                    <a:pt x="171" y="0"/>
                  </a:moveTo>
                  <a:lnTo>
                    <a:pt x="183" y="15"/>
                  </a:lnTo>
                  <a:lnTo>
                    <a:pt x="188" y="34"/>
                  </a:lnTo>
                  <a:lnTo>
                    <a:pt x="183" y="54"/>
                  </a:lnTo>
                  <a:lnTo>
                    <a:pt x="173" y="73"/>
                  </a:lnTo>
                  <a:lnTo>
                    <a:pt x="164" y="78"/>
                  </a:lnTo>
                  <a:lnTo>
                    <a:pt x="156" y="86"/>
                  </a:lnTo>
                  <a:lnTo>
                    <a:pt x="145" y="92"/>
                  </a:lnTo>
                  <a:lnTo>
                    <a:pt x="135" y="97"/>
                  </a:lnTo>
                  <a:lnTo>
                    <a:pt x="122" y="101"/>
                  </a:lnTo>
                  <a:lnTo>
                    <a:pt x="111" y="103"/>
                  </a:lnTo>
                  <a:lnTo>
                    <a:pt x="99" y="103"/>
                  </a:lnTo>
                  <a:lnTo>
                    <a:pt x="88" y="105"/>
                  </a:lnTo>
                  <a:lnTo>
                    <a:pt x="67" y="109"/>
                  </a:lnTo>
                  <a:lnTo>
                    <a:pt x="48" y="112"/>
                  </a:lnTo>
                  <a:lnTo>
                    <a:pt x="27" y="116"/>
                  </a:lnTo>
                  <a:lnTo>
                    <a:pt x="10" y="126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0" y="69"/>
                  </a:lnTo>
                  <a:lnTo>
                    <a:pt x="6" y="57"/>
                  </a:lnTo>
                  <a:lnTo>
                    <a:pt x="12" y="46"/>
                  </a:lnTo>
                  <a:lnTo>
                    <a:pt x="21" y="38"/>
                  </a:lnTo>
                  <a:lnTo>
                    <a:pt x="33" y="31"/>
                  </a:lnTo>
                  <a:lnTo>
                    <a:pt x="48" y="27"/>
                  </a:lnTo>
                  <a:lnTo>
                    <a:pt x="61" y="21"/>
                  </a:lnTo>
                  <a:lnTo>
                    <a:pt x="76" y="17"/>
                  </a:lnTo>
                  <a:lnTo>
                    <a:pt x="93" y="14"/>
                  </a:lnTo>
                  <a:lnTo>
                    <a:pt x="111" y="14"/>
                  </a:lnTo>
                  <a:lnTo>
                    <a:pt x="126" y="10"/>
                  </a:lnTo>
                  <a:lnTo>
                    <a:pt x="141" y="6"/>
                  </a:lnTo>
                  <a:lnTo>
                    <a:pt x="156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75" name="Freeform 159"/>
            <p:cNvSpPr>
              <a:spLocks/>
            </p:cNvSpPr>
            <p:nvPr/>
          </p:nvSpPr>
          <p:spPr bwMode="auto">
            <a:xfrm>
              <a:off x="699" y="3042"/>
              <a:ext cx="13" cy="32"/>
            </a:xfrm>
            <a:custGeom>
              <a:avLst/>
              <a:gdLst>
                <a:gd name="T0" fmla="*/ 1 w 26"/>
                <a:gd name="T1" fmla="*/ 0 h 65"/>
                <a:gd name="T2" fmla="*/ 1 w 26"/>
                <a:gd name="T3" fmla="*/ 0 h 65"/>
                <a:gd name="T4" fmla="*/ 1 w 26"/>
                <a:gd name="T5" fmla="*/ 0 h 65"/>
                <a:gd name="T6" fmla="*/ 1 w 26"/>
                <a:gd name="T7" fmla="*/ 0 h 65"/>
                <a:gd name="T8" fmla="*/ 1 w 26"/>
                <a:gd name="T9" fmla="*/ 0 h 65"/>
                <a:gd name="T10" fmla="*/ 1 w 26"/>
                <a:gd name="T11" fmla="*/ 0 h 65"/>
                <a:gd name="T12" fmla="*/ 1 w 26"/>
                <a:gd name="T13" fmla="*/ 0 h 65"/>
                <a:gd name="T14" fmla="*/ 1 w 26"/>
                <a:gd name="T15" fmla="*/ 0 h 65"/>
                <a:gd name="T16" fmla="*/ 0 w 26"/>
                <a:gd name="T17" fmla="*/ 0 h 65"/>
                <a:gd name="T18" fmla="*/ 0 w 26"/>
                <a:gd name="T19" fmla="*/ 0 h 65"/>
                <a:gd name="T20" fmla="*/ 0 w 26"/>
                <a:gd name="T21" fmla="*/ 0 h 65"/>
                <a:gd name="T22" fmla="*/ 0 w 26"/>
                <a:gd name="T23" fmla="*/ 0 h 65"/>
                <a:gd name="T24" fmla="*/ 1 w 26"/>
                <a:gd name="T25" fmla="*/ 0 h 65"/>
                <a:gd name="T26" fmla="*/ 1 w 26"/>
                <a:gd name="T27" fmla="*/ 0 h 65"/>
                <a:gd name="T28" fmla="*/ 0 w 26"/>
                <a:gd name="T29" fmla="*/ 0 h 65"/>
                <a:gd name="T30" fmla="*/ 0 w 26"/>
                <a:gd name="T31" fmla="*/ 0 h 65"/>
                <a:gd name="T32" fmla="*/ 1 w 26"/>
                <a:gd name="T33" fmla="*/ 0 h 65"/>
                <a:gd name="T34" fmla="*/ 1 w 26"/>
                <a:gd name="T35" fmla="*/ 0 h 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"/>
                <a:gd name="T55" fmla="*/ 0 h 65"/>
                <a:gd name="T56" fmla="*/ 26 w 26"/>
                <a:gd name="T57" fmla="*/ 65 h 6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" h="65">
                  <a:moveTo>
                    <a:pt x="7" y="0"/>
                  </a:moveTo>
                  <a:lnTo>
                    <a:pt x="19" y="9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4" y="49"/>
                  </a:lnTo>
                  <a:lnTo>
                    <a:pt x="17" y="59"/>
                  </a:lnTo>
                  <a:lnTo>
                    <a:pt x="11" y="65"/>
                  </a:lnTo>
                  <a:lnTo>
                    <a:pt x="5" y="63"/>
                  </a:lnTo>
                  <a:lnTo>
                    <a:pt x="0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3" y="19"/>
                  </a:lnTo>
                  <a:lnTo>
                    <a:pt x="1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76" name="Freeform 160"/>
            <p:cNvSpPr>
              <a:spLocks/>
            </p:cNvSpPr>
            <p:nvPr/>
          </p:nvSpPr>
          <p:spPr bwMode="auto">
            <a:xfrm>
              <a:off x="2248" y="3053"/>
              <a:ext cx="67" cy="74"/>
            </a:xfrm>
            <a:custGeom>
              <a:avLst/>
              <a:gdLst>
                <a:gd name="T0" fmla="*/ 1 w 133"/>
                <a:gd name="T1" fmla="*/ 1 h 148"/>
                <a:gd name="T2" fmla="*/ 1 w 133"/>
                <a:gd name="T3" fmla="*/ 0 h 148"/>
                <a:gd name="T4" fmla="*/ 1 w 133"/>
                <a:gd name="T5" fmla="*/ 0 h 148"/>
                <a:gd name="T6" fmla="*/ 1 w 133"/>
                <a:gd name="T7" fmla="*/ 0 h 148"/>
                <a:gd name="T8" fmla="*/ 1 w 133"/>
                <a:gd name="T9" fmla="*/ 0 h 148"/>
                <a:gd name="T10" fmla="*/ 1 w 133"/>
                <a:gd name="T11" fmla="*/ 1 h 148"/>
                <a:gd name="T12" fmla="*/ 1 w 133"/>
                <a:gd name="T13" fmla="*/ 1 h 148"/>
                <a:gd name="T14" fmla="*/ 1 w 133"/>
                <a:gd name="T15" fmla="*/ 1 h 148"/>
                <a:gd name="T16" fmla="*/ 1 w 133"/>
                <a:gd name="T17" fmla="*/ 1 h 148"/>
                <a:gd name="T18" fmla="*/ 1 w 133"/>
                <a:gd name="T19" fmla="*/ 1 h 148"/>
                <a:gd name="T20" fmla="*/ 1 w 133"/>
                <a:gd name="T21" fmla="*/ 1 h 148"/>
                <a:gd name="T22" fmla="*/ 1 w 133"/>
                <a:gd name="T23" fmla="*/ 1 h 148"/>
                <a:gd name="T24" fmla="*/ 1 w 133"/>
                <a:gd name="T25" fmla="*/ 1 h 148"/>
                <a:gd name="T26" fmla="*/ 1 w 133"/>
                <a:gd name="T27" fmla="*/ 1 h 148"/>
                <a:gd name="T28" fmla="*/ 1 w 133"/>
                <a:gd name="T29" fmla="*/ 1 h 148"/>
                <a:gd name="T30" fmla="*/ 1 w 133"/>
                <a:gd name="T31" fmla="*/ 1 h 148"/>
                <a:gd name="T32" fmla="*/ 1 w 133"/>
                <a:gd name="T33" fmla="*/ 1 h 148"/>
                <a:gd name="T34" fmla="*/ 1 w 133"/>
                <a:gd name="T35" fmla="*/ 1 h 148"/>
                <a:gd name="T36" fmla="*/ 1 w 133"/>
                <a:gd name="T37" fmla="*/ 1 h 148"/>
                <a:gd name="T38" fmla="*/ 1 w 133"/>
                <a:gd name="T39" fmla="*/ 1 h 148"/>
                <a:gd name="T40" fmla="*/ 1 w 133"/>
                <a:gd name="T41" fmla="*/ 1 h 148"/>
                <a:gd name="T42" fmla="*/ 1 w 133"/>
                <a:gd name="T43" fmla="*/ 1 h 148"/>
                <a:gd name="T44" fmla="*/ 1 w 133"/>
                <a:gd name="T45" fmla="*/ 1 h 148"/>
                <a:gd name="T46" fmla="*/ 1 w 133"/>
                <a:gd name="T47" fmla="*/ 1 h 148"/>
                <a:gd name="T48" fmla="*/ 1 w 133"/>
                <a:gd name="T49" fmla="*/ 1 h 148"/>
                <a:gd name="T50" fmla="*/ 1 w 133"/>
                <a:gd name="T51" fmla="*/ 1 h 148"/>
                <a:gd name="T52" fmla="*/ 1 w 133"/>
                <a:gd name="T53" fmla="*/ 1 h 148"/>
                <a:gd name="T54" fmla="*/ 1 w 133"/>
                <a:gd name="T55" fmla="*/ 1 h 148"/>
                <a:gd name="T56" fmla="*/ 1 w 133"/>
                <a:gd name="T57" fmla="*/ 1 h 148"/>
                <a:gd name="T58" fmla="*/ 1 w 133"/>
                <a:gd name="T59" fmla="*/ 1 h 148"/>
                <a:gd name="T60" fmla="*/ 1 w 133"/>
                <a:gd name="T61" fmla="*/ 1 h 148"/>
                <a:gd name="T62" fmla="*/ 0 w 133"/>
                <a:gd name="T63" fmla="*/ 1 h 148"/>
                <a:gd name="T64" fmla="*/ 0 w 133"/>
                <a:gd name="T65" fmla="*/ 1 h 148"/>
                <a:gd name="T66" fmla="*/ 0 w 133"/>
                <a:gd name="T67" fmla="*/ 1 h 148"/>
                <a:gd name="T68" fmla="*/ 1 w 133"/>
                <a:gd name="T69" fmla="*/ 1 h 148"/>
                <a:gd name="T70" fmla="*/ 1 w 133"/>
                <a:gd name="T71" fmla="*/ 1 h 148"/>
                <a:gd name="T72" fmla="*/ 1 w 133"/>
                <a:gd name="T73" fmla="*/ 1 h 148"/>
                <a:gd name="T74" fmla="*/ 1 w 133"/>
                <a:gd name="T75" fmla="*/ 1 h 148"/>
                <a:gd name="T76" fmla="*/ 1 w 133"/>
                <a:gd name="T77" fmla="*/ 1 h 148"/>
                <a:gd name="T78" fmla="*/ 1 w 133"/>
                <a:gd name="T79" fmla="*/ 1 h 14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3"/>
                <a:gd name="T121" fmla="*/ 0 h 148"/>
                <a:gd name="T122" fmla="*/ 133 w 133"/>
                <a:gd name="T123" fmla="*/ 148 h 14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3" h="148">
                  <a:moveTo>
                    <a:pt x="32" y="3"/>
                  </a:moveTo>
                  <a:lnTo>
                    <a:pt x="43" y="0"/>
                  </a:lnTo>
                  <a:lnTo>
                    <a:pt x="55" y="0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9" y="3"/>
                  </a:lnTo>
                  <a:lnTo>
                    <a:pt x="116" y="15"/>
                  </a:lnTo>
                  <a:lnTo>
                    <a:pt x="121" y="21"/>
                  </a:lnTo>
                  <a:lnTo>
                    <a:pt x="127" y="28"/>
                  </a:lnTo>
                  <a:lnTo>
                    <a:pt x="129" y="36"/>
                  </a:lnTo>
                  <a:lnTo>
                    <a:pt x="133" y="47"/>
                  </a:lnTo>
                  <a:lnTo>
                    <a:pt x="133" y="59"/>
                  </a:lnTo>
                  <a:lnTo>
                    <a:pt x="133" y="72"/>
                  </a:lnTo>
                  <a:lnTo>
                    <a:pt x="131" y="87"/>
                  </a:lnTo>
                  <a:lnTo>
                    <a:pt x="129" y="104"/>
                  </a:lnTo>
                  <a:lnTo>
                    <a:pt x="118" y="119"/>
                  </a:lnTo>
                  <a:lnTo>
                    <a:pt x="106" y="133"/>
                  </a:lnTo>
                  <a:lnTo>
                    <a:pt x="91" y="138"/>
                  </a:lnTo>
                  <a:lnTo>
                    <a:pt x="76" y="144"/>
                  </a:lnTo>
                  <a:lnTo>
                    <a:pt x="57" y="144"/>
                  </a:lnTo>
                  <a:lnTo>
                    <a:pt x="40" y="146"/>
                  </a:lnTo>
                  <a:lnTo>
                    <a:pt x="21" y="146"/>
                  </a:lnTo>
                  <a:lnTo>
                    <a:pt x="5" y="148"/>
                  </a:lnTo>
                  <a:lnTo>
                    <a:pt x="5" y="137"/>
                  </a:lnTo>
                  <a:lnTo>
                    <a:pt x="5" y="127"/>
                  </a:lnTo>
                  <a:lnTo>
                    <a:pt x="5" y="118"/>
                  </a:lnTo>
                  <a:lnTo>
                    <a:pt x="5" y="108"/>
                  </a:lnTo>
                  <a:lnTo>
                    <a:pt x="3" y="97"/>
                  </a:lnTo>
                  <a:lnTo>
                    <a:pt x="2" y="85"/>
                  </a:lnTo>
                  <a:lnTo>
                    <a:pt x="2" y="74"/>
                  </a:lnTo>
                  <a:lnTo>
                    <a:pt x="2" y="64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5" y="24"/>
                  </a:lnTo>
                  <a:lnTo>
                    <a:pt x="7" y="15"/>
                  </a:lnTo>
                  <a:lnTo>
                    <a:pt x="13" y="9"/>
                  </a:lnTo>
                  <a:lnTo>
                    <a:pt x="21" y="3"/>
                  </a:lnTo>
                  <a:lnTo>
                    <a:pt x="3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77" name="Freeform 161"/>
            <p:cNvSpPr>
              <a:spLocks/>
            </p:cNvSpPr>
            <p:nvPr/>
          </p:nvSpPr>
          <p:spPr bwMode="auto">
            <a:xfrm>
              <a:off x="918" y="3059"/>
              <a:ext cx="37" cy="77"/>
            </a:xfrm>
            <a:custGeom>
              <a:avLst/>
              <a:gdLst>
                <a:gd name="T0" fmla="*/ 1 w 74"/>
                <a:gd name="T1" fmla="*/ 0 h 154"/>
                <a:gd name="T2" fmla="*/ 1 w 74"/>
                <a:gd name="T3" fmla="*/ 1 h 154"/>
                <a:gd name="T4" fmla="*/ 1 w 74"/>
                <a:gd name="T5" fmla="*/ 1 h 154"/>
                <a:gd name="T6" fmla="*/ 1 w 74"/>
                <a:gd name="T7" fmla="*/ 1 h 154"/>
                <a:gd name="T8" fmla="*/ 1 w 74"/>
                <a:gd name="T9" fmla="*/ 1 h 154"/>
                <a:gd name="T10" fmla="*/ 1 w 74"/>
                <a:gd name="T11" fmla="*/ 1 h 154"/>
                <a:gd name="T12" fmla="*/ 1 w 74"/>
                <a:gd name="T13" fmla="*/ 1 h 154"/>
                <a:gd name="T14" fmla="*/ 1 w 74"/>
                <a:gd name="T15" fmla="*/ 1 h 154"/>
                <a:gd name="T16" fmla="*/ 1 w 74"/>
                <a:gd name="T17" fmla="*/ 1 h 154"/>
                <a:gd name="T18" fmla="*/ 1 w 74"/>
                <a:gd name="T19" fmla="*/ 1 h 154"/>
                <a:gd name="T20" fmla="*/ 1 w 74"/>
                <a:gd name="T21" fmla="*/ 1 h 154"/>
                <a:gd name="T22" fmla="*/ 1 w 74"/>
                <a:gd name="T23" fmla="*/ 1 h 154"/>
                <a:gd name="T24" fmla="*/ 1 w 74"/>
                <a:gd name="T25" fmla="*/ 1 h 154"/>
                <a:gd name="T26" fmla="*/ 1 w 74"/>
                <a:gd name="T27" fmla="*/ 1 h 154"/>
                <a:gd name="T28" fmla="*/ 1 w 74"/>
                <a:gd name="T29" fmla="*/ 1 h 154"/>
                <a:gd name="T30" fmla="*/ 1 w 74"/>
                <a:gd name="T31" fmla="*/ 1 h 154"/>
                <a:gd name="T32" fmla="*/ 1 w 74"/>
                <a:gd name="T33" fmla="*/ 1 h 154"/>
                <a:gd name="T34" fmla="*/ 1 w 74"/>
                <a:gd name="T35" fmla="*/ 1 h 154"/>
                <a:gd name="T36" fmla="*/ 1 w 74"/>
                <a:gd name="T37" fmla="*/ 1 h 154"/>
                <a:gd name="T38" fmla="*/ 1 w 74"/>
                <a:gd name="T39" fmla="*/ 1 h 154"/>
                <a:gd name="T40" fmla="*/ 1 w 74"/>
                <a:gd name="T41" fmla="*/ 1 h 154"/>
                <a:gd name="T42" fmla="*/ 1 w 74"/>
                <a:gd name="T43" fmla="*/ 1 h 154"/>
                <a:gd name="T44" fmla="*/ 1 w 74"/>
                <a:gd name="T45" fmla="*/ 1 h 154"/>
                <a:gd name="T46" fmla="*/ 1 w 74"/>
                <a:gd name="T47" fmla="*/ 1 h 154"/>
                <a:gd name="T48" fmla="*/ 1 w 74"/>
                <a:gd name="T49" fmla="*/ 1 h 154"/>
                <a:gd name="T50" fmla="*/ 1 w 74"/>
                <a:gd name="T51" fmla="*/ 1 h 154"/>
                <a:gd name="T52" fmla="*/ 1 w 74"/>
                <a:gd name="T53" fmla="*/ 1 h 154"/>
                <a:gd name="T54" fmla="*/ 1 w 74"/>
                <a:gd name="T55" fmla="*/ 1 h 154"/>
                <a:gd name="T56" fmla="*/ 1 w 74"/>
                <a:gd name="T57" fmla="*/ 1 h 154"/>
                <a:gd name="T58" fmla="*/ 1 w 74"/>
                <a:gd name="T59" fmla="*/ 1 h 154"/>
                <a:gd name="T60" fmla="*/ 1 w 74"/>
                <a:gd name="T61" fmla="*/ 1 h 154"/>
                <a:gd name="T62" fmla="*/ 1 w 74"/>
                <a:gd name="T63" fmla="*/ 1 h 154"/>
                <a:gd name="T64" fmla="*/ 1 w 74"/>
                <a:gd name="T65" fmla="*/ 1 h 154"/>
                <a:gd name="T66" fmla="*/ 1 w 74"/>
                <a:gd name="T67" fmla="*/ 1 h 154"/>
                <a:gd name="T68" fmla="*/ 1 w 74"/>
                <a:gd name="T69" fmla="*/ 1 h 154"/>
                <a:gd name="T70" fmla="*/ 1 w 74"/>
                <a:gd name="T71" fmla="*/ 1 h 154"/>
                <a:gd name="T72" fmla="*/ 1 w 74"/>
                <a:gd name="T73" fmla="*/ 1 h 154"/>
                <a:gd name="T74" fmla="*/ 1 w 74"/>
                <a:gd name="T75" fmla="*/ 1 h 154"/>
                <a:gd name="T76" fmla="*/ 1 w 74"/>
                <a:gd name="T77" fmla="*/ 1 h 154"/>
                <a:gd name="T78" fmla="*/ 1 w 74"/>
                <a:gd name="T79" fmla="*/ 1 h 154"/>
                <a:gd name="T80" fmla="*/ 1 w 74"/>
                <a:gd name="T81" fmla="*/ 1 h 154"/>
                <a:gd name="T82" fmla="*/ 0 w 74"/>
                <a:gd name="T83" fmla="*/ 1 h 154"/>
                <a:gd name="T84" fmla="*/ 0 w 74"/>
                <a:gd name="T85" fmla="*/ 1 h 154"/>
                <a:gd name="T86" fmla="*/ 0 w 74"/>
                <a:gd name="T87" fmla="*/ 1 h 154"/>
                <a:gd name="T88" fmla="*/ 0 w 74"/>
                <a:gd name="T89" fmla="*/ 1 h 154"/>
                <a:gd name="T90" fmla="*/ 1 w 74"/>
                <a:gd name="T91" fmla="*/ 1 h 154"/>
                <a:gd name="T92" fmla="*/ 1 w 74"/>
                <a:gd name="T93" fmla="*/ 1 h 154"/>
                <a:gd name="T94" fmla="*/ 1 w 74"/>
                <a:gd name="T95" fmla="*/ 0 h 154"/>
                <a:gd name="T96" fmla="*/ 1 w 74"/>
                <a:gd name="T97" fmla="*/ 0 h 1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"/>
                <a:gd name="T148" fmla="*/ 0 h 154"/>
                <a:gd name="T149" fmla="*/ 74 w 74"/>
                <a:gd name="T150" fmla="*/ 154 h 15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" h="154">
                  <a:moveTo>
                    <a:pt x="7" y="0"/>
                  </a:moveTo>
                  <a:lnTo>
                    <a:pt x="15" y="8"/>
                  </a:lnTo>
                  <a:lnTo>
                    <a:pt x="19" y="21"/>
                  </a:lnTo>
                  <a:lnTo>
                    <a:pt x="19" y="38"/>
                  </a:lnTo>
                  <a:lnTo>
                    <a:pt x="21" y="59"/>
                  </a:lnTo>
                  <a:lnTo>
                    <a:pt x="21" y="76"/>
                  </a:lnTo>
                  <a:lnTo>
                    <a:pt x="23" y="95"/>
                  </a:lnTo>
                  <a:lnTo>
                    <a:pt x="26" y="108"/>
                  </a:lnTo>
                  <a:lnTo>
                    <a:pt x="38" y="118"/>
                  </a:lnTo>
                  <a:lnTo>
                    <a:pt x="38" y="103"/>
                  </a:lnTo>
                  <a:lnTo>
                    <a:pt x="38" y="91"/>
                  </a:lnTo>
                  <a:lnTo>
                    <a:pt x="42" y="95"/>
                  </a:lnTo>
                  <a:lnTo>
                    <a:pt x="43" y="105"/>
                  </a:lnTo>
                  <a:lnTo>
                    <a:pt x="40" y="114"/>
                  </a:lnTo>
                  <a:lnTo>
                    <a:pt x="43" y="124"/>
                  </a:lnTo>
                  <a:lnTo>
                    <a:pt x="47" y="124"/>
                  </a:lnTo>
                  <a:lnTo>
                    <a:pt x="47" y="110"/>
                  </a:lnTo>
                  <a:lnTo>
                    <a:pt x="49" y="99"/>
                  </a:lnTo>
                  <a:lnTo>
                    <a:pt x="51" y="88"/>
                  </a:lnTo>
                  <a:lnTo>
                    <a:pt x="53" y="76"/>
                  </a:lnTo>
                  <a:lnTo>
                    <a:pt x="53" y="65"/>
                  </a:lnTo>
                  <a:lnTo>
                    <a:pt x="55" y="53"/>
                  </a:lnTo>
                  <a:lnTo>
                    <a:pt x="57" y="42"/>
                  </a:lnTo>
                  <a:lnTo>
                    <a:pt x="61" y="31"/>
                  </a:lnTo>
                  <a:lnTo>
                    <a:pt x="63" y="42"/>
                  </a:lnTo>
                  <a:lnTo>
                    <a:pt x="66" y="55"/>
                  </a:lnTo>
                  <a:lnTo>
                    <a:pt x="68" y="70"/>
                  </a:lnTo>
                  <a:lnTo>
                    <a:pt x="70" y="88"/>
                  </a:lnTo>
                  <a:lnTo>
                    <a:pt x="70" y="103"/>
                  </a:lnTo>
                  <a:lnTo>
                    <a:pt x="72" y="120"/>
                  </a:lnTo>
                  <a:lnTo>
                    <a:pt x="72" y="137"/>
                  </a:lnTo>
                  <a:lnTo>
                    <a:pt x="74" y="154"/>
                  </a:lnTo>
                  <a:lnTo>
                    <a:pt x="57" y="154"/>
                  </a:lnTo>
                  <a:lnTo>
                    <a:pt x="45" y="152"/>
                  </a:lnTo>
                  <a:lnTo>
                    <a:pt x="34" y="146"/>
                  </a:lnTo>
                  <a:lnTo>
                    <a:pt x="26" y="143"/>
                  </a:lnTo>
                  <a:lnTo>
                    <a:pt x="17" y="133"/>
                  </a:lnTo>
                  <a:lnTo>
                    <a:pt x="13" y="124"/>
                  </a:lnTo>
                  <a:lnTo>
                    <a:pt x="7" y="112"/>
                  </a:lnTo>
                  <a:lnTo>
                    <a:pt x="5" y="101"/>
                  </a:lnTo>
                  <a:lnTo>
                    <a:pt x="2" y="86"/>
                  </a:lnTo>
                  <a:lnTo>
                    <a:pt x="0" y="72"/>
                  </a:lnTo>
                  <a:lnTo>
                    <a:pt x="0" y="59"/>
                  </a:lnTo>
                  <a:lnTo>
                    <a:pt x="0" y="46"/>
                  </a:lnTo>
                  <a:lnTo>
                    <a:pt x="0" y="32"/>
                  </a:lnTo>
                  <a:lnTo>
                    <a:pt x="2" y="19"/>
                  </a:lnTo>
                  <a:lnTo>
                    <a:pt x="4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78" name="Freeform 162"/>
            <p:cNvSpPr>
              <a:spLocks/>
            </p:cNvSpPr>
            <p:nvPr/>
          </p:nvSpPr>
          <p:spPr bwMode="auto">
            <a:xfrm>
              <a:off x="1900" y="3059"/>
              <a:ext cx="86" cy="59"/>
            </a:xfrm>
            <a:custGeom>
              <a:avLst/>
              <a:gdLst>
                <a:gd name="T0" fmla="*/ 1 w 171"/>
                <a:gd name="T1" fmla="*/ 0 h 118"/>
                <a:gd name="T2" fmla="*/ 1 w 171"/>
                <a:gd name="T3" fmla="*/ 0 h 118"/>
                <a:gd name="T4" fmla="*/ 1 w 171"/>
                <a:gd name="T5" fmla="*/ 0 h 118"/>
                <a:gd name="T6" fmla="*/ 1 w 171"/>
                <a:gd name="T7" fmla="*/ 0 h 118"/>
                <a:gd name="T8" fmla="*/ 1 w 171"/>
                <a:gd name="T9" fmla="*/ 0 h 118"/>
                <a:gd name="T10" fmla="*/ 1 w 171"/>
                <a:gd name="T11" fmla="*/ 1 h 118"/>
                <a:gd name="T12" fmla="*/ 1 w 171"/>
                <a:gd name="T13" fmla="*/ 1 h 118"/>
                <a:gd name="T14" fmla="*/ 1 w 171"/>
                <a:gd name="T15" fmla="*/ 1 h 118"/>
                <a:gd name="T16" fmla="*/ 1 w 171"/>
                <a:gd name="T17" fmla="*/ 1 h 118"/>
                <a:gd name="T18" fmla="*/ 1 w 171"/>
                <a:gd name="T19" fmla="*/ 1 h 118"/>
                <a:gd name="T20" fmla="*/ 1 w 171"/>
                <a:gd name="T21" fmla="*/ 1 h 118"/>
                <a:gd name="T22" fmla="*/ 1 w 171"/>
                <a:gd name="T23" fmla="*/ 1 h 118"/>
                <a:gd name="T24" fmla="*/ 1 w 171"/>
                <a:gd name="T25" fmla="*/ 1 h 118"/>
                <a:gd name="T26" fmla="*/ 1 w 171"/>
                <a:gd name="T27" fmla="*/ 1 h 118"/>
                <a:gd name="T28" fmla="*/ 1 w 171"/>
                <a:gd name="T29" fmla="*/ 1 h 118"/>
                <a:gd name="T30" fmla="*/ 1 w 171"/>
                <a:gd name="T31" fmla="*/ 1 h 118"/>
                <a:gd name="T32" fmla="*/ 1 w 171"/>
                <a:gd name="T33" fmla="*/ 1 h 118"/>
                <a:gd name="T34" fmla="*/ 1 w 171"/>
                <a:gd name="T35" fmla="*/ 1 h 118"/>
                <a:gd name="T36" fmla="*/ 1 w 171"/>
                <a:gd name="T37" fmla="*/ 1 h 118"/>
                <a:gd name="T38" fmla="*/ 1 w 171"/>
                <a:gd name="T39" fmla="*/ 1 h 118"/>
                <a:gd name="T40" fmla="*/ 1 w 171"/>
                <a:gd name="T41" fmla="*/ 1 h 118"/>
                <a:gd name="T42" fmla="*/ 1 w 171"/>
                <a:gd name="T43" fmla="*/ 1 h 118"/>
                <a:gd name="T44" fmla="*/ 1 w 171"/>
                <a:gd name="T45" fmla="*/ 1 h 118"/>
                <a:gd name="T46" fmla="*/ 0 w 171"/>
                <a:gd name="T47" fmla="*/ 1 h 118"/>
                <a:gd name="T48" fmla="*/ 0 w 171"/>
                <a:gd name="T49" fmla="*/ 1 h 118"/>
                <a:gd name="T50" fmla="*/ 1 w 171"/>
                <a:gd name="T51" fmla="*/ 1 h 118"/>
                <a:gd name="T52" fmla="*/ 1 w 171"/>
                <a:gd name="T53" fmla="*/ 1 h 118"/>
                <a:gd name="T54" fmla="*/ 1 w 171"/>
                <a:gd name="T55" fmla="*/ 1 h 118"/>
                <a:gd name="T56" fmla="*/ 1 w 171"/>
                <a:gd name="T57" fmla="*/ 1 h 118"/>
                <a:gd name="T58" fmla="*/ 1 w 171"/>
                <a:gd name="T59" fmla="*/ 1 h 118"/>
                <a:gd name="T60" fmla="*/ 1 w 171"/>
                <a:gd name="T61" fmla="*/ 1 h 118"/>
                <a:gd name="T62" fmla="*/ 1 w 171"/>
                <a:gd name="T63" fmla="*/ 1 h 118"/>
                <a:gd name="T64" fmla="*/ 1 w 171"/>
                <a:gd name="T65" fmla="*/ 1 h 118"/>
                <a:gd name="T66" fmla="*/ 1 w 171"/>
                <a:gd name="T67" fmla="*/ 1 h 118"/>
                <a:gd name="T68" fmla="*/ 1 w 171"/>
                <a:gd name="T69" fmla="*/ 1 h 118"/>
                <a:gd name="T70" fmla="*/ 1 w 171"/>
                <a:gd name="T71" fmla="*/ 1 h 118"/>
                <a:gd name="T72" fmla="*/ 1 w 171"/>
                <a:gd name="T73" fmla="*/ 0 h 118"/>
                <a:gd name="T74" fmla="*/ 1 w 171"/>
                <a:gd name="T75" fmla="*/ 0 h 118"/>
                <a:gd name="T76" fmla="*/ 1 w 171"/>
                <a:gd name="T77" fmla="*/ 0 h 11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1"/>
                <a:gd name="T118" fmla="*/ 0 h 118"/>
                <a:gd name="T119" fmla="*/ 171 w 171"/>
                <a:gd name="T120" fmla="*/ 118 h 11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1" h="118">
                  <a:moveTo>
                    <a:pt x="120" y="0"/>
                  </a:moveTo>
                  <a:lnTo>
                    <a:pt x="131" y="0"/>
                  </a:lnTo>
                  <a:lnTo>
                    <a:pt x="142" y="0"/>
                  </a:lnTo>
                  <a:lnTo>
                    <a:pt x="156" y="0"/>
                  </a:lnTo>
                  <a:lnTo>
                    <a:pt x="171" y="0"/>
                  </a:lnTo>
                  <a:lnTo>
                    <a:pt x="171" y="2"/>
                  </a:lnTo>
                  <a:lnTo>
                    <a:pt x="160" y="10"/>
                  </a:lnTo>
                  <a:lnTo>
                    <a:pt x="154" y="21"/>
                  </a:lnTo>
                  <a:lnTo>
                    <a:pt x="148" y="32"/>
                  </a:lnTo>
                  <a:lnTo>
                    <a:pt x="148" y="44"/>
                  </a:lnTo>
                  <a:lnTo>
                    <a:pt x="148" y="55"/>
                  </a:lnTo>
                  <a:lnTo>
                    <a:pt x="148" y="67"/>
                  </a:lnTo>
                  <a:lnTo>
                    <a:pt x="148" y="78"/>
                  </a:lnTo>
                  <a:lnTo>
                    <a:pt x="150" y="91"/>
                  </a:lnTo>
                  <a:lnTo>
                    <a:pt x="129" y="91"/>
                  </a:lnTo>
                  <a:lnTo>
                    <a:pt x="112" y="93"/>
                  </a:lnTo>
                  <a:lnTo>
                    <a:pt x="95" y="97"/>
                  </a:lnTo>
                  <a:lnTo>
                    <a:pt x="78" y="101"/>
                  </a:lnTo>
                  <a:lnTo>
                    <a:pt x="61" y="105"/>
                  </a:lnTo>
                  <a:lnTo>
                    <a:pt x="44" y="108"/>
                  </a:lnTo>
                  <a:lnTo>
                    <a:pt x="26" y="112"/>
                  </a:lnTo>
                  <a:lnTo>
                    <a:pt x="11" y="118"/>
                  </a:lnTo>
                  <a:lnTo>
                    <a:pt x="4" y="101"/>
                  </a:lnTo>
                  <a:lnTo>
                    <a:pt x="0" y="88"/>
                  </a:lnTo>
                  <a:lnTo>
                    <a:pt x="0" y="74"/>
                  </a:lnTo>
                  <a:lnTo>
                    <a:pt x="2" y="63"/>
                  </a:lnTo>
                  <a:lnTo>
                    <a:pt x="4" y="51"/>
                  </a:lnTo>
                  <a:lnTo>
                    <a:pt x="9" y="42"/>
                  </a:lnTo>
                  <a:lnTo>
                    <a:pt x="15" y="34"/>
                  </a:lnTo>
                  <a:lnTo>
                    <a:pt x="25" y="29"/>
                  </a:lnTo>
                  <a:lnTo>
                    <a:pt x="32" y="21"/>
                  </a:lnTo>
                  <a:lnTo>
                    <a:pt x="42" y="15"/>
                  </a:lnTo>
                  <a:lnTo>
                    <a:pt x="53" y="12"/>
                  </a:lnTo>
                  <a:lnTo>
                    <a:pt x="66" y="8"/>
                  </a:lnTo>
                  <a:lnTo>
                    <a:pt x="78" y="4"/>
                  </a:lnTo>
                  <a:lnTo>
                    <a:pt x="91" y="2"/>
                  </a:lnTo>
                  <a:lnTo>
                    <a:pt x="104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79" name="Freeform 163"/>
            <p:cNvSpPr>
              <a:spLocks/>
            </p:cNvSpPr>
            <p:nvPr/>
          </p:nvSpPr>
          <p:spPr bwMode="auto">
            <a:xfrm>
              <a:off x="2189" y="3062"/>
              <a:ext cx="50" cy="84"/>
            </a:xfrm>
            <a:custGeom>
              <a:avLst/>
              <a:gdLst>
                <a:gd name="T0" fmla="*/ 1 w 99"/>
                <a:gd name="T1" fmla="*/ 0 h 169"/>
                <a:gd name="T2" fmla="*/ 1 w 99"/>
                <a:gd name="T3" fmla="*/ 0 h 169"/>
                <a:gd name="T4" fmla="*/ 1 w 99"/>
                <a:gd name="T5" fmla="*/ 0 h 169"/>
                <a:gd name="T6" fmla="*/ 1 w 99"/>
                <a:gd name="T7" fmla="*/ 0 h 169"/>
                <a:gd name="T8" fmla="*/ 1 w 99"/>
                <a:gd name="T9" fmla="*/ 0 h 169"/>
                <a:gd name="T10" fmla="*/ 1 w 99"/>
                <a:gd name="T11" fmla="*/ 0 h 169"/>
                <a:gd name="T12" fmla="*/ 1 w 99"/>
                <a:gd name="T13" fmla="*/ 0 h 169"/>
                <a:gd name="T14" fmla="*/ 1 w 99"/>
                <a:gd name="T15" fmla="*/ 0 h 169"/>
                <a:gd name="T16" fmla="*/ 1 w 99"/>
                <a:gd name="T17" fmla="*/ 0 h 169"/>
                <a:gd name="T18" fmla="*/ 1 w 99"/>
                <a:gd name="T19" fmla="*/ 0 h 169"/>
                <a:gd name="T20" fmla="*/ 1 w 99"/>
                <a:gd name="T21" fmla="*/ 0 h 169"/>
                <a:gd name="T22" fmla="*/ 1 w 99"/>
                <a:gd name="T23" fmla="*/ 0 h 169"/>
                <a:gd name="T24" fmla="*/ 1 w 99"/>
                <a:gd name="T25" fmla="*/ 0 h 169"/>
                <a:gd name="T26" fmla="*/ 1 w 99"/>
                <a:gd name="T27" fmla="*/ 0 h 169"/>
                <a:gd name="T28" fmla="*/ 1 w 99"/>
                <a:gd name="T29" fmla="*/ 0 h 169"/>
                <a:gd name="T30" fmla="*/ 1 w 99"/>
                <a:gd name="T31" fmla="*/ 0 h 169"/>
                <a:gd name="T32" fmla="*/ 1 w 99"/>
                <a:gd name="T33" fmla="*/ 0 h 169"/>
                <a:gd name="T34" fmla="*/ 1 w 99"/>
                <a:gd name="T35" fmla="*/ 0 h 169"/>
                <a:gd name="T36" fmla="*/ 1 w 99"/>
                <a:gd name="T37" fmla="*/ 0 h 169"/>
                <a:gd name="T38" fmla="*/ 1 w 99"/>
                <a:gd name="T39" fmla="*/ 0 h 169"/>
                <a:gd name="T40" fmla="*/ 1 w 99"/>
                <a:gd name="T41" fmla="*/ 0 h 169"/>
                <a:gd name="T42" fmla="*/ 0 w 99"/>
                <a:gd name="T43" fmla="*/ 0 h 169"/>
                <a:gd name="T44" fmla="*/ 0 w 99"/>
                <a:gd name="T45" fmla="*/ 0 h 169"/>
                <a:gd name="T46" fmla="*/ 0 w 99"/>
                <a:gd name="T47" fmla="*/ 0 h 169"/>
                <a:gd name="T48" fmla="*/ 1 w 99"/>
                <a:gd name="T49" fmla="*/ 0 h 169"/>
                <a:gd name="T50" fmla="*/ 1 w 99"/>
                <a:gd name="T51" fmla="*/ 0 h 169"/>
                <a:gd name="T52" fmla="*/ 1 w 99"/>
                <a:gd name="T53" fmla="*/ 0 h 169"/>
                <a:gd name="T54" fmla="*/ 1 w 99"/>
                <a:gd name="T55" fmla="*/ 0 h 169"/>
                <a:gd name="T56" fmla="*/ 1 w 99"/>
                <a:gd name="T57" fmla="*/ 0 h 169"/>
                <a:gd name="T58" fmla="*/ 1 w 99"/>
                <a:gd name="T59" fmla="*/ 0 h 169"/>
                <a:gd name="T60" fmla="*/ 1 w 99"/>
                <a:gd name="T61" fmla="*/ 0 h 169"/>
                <a:gd name="T62" fmla="*/ 1 w 99"/>
                <a:gd name="T63" fmla="*/ 0 h 169"/>
                <a:gd name="T64" fmla="*/ 1 w 99"/>
                <a:gd name="T65" fmla="*/ 0 h 169"/>
                <a:gd name="T66" fmla="*/ 1 w 99"/>
                <a:gd name="T67" fmla="*/ 0 h 1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"/>
                <a:gd name="T103" fmla="*/ 0 h 169"/>
                <a:gd name="T104" fmla="*/ 99 w 99"/>
                <a:gd name="T105" fmla="*/ 169 h 1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" h="169">
                  <a:moveTo>
                    <a:pt x="72" y="0"/>
                  </a:moveTo>
                  <a:lnTo>
                    <a:pt x="78" y="9"/>
                  </a:lnTo>
                  <a:lnTo>
                    <a:pt x="83" y="21"/>
                  </a:lnTo>
                  <a:lnTo>
                    <a:pt x="89" y="34"/>
                  </a:lnTo>
                  <a:lnTo>
                    <a:pt x="95" y="49"/>
                  </a:lnTo>
                  <a:lnTo>
                    <a:pt x="97" y="63"/>
                  </a:lnTo>
                  <a:lnTo>
                    <a:pt x="99" y="78"/>
                  </a:lnTo>
                  <a:lnTo>
                    <a:pt x="99" y="91"/>
                  </a:lnTo>
                  <a:lnTo>
                    <a:pt x="99" y="106"/>
                  </a:lnTo>
                  <a:lnTo>
                    <a:pt x="93" y="118"/>
                  </a:lnTo>
                  <a:lnTo>
                    <a:pt x="87" y="131"/>
                  </a:lnTo>
                  <a:lnTo>
                    <a:pt x="80" y="140"/>
                  </a:lnTo>
                  <a:lnTo>
                    <a:pt x="72" y="152"/>
                  </a:lnTo>
                  <a:lnTo>
                    <a:pt x="59" y="158"/>
                  </a:lnTo>
                  <a:lnTo>
                    <a:pt x="47" y="163"/>
                  </a:lnTo>
                  <a:lnTo>
                    <a:pt x="30" y="167"/>
                  </a:lnTo>
                  <a:lnTo>
                    <a:pt x="15" y="169"/>
                  </a:lnTo>
                  <a:lnTo>
                    <a:pt x="9" y="154"/>
                  </a:lnTo>
                  <a:lnTo>
                    <a:pt x="7" y="140"/>
                  </a:lnTo>
                  <a:lnTo>
                    <a:pt x="4" y="127"/>
                  </a:lnTo>
                  <a:lnTo>
                    <a:pt x="4" y="114"/>
                  </a:lnTo>
                  <a:lnTo>
                    <a:pt x="0" y="99"/>
                  </a:lnTo>
                  <a:lnTo>
                    <a:pt x="0" y="85"/>
                  </a:lnTo>
                  <a:lnTo>
                    <a:pt x="0" y="72"/>
                  </a:lnTo>
                  <a:lnTo>
                    <a:pt x="4" y="61"/>
                  </a:lnTo>
                  <a:lnTo>
                    <a:pt x="4" y="47"/>
                  </a:lnTo>
                  <a:lnTo>
                    <a:pt x="9" y="36"/>
                  </a:lnTo>
                  <a:lnTo>
                    <a:pt x="13" y="26"/>
                  </a:lnTo>
                  <a:lnTo>
                    <a:pt x="23" y="19"/>
                  </a:lnTo>
                  <a:lnTo>
                    <a:pt x="30" y="9"/>
                  </a:lnTo>
                  <a:lnTo>
                    <a:pt x="42" y="6"/>
                  </a:lnTo>
                  <a:lnTo>
                    <a:pt x="55" y="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80" name="Freeform 164"/>
            <p:cNvSpPr>
              <a:spLocks/>
            </p:cNvSpPr>
            <p:nvPr/>
          </p:nvSpPr>
          <p:spPr bwMode="auto">
            <a:xfrm>
              <a:off x="1820" y="3073"/>
              <a:ext cx="78" cy="67"/>
            </a:xfrm>
            <a:custGeom>
              <a:avLst/>
              <a:gdLst>
                <a:gd name="T0" fmla="*/ 1 w 156"/>
                <a:gd name="T1" fmla="*/ 1 h 133"/>
                <a:gd name="T2" fmla="*/ 1 w 156"/>
                <a:gd name="T3" fmla="*/ 1 h 133"/>
                <a:gd name="T4" fmla="*/ 1 w 156"/>
                <a:gd name="T5" fmla="*/ 1 h 133"/>
                <a:gd name="T6" fmla="*/ 1 w 156"/>
                <a:gd name="T7" fmla="*/ 0 h 133"/>
                <a:gd name="T8" fmla="*/ 1 w 156"/>
                <a:gd name="T9" fmla="*/ 1 h 133"/>
                <a:gd name="T10" fmla="*/ 1 w 156"/>
                <a:gd name="T11" fmla="*/ 1 h 133"/>
                <a:gd name="T12" fmla="*/ 1 w 156"/>
                <a:gd name="T13" fmla="*/ 1 h 133"/>
                <a:gd name="T14" fmla="*/ 1 w 156"/>
                <a:gd name="T15" fmla="*/ 1 h 133"/>
                <a:gd name="T16" fmla="*/ 1 w 156"/>
                <a:gd name="T17" fmla="*/ 1 h 133"/>
                <a:gd name="T18" fmla="*/ 1 w 156"/>
                <a:gd name="T19" fmla="*/ 1 h 133"/>
                <a:gd name="T20" fmla="*/ 1 w 156"/>
                <a:gd name="T21" fmla="*/ 1 h 133"/>
                <a:gd name="T22" fmla="*/ 1 w 156"/>
                <a:gd name="T23" fmla="*/ 1 h 133"/>
                <a:gd name="T24" fmla="*/ 1 w 156"/>
                <a:gd name="T25" fmla="*/ 1 h 133"/>
                <a:gd name="T26" fmla="*/ 1 w 156"/>
                <a:gd name="T27" fmla="*/ 1 h 133"/>
                <a:gd name="T28" fmla="*/ 1 w 156"/>
                <a:gd name="T29" fmla="*/ 1 h 133"/>
                <a:gd name="T30" fmla="*/ 1 w 156"/>
                <a:gd name="T31" fmla="*/ 1 h 133"/>
                <a:gd name="T32" fmla="*/ 1 w 156"/>
                <a:gd name="T33" fmla="*/ 1 h 133"/>
                <a:gd name="T34" fmla="*/ 1 w 156"/>
                <a:gd name="T35" fmla="*/ 1 h 133"/>
                <a:gd name="T36" fmla="*/ 1 w 156"/>
                <a:gd name="T37" fmla="*/ 1 h 133"/>
                <a:gd name="T38" fmla="*/ 1 w 156"/>
                <a:gd name="T39" fmla="*/ 1 h 133"/>
                <a:gd name="T40" fmla="*/ 1 w 156"/>
                <a:gd name="T41" fmla="*/ 1 h 133"/>
                <a:gd name="T42" fmla="*/ 1 w 156"/>
                <a:gd name="T43" fmla="*/ 1 h 133"/>
                <a:gd name="T44" fmla="*/ 1 w 156"/>
                <a:gd name="T45" fmla="*/ 1 h 133"/>
                <a:gd name="T46" fmla="*/ 1 w 156"/>
                <a:gd name="T47" fmla="*/ 1 h 133"/>
                <a:gd name="T48" fmla="*/ 1 w 156"/>
                <a:gd name="T49" fmla="*/ 1 h 133"/>
                <a:gd name="T50" fmla="*/ 1 w 156"/>
                <a:gd name="T51" fmla="*/ 1 h 133"/>
                <a:gd name="T52" fmla="*/ 1 w 156"/>
                <a:gd name="T53" fmla="*/ 1 h 133"/>
                <a:gd name="T54" fmla="*/ 0 w 156"/>
                <a:gd name="T55" fmla="*/ 1 h 133"/>
                <a:gd name="T56" fmla="*/ 0 w 156"/>
                <a:gd name="T57" fmla="*/ 1 h 133"/>
                <a:gd name="T58" fmla="*/ 0 w 156"/>
                <a:gd name="T59" fmla="*/ 1 h 133"/>
                <a:gd name="T60" fmla="*/ 0 w 156"/>
                <a:gd name="T61" fmla="*/ 1 h 133"/>
                <a:gd name="T62" fmla="*/ 1 w 156"/>
                <a:gd name="T63" fmla="*/ 1 h 133"/>
                <a:gd name="T64" fmla="*/ 1 w 156"/>
                <a:gd name="T65" fmla="*/ 1 h 133"/>
                <a:gd name="T66" fmla="*/ 1 w 156"/>
                <a:gd name="T67" fmla="*/ 1 h 133"/>
                <a:gd name="T68" fmla="*/ 1 w 156"/>
                <a:gd name="T69" fmla="*/ 1 h 133"/>
                <a:gd name="T70" fmla="*/ 1 w 156"/>
                <a:gd name="T71" fmla="*/ 1 h 133"/>
                <a:gd name="T72" fmla="*/ 1 w 156"/>
                <a:gd name="T73" fmla="*/ 1 h 133"/>
                <a:gd name="T74" fmla="*/ 1 w 156"/>
                <a:gd name="T75" fmla="*/ 1 h 1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6"/>
                <a:gd name="T115" fmla="*/ 0 h 133"/>
                <a:gd name="T116" fmla="*/ 156 w 156"/>
                <a:gd name="T117" fmla="*/ 133 h 13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6" h="133">
                  <a:moveTo>
                    <a:pt x="48" y="7"/>
                  </a:moveTo>
                  <a:lnTo>
                    <a:pt x="61" y="2"/>
                  </a:lnTo>
                  <a:lnTo>
                    <a:pt x="74" y="2"/>
                  </a:lnTo>
                  <a:lnTo>
                    <a:pt x="88" y="0"/>
                  </a:lnTo>
                  <a:lnTo>
                    <a:pt x="101" y="2"/>
                  </a:lnTo>
                  <a:lnTo>
                    <a:pt x="110" y="2"/>
                  </a:lnTo>
                  <a:lnTo>
                    <a:pt x="122" y="3"/>
                  </a:lnTo>
                  <a:lnTo>
                    <a:pt x="129" y="7"/>
                  </a:lnTo>
                  <a:lnTo>
                    <a:pt x="139" y="13"/>
                  </a:lnTo>
                  <a:lnTo>
                    <a:pt x="150" y="24"/>
                  </a:lnTo>
                  <a:lnTo>
                    <a:pt x="156" y="41"/>
                  </a:lnTo>
                  <a:lnTo>
                    <a:pt x="156" y="53"/>
                  </a:lnTo>
                  <a:lnTo>
                    <a:pt x="156" y="64"/>
                  </a:lnTo>
                  <a:lnTo>
                    <a:pt x="152" y="78"/>
                  </a:lnTo>
                  <a:lnTo>
                    <a:pt x="150" y="95"/>
                  </a:lnTo>
                  <a:lnTo>
                    <a:pt x="129" y="95"/>
                  </a:lnTo>
                  <a:lnTo>
                    <a:pt x="112" y="97"/>
                  </a:lnTo>
                  <a:lnTo>
                    <a:pt x="93" y="98"/>
                  </a:lnTo>
                  <a:lnTo>
                    <a:pt x="76" y="104"/>
                  </a:lnTo>
                  <a:lnTo>
                    <a:pt x="57" y="110"/>
                  </a:lnTo>
                  <a:lnTo>
                    <a:pt x="40" y="116"/>
                  </a:lnTo>
                  <a:lnTo>
                    <a:pt x="21" y="121"/>
                  </a:lnTo>
                  <a:lnTo>
                    <a:pt x="4" y="133"/>
                  </a:lnTo>
                  <a:lnTo>
                    <a:pt x="4" y="121"/>
                  </a:lnTo>
                  <a:lnTo>
                    <a:pt x="4" y="110"/>
                  </a:lnTo>
                  <a:lnTo>
                    <a:pt x="2" y="98"/>
                  </a:lnTo>
                  <a:lnTo>
                    <a:pt x="2" y="89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55"/>
                  </a:lnTo>
                  <a:lnTo>
                    <a:pt x="0" y="47"/>
                  </a:lnTo>
                  <a:lnTo>
                    <a:pt x="2" y="28"/>
                  </a:lnTo>
                  <a:lnTo>
                    <a:pt x="10" y="15"/>
                  </a:lnTo>
                  <a:lnTo>
                    <a:pt x="14" y="9"/>
                  </a:lnTo>
                  <a:lnTo>
                    <a:pt x="23" y="5"/>
                  </a:lnTo>
                  <a:lnTo>
                    <a:pt x="33" y="5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81" name="Freeform 165"/>
            <p:cNvSpPr>
              <a:spLocks/>
            </p:cNvSpPr>
            <p:nvPr/>
          </p:nvSpPr>
          <p:spPr bwMode="auto">
            <a:xfrm>
              <a:off x="2098" y="3077"/>
              <a:ext cx="82" cy="89"/>
            </a:xfrm>
            <a:custGeom>
              <a:avLst/>
              <a:gdLst>
                <a:gd name="T0" fmla="*/ 1 w 164"/>
                <a:gd name="T1" fmla="*/ 0 h 179"/>
                <a:gd name="T2" fmla="*/ 1 w 164"/>
                <a:gd name="T3" fmla="*/ 0 h 179"/>
                <a:gd name="T4" fmla="*/ 1 w 164"/>
                <a:gd name="T5" fmla="*/ 0 h 179"/>
                <a:gd name="T6" fmla="*/ 1 w 164"/>
                <a:gd name="T7" fmla="*/ 0 h 179"/>
                <a:gd name="T8" fmla="*/ 1 w 164"/>
                <a:gd name="T9" fmla="*/ 0 h 179"/>
                <a:gd name="T10" fmla="*/ 1 w 164"/>
                <a:gd name="T11" fmla="*/ 0 h 179"/>
                <a:gd name="T12" fmla="*/ 1 w 164"/>
                <a:gd name="T13" fmla="*/ 0 h 179"/>
                <a:gd name="T14" fmla="*/ 1 w 164"/>
                <a:gd name="T15" fmla="*/ 0 h 179"/>
                <a:gd name="T16" fmla="*/ 1 w 164"/>
                <a:gd name="T17" fmla="*/ 0 h 179"/>
                <a:gd name="T18" fmla="*/ 1 w 164"/>
                <a:gd name="T19" fmla="*/ 0 h 179"/>
                <a:gd name="T20" fmla="*/ 1 w 164"/>
                <a:gd name="T21" fmla="*/ 0 h 179"/>
                <a:gd name="T22" fmla="*/ 1 w 164"/>
                <a:gd name="T23" fmla="*/ 0 h 179"/>
                <a:gd name="T24" fmla="*/ 1 w 164"/>
                <a:gd name="T25" fmla="*/ 0 h 179"/>
                <a:gd name="T26" fmla="*/ 1 w 164"/>
                <a:gd name="T27" fmla="*/ 0 h 179"/>
                <a:gd name="T28" fmla="*/ 1 w 164"/>
                <a:gd name="T29" fmla="*/ 0 h 179"/>
                <a:gd name="T30" fmla="*/ 1 w 164"/>
                <a:gd name="T31" fmla="*/ 0 h 179"/>
                <a:gd name="T32" fmla="*/ 1 w 164"/>
                <a:gd name="T33" fmla="*/ 0 h 179"/>
                <a:gd name="T34" fmla="*/ 1 w 164"/>
                <a:gd name="T35" fmla="*/ 0 h 179"/>
                <a:gd name="T36" fmla="*/ 1 w 164"/>
                <a:gd name="T37" fmla="*/ 0 h 179"/>
                <a:gd name="T38" fmla="*/ 1 w 164"/>
                <a:gd name="T39" fmla="*/ 0 h 179"/>
                <a:gd name="T40" fmla="*/ 1 w 164"/>
                <a:gd name="T41" fmla="*/ 0 h 179"/>
                <a:gd name="T42" fmla="*/ 1 w 164"/>
                <a:gd name="T43" fmla="*/ 0 h 179"/>
                <a:gd name="T44" fmla="*/ 1 w 164"/>
                <a:gd name="T45" fmla="*/ 0 h 179"/>
                <a:gd name="T46" fmla="*/ 1 w 164"/>
                <a:gd name="T47" fmla="*/ 0 h 179"/>
                <a:gd name="T48" fmla="*/ 1 w 164"/>
                <a:gd name="T49" fmla="*/ 0 h 179"/>
                <a:gd name="T50" fmla="*/ 0 w 164"/>
                <a:gd name="T51" fmla="*/ 0 h 179"/>
                <a:gd name="T52" fmla="*/ 0 w 164"/>
                <a:gd name="T53" fmla="*/ 0 h 179"/>
                <a:gd name="T54" fmla="*/ 1 w 164"/>
                <a:gd name="T55" fmla="*/ 0 h 179"/>
                <a:gd name="T56" fmla="*/ 1 w 164"/>
                <a:gd name="T57" fmla="*/ 0 h 179"/>
                <a:gd name="T58" fmla="*/ 1 w 164"/>
                <a:gd name="T59" fmla="*/ 0 h 179"/>
                <a:gd name="T60" fmla="*/ 1 w 164"/>
                <a:gd name="T61" fmla="*/ 0 h 179"/>
                <a:gd name="T62" fmla="*/ 1 w 164"/>
                <a:gd name="T63" fmla="*/ 0 h 179"/>
                <a:gd name="T64" fmla="*/ 1 w 164"/>
                <a:gd name="T65" fmla="*/ 0 h 179"/>
                <a:gd name="T66" fmla="*/ 1 w 164"/>
                <a:gd name="T67" fmla="*/ 0 h 179"/>
                <a:gd name="T68" fmla="*/ 1 w 164"/>
                <a:gd name="T69" fmla="*/ 0 h 179"/>
                <a:gd name="T70" fmla="*/ 1 w 164"/>
                <a:gd name="T71" fmla="*/ 0 h 179"/>
                <a:gd name="T72" fmla="*/ 1 w 164"/>
                <a:gd name="T73" fmla="*/ 0 h 179"/>
                <a:gd name="T74" fmla="*/ 1 w 164"/>
                <a:gd name="T75" fmla="*/ 0 h 179"/>
                <a:gd name="T76" fmla="*/ 1 w 164"/>
                <a:gd name="T77" fmla="*/ 0 h 179"/>
                <a:gd name="T78" fmla="*/ 1 w 164"/>
                <a:gd name="T79" fmla="*/ 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4"/>
                <a:gd name="T121" fmla="*/ 0 h 179"/>
                <a:gd name="T122" fmla="*/ 164 w 164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4" h="179">
                  <a:moveTo>
                    <a:pt x="130" y="0"/>
                  </a:moveTo>
                  <a:lnTo>
                    <a:pt x="139" y="6"/>
                  </a:lnTo>
                  <a:lnTo>
                    <a:pt x="149" y="17"/>
                  </a:lnTo>
                  <a:lnTo>
                    <a:pt x="154" y="29"/>
                  </a:lnTo>
                  <a:lnTo>
                    <a:pt x="162" y="46"/>
                  </a:lnTo>
                  <a:lnTo>
                    <a:pt x="164" y="59"/>
                  </a:lnTo>
                  <a:lnTo>
                    <a:pt x="164" y="76"/>
                  </a:lnTo>
                  <a:lnTo>
                    <a:pt x="162" y="91"/>
                  </a:lnTo>
                  <a:lnTo>
                    <a:pt x="160" y="109"/>
                  </a:lnTo>
                  <a:lnTo>
                    <a:pt x="152" y="122"/>
                  </a:lnTo>
                  <a:lnTo>
                    <a:pt x="147" y="135"/>
                  </a:lnTo>
                  <a:lnTo>
                    <a:pt x="135" y="147"/>
                  </a:lnTo>
                  <a:lnTo>
                    <a:pt x="126" y="158"/>
                  </a:lnTo>
                  <a:lnTo>
                    <a:pt x="111" y="164"/>
                  </a:lnTo>
                  <a:lnTo>
                    <a:pt x="97" y="169"/>
                  </a:lnTo>
                  <a:lnTo>
                    <a:pt x="80" y="169"/>
                  </a:lnTo>
                  <a:lnTo>
                    <a:pt x="63" y="169"/>
                  </a:lnTo>
                  <a:lnTo>
                    <a:pt x="46" y="171"/>
                  </a:lnTo>
                  <a:lnTo>
                    <a:pt x="33" y="173"/>
                  </a:lnTo>
                  <a:lnTo>
                    <a:pt x="17" y="175"/>
                  </a:lnTo>
                  <a:lnTo>
                    <a:pt x="4" y="179"/>
                  </a:lnTo>
                  <a:lnTo>
                    <a:pt x="2" y="162"/>
                  </a:lnTo>
                  <a:lnTo>
                    <a:pt x="2" y="147"/>
                  </a:lnTo>
                  <a:lnTo>
                    <a:pt x="2" y="129"/>
                  </a:lnTo>
                  <a:lnTo>
                    <a:pt x="2" y="114"/>
                  </a:lnTo>
                  <a:lnTo>
                    <a:pt x="0" y="97"/>
                  </a:lnTo>
                  <a:lnTo>
                    <a:pt x="0" y="82"/>
                  </a:lnTo>
                  <a:lnTo>
                    <a:pt x="2" y="67"/>
                  </a:lnTo>
                  <a:lnTo>
                    <a:pt x="6" y="55"/>
                  </a:lnTo>
                  <a:lnTo>
                    <a:pt x="8" y="42"/>
                  </a:lnTo>
                  <a:lnTo>
                    <a:pt x="14" y="33"/>
                  </a:lnTo>
                  <a:lnTo>
                    <a:pt x="19" y="21"/>
                  </a:lnTo>
                  <a:lnTo>
                    <a:pt x="31" y="15"/>
                  </a:lnTo>
                  <a:lnTo>
                    <a:pt x="40" y="10"/>
                  </a:lnTo>
                  <a:lnTo>
                    <a:pt x="55" y="6"/>
                  </a:lnTo>
                  <a:lnTo>
                    <a:pt x="73" y="6"/>
                  </a:lnTo>
                  <a:lnTo>
                    <a:pt x="93" y="8"/>
                  </a:lnTo>
                  <a:lnTo>
                    <a:pt x="112" y="4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82" name="Freeform 166"/>
            <p:cNvSpPr>
              <a:spLocks/>
            </p:cNvSpPr>
            <p:nvPr/>
          </p:nvSpPr>
          <p:spPr bwMode="auto">
            <a:xfrm>
              <a:off x="438" y="3081"/>
              <a:ext cx="18" cy="18"/>
            </a:xfrm>
            <a:custGeom>
              <a:avLst/>
              <a:gdLst>
                <a:gd name="T0" fmla="*/ 0 w 36"/>
                <a:gd name="T1" fmla="*/ 0 h 36"/>
                <a:gd name="T2" fmla="*/ 1 w 36"/>
                <a:gd name="T3" fmla="*/ 1 h 36"/>
                <a:gd name="T4" fmla="*/ 1 w 36"/>
                <a:gd name="T5" fmla="*/ 1 h 36"/>
                <a:gd name="T6" fmla="*/ 1 w 36"/>
                <a:gd name="T7" fmla="*/ 1 h 36"/>
                <a:gd name="T8" fmla="*/ 1 w 36"/>
                <a:gd name="T9" fmla="*/ 1 h 36"/>
                <a:gd name="T10" fmla="*/ 1 w 36"/>
                <a:gd name="T11" fmla="*/ 1 h 36"/>
                <a:gd name="T12" fmla="*/ 1 w 36"/>
                <a:gd name="T13" fmla="*/ 1 h 36"/>
                <a:gd name="T14" fmla="*/ 1 w 36"/>
                <a:gd name="T15" fmla="*/ 1 h 36"/>
                <a:gd name="T16" fmla="*/ 0 w 36"/>
                <a:gd name="T17" fmla="*/ 0 h 36"/>
                <a:gd name="T18" fmla="*/ 0 w 36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36"/>
                <a:gd name="T32" fmla="*/ 36 w 36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36">
                  <a:moveTo>
                    <a:pt x="0" y="0"/>
                  </a:moveTo>
                  <a:lnTo>
                    <a:pt x="11" y="6"/>
                  </a:lnTo>
                  <a:lnTo>
                    <a:pt x="22" y="17"/>
                  </a:lnTo>
                  <a:lnTo>
                    <a:pt x="32" y="26"/>
                  </a:lnTo>
                  <a:lnTo>
                    <a:pt x="36" y="36"/>
                  </a:lnTo>
                  <a:lnTo>
                    <a:pt x="26" y="32"/>
                  </a:lnTo>
                  <a:lnTo>
                    <a:pt x="17" y="30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83" name="Freeform 167"/>
            <p:cNvSpPr>
              <a:spLocks/>
            </p:cNvSpPr>
            <p:nvPr/>
          </p:nvSpPr>
          <p:spPr bwMode="auto">
            <a:xfrm>
              <a:off x="1744" y="3083"/>
              <a:ext cx="67" cy="70"/>
            </a:xfrm>
            <a:custGeom>
              <a:avLst/>
              <a:gdLst>
                <a:gd name="T0" fmla="*/ 1 w 133"/>
                <a:gd name="T1" fmla="*/ 1 h 140"/>
                <a:gd name="T2" fmla="*/ 1 w 133"/>
                <a:gd name="T3" fmla="*/ 1 h 140"/>
                <a:gd name="T4" fmla="*/ 1 w 133"/>
                <a:gd name="T5" fmla="*/ 1 h 140"/>
                <a:gd name="T6" fmla="*/ 1 w 133"/>
                <a:gd name="T7" fmla="*/ 1 h 140"/>
                <a:gd name="T8" fmla="*/ 1 w 133"/>
                <a:gd name="T9" fmla="*/ 1 h 140"/>
                <a:gd name="T10" fmla="*/ 1 w 133"/>
                <a:gd name="T11" fmla="*/ 1 h 140"/>
                <a:gd name="T12" fmla="*/ 1 w 133"/>
                <a:gd name="T13" fmla="*/ 1 h 140"/>
                <a:gd name="T14" fmla="*/ 1 w 133"/>
                <a:gd name="T15" fmla="*/ 1 h 140"/>
                <a:gd name="T16" fmla="*/ 1 w 133"/>
                <a:gd name="T17" fmla="*/ 1 h 140"/>
                <a:gd name="T18" fmla="*/ 1 w 133"/>
                <a:gd name="T19" fmla="*/ 1 h 140"/>
                <a:gd name="T20" fmla="*/ 1 w 133"/>
                <a:gd name="T21" fmla="*/ 1 h 140"/>
                <a:gd name="T22" fmla="*/ 1 w 133"/>
                <a:gd name="T23" fmla="*/ 1 h 140"/>
                <a:gd name="T24" fmla="*/ 1 w 133"/>
                <a:gd name="T25" fmla="*/ 1 h 140"/>
                <a:gd name="T26" fmla="*/ 1 w 133"/>
                <a:gd name="T27" fmla="*/ 1 h 140"/>
                <a:gd name="T28" fmla="*/ 1 w 133"/>
                <a:gd name="T29" fmla="*/ 1 h 140"/>
                <a:gd name="T30" fmla="*/ 1 w 133"/>
                <a:gd name="T31" fmla="*/ 1 h 140"/>
                <a:gd name="T32" fmla="*/ 1 w 133"/>
                <a:gd name="T33" fmla="*/ 1 h 140"/>
                <a:gd name="T34" fmla="*/ 1 w 133"/>
                <a:gd name="T35" fmla="*/ 1 h 140"/>
                <a:gd name="T36" fmla="*/ 1 w 133"/>
                <a:gd name="T37" fmla="*/ 1 h 140"/>
                <a:gd name="T38" fmla="*/ 0 w 133"/>
                <a:gd name="T39" fmla="*/ 1 h 140"/>
                <a:gd name="T40" fmla="*/ 0 w 133"/>
                <a:gd name="T41" fmla="*/ 1 h 140"/>
                <a:gd name="T42" fmla="*/ 0 w 133"/>
                <a:gd name="T43" fmla="*/ 1 h 140"/>
                <a:gd name="T44" fmla="*/ 1 w 133"/>
                <a:gd name="T45" fmla="*/ 1 h 140"/>
                <a:gd name="T46" fmla="*/ 1 w 133"/>
                <a:gd name="T47" fmla="*/ 1 h 140"/>
                <a:gd name="T48" fmla="*/ 1 w 133"/>
                <a:gd name="T49" fmla="*/ 1 h 140"/>
                <a:gd name="T50" fmla="*/ 1 w 133"/>
                <a:gd name="T51" fmla="*/ 1 h 140"/>
                <a:gd name="T52" fmla="*/ 1 w 133"/>
                <a:gd name="T53" fmla="*/ 1 h 140"/>
                <a:gd name="T54" fmla="*/ 1 w 133"/>
                <a:gd name="T55" fmla="*/ 1 h 140"/>
                <a:gd name="T56" fmla="*/ 1 w 133"/>
                <a:gd name="T57" fmla="*/ 1 h 140"/>
                <a:gd name="T58" fmla="*/ 1 w 133"/>
                <a:gd name="T59" fmla="*/ 1 h 140"/>
                <a:gd name="T60" fmla="*/ 1 w 133"/>
                <a:gd name="T61" fmla="*/ 1 h 140"/>
                <a:gd name="T62" fmla="*/ 1 w 133"/>
                <a:gd name="T63" fmla="*/ 0 h 140"/>
                <a:gd name="T64" fmla="*/ 1 w 133"/>
                <a:gd name="T65" fmla="*/ 1 h 140"/>
                <a:gd name="T66" fmla="*/ 1 w 133"/>
                <a:gd name="T67" fmla="*/ 1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3"/>
                <a:gd name="T103" fmla="*/ 0 h 140"/>
                <a:gd name="T104" fmla="*/ 133 w 133"/>
                <a:gd name="T105" fmla="*/ 140 h 1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3" h="140">
                  <a:moveTo>
                    <a:pt x="101" y="2"/>
                  </a:moveTo>
                  <a:lnTo>
                    <a:pt x="116" y="5"/>
                  </a:lnTo>
                  <a:lnTo>
                    <a:pt x="125" y="17"/>
                  </a:lnTo>
                  <a:lnTo>
                    <a:pt x="131" y="30"/>
                  </a:lnTo>
                  <a:lnTo>
                    <a:pt x="133" y="49"/>
                  </a:lnTo>
                  <a:lnTo>
                    <a:pt x="131" y="66"/>
                  </a:lnTo>
                  <a:lnTo>
                    <a:pt x="129" y="85"/>
                  </a:lnTo>
                  <a:lnTo>
                    <a:pt x="129" y="100"/>
                  </a:lnTo>
                  <a:lnTo>
                    <a:pt x="131" y="117"/>
                  </a:lnTo>
                  <a:lnTo>
                    <a:pt x="114" y="117"/>
                  </a:lnTo>
                  <a:lnTo>
                    <a:pt x="99" y="117"/>
                  </a:lnTo>
                  <a:lnTo>
                    <a:pt x="84" y="117"/>
                  </a:lnTo>
                  <a:lnTo>
                    <a:pt x="70" y="121"/>
                  </a:lnTo>
                  <a:lnTo>
                    <a:pt x="55" y="121"/>
                  </a:lnTo>
                  <a:lnTo>
                    <a:pt x="42" y="127"/>
                  </a:lnTo>
                  <a:lnTo>
                    <a:pt x="30" y="131"/>
                  </a:lnTo>
                  <a:lnTo>
                    <a:pt x="19" y="140"/>
                  </a:lnTo>
                  <a:lnTo>
                    <a:pt x="10" y="123"/>
                  </a:lnTo>
                  <a:lnTo>
                    <a:pt x="6" y="108"/>
                  </a:lnTo>
                  <a:lnTo>
                    <a:pt x="0" y="93"/>
                  </a:lnTo>
                  <a:lnTo>
                    <a:pt x="0" y="81"/>
                  </a:lnTo>
                  <a:lnTo>
                    <a:pt x="0" y="68"/>
                  </a:lnTo>
                  <a:lnTo>
                    <a:pt x="2" y="57"/>
                  </a:lnTo>
                  <a:lnTo>
                    <a:pt x="6" y="45"/>
                  </a:lnTo>
                  <a:lnTo>
                    <a:pt x="11" y="38"/>
                  </a:lnTo>
                  <a:lnTo>
                    <a:pt x="15" y="26"/>
                  </a:lnTo>
                  <a:lnTo>
                    <a:pt x="23" y="19"/>
                  </a:lnTo>
                  <a:lnTo>
                    <a:pt x="32" y="13"/>
                  </a:lnTo>
                  <a:lnTo>
                    <a:pt x="44" y="7"/>
                  </a:lnTo>
                  <a:lnTo>
                    <a:pt x="55" y="2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84" name="Freeform 168"/>
            <p:cNvSpPr>
              <a:spLocks/>
            </p:cNvSpPr>
            <p:nvPr/>
          </p:nvSpPr>
          <p:spPr bwMode="auto">
            <a:xfrm>
              <a:off x="399" y="3090"/>
              <a:ext cx="35" cy="21"/>
            </a:xfrm>
            <a:custGeom>
              <a:avLst/>
              <a:gdLst>
                <a:gd name="T0" fmla="*/ 1 w 70"/>
                <a:gd name="T1" fmla="*/ 0 h 42"/>
                <a:gd name="T2" fmla="*/ 1 w 70"/>
                <a:gd name="T3" fmla="*/ 1 h 42"/>
                <a:gd name="T4" fmla="*/ 1 w 70"/>
                <a:gd name="T5" fmla="*/ 1 h 42"/>
                <a:gd name="T6" fmla="*/ 1 w 70"/>
                <a:gd name="T7" fmla="*/ 1 h 42"/>
                <a:gd name="T8" fmla="*/ 1 w 70"/>
                <a:gd name="T9" fmla="*/ 1 h 42"/>
                <a:gd name="T10" fmla="*/ 1 w 70"/>
                <a:gd name="T11" fmla="*/ 1 h 42"/>
                <a:gd name="T12" fmla="*/ 1 w 70"/>
                <a:gd name="T13" fmla="*/ 1 h 42"/>
                <a:gd name="T14" fmla="*/ 1 w 70"/>
                <a:gd name="T15" fmla="*/ 1 h 42"/>
                <a:gd name="T16" fmla="*/ 1 w 70"/>
                <a:gd name="T17" fmla="*/ 1 h 42"/>
                <a:gd name="T18" fmla="*/ 1 w 70"/>
                <a:gd name="T19" fmla="*/ 1 h 42"/>
                <a:gd name="T20" fmla="*/ 1 w 70"/>
                <a:gd name="T21" fmla="*/ 1 h 42"/>
                <a:gd name="T22" fmla="*/ 0 w 70"/>
                <a:gd name="T23" fmla="*/ 1 h 42"/>
                <a:gd name="T24" fmla="*/ 0 w 70"/>
                <a:gd name="T25" fmla="*/ 1 h 42"/>
                <a:gd name="T26" fmla="*/ 1 w 70"/>
                <a:gd name="T27" fmla="*/ 1 h 42"/>
                <a:gd name="T28" fmla="*/ 1 w 70"/>
                <a:gd name="T29" fmla="*/ 0 h 42"/>
                <a:gd name="T30" fmla="*/ 1 w 70"/>
                <a:gd name="T31" fmla="*/ 0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0"/>
                <a:gd name="T49" fmla="*/ 0 h 42"/>
                <a:gd name="T50" fmla="*/ 70 w 70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0" h="42">
                  <a:moveTo>
                    <a:pt x="13" y="0"/>
                  </a:moveTo>
                  <a:lnTo>
                    <a:pt x="32" y="7"/>
                  </a:lnTo>
                  <a:lnTo>
                    <a:pt x="53" y="21"/>
                  </a:lnTo>
                  <a:lnTo>
                    <a:pt x="60" y="26"/>
                  </a:lnTo>
                  <a:lnTo>
                    <a:pt x="70" y="38"/>
                  </a:lnTo>
                  <a:lnTo>
                    <a:pt x="68" y="38"/>
                  </a:lnTo>
                  <a:lnTo>
                    <a:pt x="66" y="42"/>
                  </a:lnTo>
                  <a:lnTo>
                    <a:pt x="53" y="40"/>
                  </a:lnTo>
                  <a:lnTo>
                    <a:pt x="40" y="40"/>
                  </a:lnTo>
                  <a:lnTo>
                    <a:pt x="24" y="38"/>
                  </a:lnTo>
                  <a:lnTo>
                    <a:pt x="13" y="38"/>
                  </a:lnTo>
                  <a:lnTo>
                    <a:pt x="0" y="30"/>
                  </a:lnTo>
                  <a:lnTo>
                    <a:pt x="0" y="21"/>
                  </a:lnTo>
                  <a:lnTo>
                    <a:pt x="3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85" name="Freeform 169"/>
            <p:cNvSpPr>
              <a:spLocks/>
            </p:cNvSpPr>
            <p:nvPr/>
          </p:nvSpPr>
          <p:spPr bwMode="auto">
            <a:xfrm>
              <a:off x="764" y="3094"/>
              <a:ext cx="18" cy="44"/>
            </a:xfrm>
            <a:custGeom>
              <a:avLst/>
              <a:gdLst>
                <a:gd name="T0" fmla="*/ 1 w 36"/>
                <a:gd name="T1" fmla="*/ 0 h 88"/>
                <a:gd name="T2" fmla="*/ 1 w 36"/>
                <a:gd name="T3" fmla="*/ 1 h 88"/>
                <a:gd name="T4" fmla="*/ 1 w 36"/>
                <a:gd name="T5" fmla="*/ 1 h 88"/>
                <a:gd name="T6" fmla="*/ 1 w 36"/>
                <a:gd name="T7" fmla="*/ 1 h 88"/>
                <a:gd name="T8" fmla="*/ 1 w 36"/>
                <a:gd name="T9" fmla="*/ 1 h 88"/>
                <a:gd name="T10" fmla="*/ 1 w 36"/>
                <a:gd name="T11" fmla="*/ 1 h 88"/>
                <a:gd name="T12" fmla="*/ 1 w 36"/>
                <a:gd name="T13" fmla="*/ 1 h 88"/>
                <a:gd name="T14" fmla="*/ 1 w 36"/>
                <a:gd name="T15" fmla="*/ 1 h 88"/>
                <a:gd name="T16" fmla="*/ 1 w 36"/>
                <a:gd name="T17" fmla="*/ 1 h 88"/>
                <a:gd name="T18" fmla="*/ 1 w 36"/>
                <a:gd name="T19" fmla="*/ 1 h 88"/>
                <a:gd name="T20" fmla="*/ 1 w 36"/>
                <a:gd name="T21" fmla="*/ 1 h 88"/>
                <a:gd name="T22" fmla="*/ 1 w 36"/>
                <a:gd name="T23" fmla="*/ 1 h 88"/>
                <a:gd name="T24" fmla="*/ 1 w 36"/>
                <a:gd name="T25" fmla="*/ 1 h 88"/>
                <a:gd name="T26" fmla="*/ 1 w 36"/>
                <a:gd name="T27" fmla="*/ 1 h 88"/>
                <a:gd name="T28" fmla="*/ 1 w 36"/>
                <a:gd name="T29" fmla="*/ 1 h 88"/>
                <a:gd name="T30" fmla="*/ 1 w 36"/>
                <a:gd name="T31" fmla="*/ 1 h 88"/>
                <a:gd name="T32" fmla="*/ 0 w 36"/>
                <a:gd name="T33" fmla="*/ 1 h 88"/>
                <a:gd name="T34" fmla="*/ 0 w 36"/>
                <a:gd name="T35" fmla="*/ 1 h 88"/>
                <a:gd name="T36" fmla="*/ 1 w 36"/>
                <a:gd name="T37" fmla="*/ 0 h 88"/>
                <a:gd name="T38" fmla="*/ 1 w 36"/>
                <a:gd name="T39" fmla="*/ 0 h 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"/>
                <a:gd name="T61" fmla="*/ 0 h 88"/>
                <a:gd name="T62" fmla="*/ 36 w 36"/>
                <a:gd name="T63" fmla="*/ 88 h 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" h="88">
                  <a:moveTo>
                    <a:pt x="2" y="0"/>
                  </a:moveTo>
                  <a:lnTo>
                    <a:pt x="11" y="10"/>
                  </a:lnTo>
                  <a:lnTo>
                    <a:pt x="21" y="21"/>
                  </a:lnTo>
                  <a:lnTo>
                    <a:pt x="26" y="33"/>
                  </a:lnTo>
                  <a:lnTo>
                    <a:pt x="32" y="44"/>
                  </a:lnTo>
                  <a:lnTo>
                    <a:pt x="34" y="59"/>
                  </a:lnTo>
                  <a:lnTo>
                    <a:pt x="36" y="73"/>
                  </a:lnTo>
                  <a:lnTo>
                    <a:pt x="34" y="82"/>
                  </a:lnTo>
                  <a:lnTo>
                    <a:pt x="32" y="88"/>
                  </a:lnTo>
                  <a:lnTo>
                    <a:pt x="24" y="84"/>
                  </a:lnTo>
                  <a:lnTo>
                    <a:pt x="19" y="76"/>
                  </a:lnTo>
                  <a:lnTo>
                    <a:pt x="13" y="69"/>
                  </a:lnTo>
                  <a:lnTo>
                    <a:pt x="11" y="61"/>
                  </a:lnTo>
                  <a:lnTo>
                    <a:pt x="5" y="50"/>
                  </a:lnTo>
                  <a:lnTo>
                    <a:pt x="4" y="40"/>
                  </a:lnTo>
                  <a:lnTo>
                    <a:pt x="2" y="29"/>
                  </a:lnTo>
                  <a:lnTo>
                    <a:pt x="0" y="18"/>
                  </a:lnTo>
                  <a:lnTo>
                    <a:pt x="0" y="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86" name="Freeform 170"/>
            <p:cNvSpPr>
              <a:spLocks/>
            </p:cNvSpPr>
            <p:nvPr/>
          </p:nvSpPr>
          <p:spPr bwMode="auto">
            <a:xfrm>
              <a:off x="1995" y="3097"/>
              <a:ext cx="95" cy="88"/>
            </a:xfrm>
            <a:custGeom>
              <a:avLst/>
              <a:gdLst>
                <a:gd name="T0" fmla="*/ 1 w 188"/>
                <a:gd name="T1" fmla="*/ 0 h 177"/>
                <a:gd name="T2" fmla="*/ 1 w 188"/>
                <a:gd name="T3" fmla="*/ 0 h 177"/>
                <a:gd name="T4" fmla="*/ 1 w 188"/>
                <a:gd name="T5" fmla="*/ 0 h 177"/>
                <a:gd name="T6" fmla="*/ 1 w 188"/>
                <a:gd name="T7" fmla="*/ 0 h 177"/>
                <a:gd name="T8" fmla="*/ 1 w 188"/>
                <a:gd name="T9" fmla="*/ 0 h 177"/>
                <a:gd name="T10" fmla="*/ 1 w 188"/>
                <a:gd name="T11" fmla="*/ 0 h 177"/>
                <a:gd name="T12" fmla="*/ 1 w 188"/>
                <a:gd name="T13" fmla="*/ 0 h 177"/>
                <a:gd name="T14" fmla="*/ 1 w 188"/>
                <a:gd name="T15" fmla="*/ 0 h 177"/>
                <a:gd name="T16" fmla="*/ 1 w 188"/>
                <a:gd name="T17" fmla="*/ 0 h 177"/>
                <a:gd name="T18" fmla="*/ 1 w 188"/>
                <a:gd name="T19" fmla="*/ 0 h 177"/>
                <a:gd name="T20" fmla="*/ 1 w 188"/>
                <a:gd name="T21" fmla="*/ 0 h 177"/>
                <a:gd name="T22" fmla="*/ 1 w 188"/>
                <a:gd name="T23" fmla="*/ 0 h 177"/>
                <a:gd name="T24" fmla="*/ 1 w 188"/>
                <a:gd name="T25" fmla="*/ 0 h 177"/>
                <a:gd name="T26" fmla="*/ 1 w 188"/>
                <a:gd name="T27" fmla="*/ 0 h 177"/>
                <a:gd name="T28" fmla="*/ 1 w 188"/>
                <a:gd name="T29" fmla="*/ 0 h 177"/>
                <a:gd name="T30" fmla="*/ 1 w 188"/>
                <a:gd name="T31" fmla="*/ 0 h 177"/>
                <a:gd name="T32" fmla="*/ 1 w 188"/>
                <a:gd name="T33" fmla="*/ 0 h 177"/>
                <a:gd name="T34" fmla="*/ 1 w 188"/>
                <a:gd name="T35" fmla="*/ 0 h 177"/>
                <a:gd name="T36" fmla="*/ 1 w 188"/>
                <a:gd name="T37" fmla="*/ 0 h 177"/>
                <a:gd name="T38" fmla="*/ 1 w 188"/>
                <a:gd name="T39" fmla="*/ 0 h 177"/>
                <a:gd name="T40" fmla="*/ 1 w 188"/>
                <a:gd name="T41" fmla="*/ 0 h 177"/>
                <a:gd name="T42" fmla="*/ 1 w 188"/>
                <a:gd name="T43" fmla="*/ 0 h 177"/>
                <a:gd name="T44" fmla="*/ 1 w 188"/>
                <a:gd name="T45" fmla="*/ 0 h 177"/>
                <a:gd name="T46" fmla="*/ 1 w 188"/>
                <a:gd name="T47" fmla="*/ 0 h 177"/>
                <a:gd name="T48" fmla="*/ 1 w 188"/>
                <a:gd name="T49" fmla="*/ 0 h 177"/>
                <a:gd name="T50" fmla="*/ 1 w 188"/>
                <a:gd name="T51" fmla="*/ 0 h 177"/>
                <a:gd name="T52" fmla="*/ 1 w 188"/>
                <a:gd name="T53" fmla="*/ 0 h 177"/>
                <a:gd name="T54" fmla="*/ 0 w 188"/>
                <a:gd name="T55" fmla="*/ 0 h 177"/>
                <a:gd name="T56" fmla="*/ 0 w 188"/>
                <a:gd name="T57" fmla="*/ 0 h 177"/>
                <a:gd name="T58" fmla="*/ 0 w 188"/>
                <a:gd name="T59" fmla="*/ 0 h 177"/>
                <a:gd name="T60" fmla="*/ 1 w 188"/>
                <a:gd name="T61" fmla="*/ 0 h 177"/>
                <a:gd name="T62" fmla="*/ 1 w 188"/>
                <a:gd name="T63" fmla="*/ 0 h 177"/>
                <a:gd name="T64" fmla="*/ 1 w 188"/>
                <a:gd name="T65" fmla="*/ 0 h 177"/>
                <a:gd name="T66" fmla="*/ 1 w 188"/>
                <a:gd name="T67" fmla="*/ 0 h 177"/>
                <a:gd name="T68" fmla="*/ 1 w 188"/>
                <a:gd name="T69" fmla="*/ 0 h 177"/>
                <a:gd name="T70" fmla="*/ 1 w 188"/>
                <a:gd name="T71" fmla="*/ 0 h 177"/>
                <a:gd name="T72" fmla="*/ 1 w 188"/>
                <a:gd name="T73" fmla="*/ 0 h 177"/>
                <a:gd name="T74" fmla="*/ 1 w 188"/>
                <a:gd name="T75" fmla="*/ 0 h 177"/>
                <a:gd name="T76" fmla="*/ 1 w 188"/>
                <a:gd name="T77" fmla="*/ 0 h 177"/>
                <a:gd name="T78" fmla="*/ 1 w 188"/>
                <a:gd name="T79" fmla="*/ 0 h 177"/>
                <a:gd name="T80" fmla="*/ 1 w 188"/>
                <a:gd name="T81" fmla="*/ 0 h 177"/>
                <a:gd name="T82" fmla="*/ 1 w 188"/>
                <a:gd name="T83" fmla="*/ 0 h 177"/>
                <a:gd name="T84" fmla="*/ 1 w 188"/>
                <a:gd name="T85" fmla="*/ 0 h 177"/>
                <a:gd name="T86" fmla="*/ 1 w 188"/>
                <a:gd name="T87" fmla="*/ 0 h 1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8"/>
                <a:gd name="T133" fmla="*/ 0 h 177"/>
                <a:gd name="T134" fmla="*/ 188 w 188"/>
                <a:gd name="T135" fmla="*/ 177 h 17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8" h="177">
                  <a:moveTo>
                    <a:pt x="146" y="0"/>
                  </a:moveTo>
                  <a:lnTo>
                    <a:pt x="158" y="4"/>
                  </a:lnTo>
                  <a:lnTo>
                    <a:pt x="169" y="12"/>
                  </a:lnTo>
                  <a:lnTo>
                    <a:pt x="175" y="23"/>
                  </a:lnTo>
                  <a:lnTo>
                    <a:pt x="182" y="36"/>
                  </a:lnTo>
                  <a:lnTo>
                    <a:pt x="186" y="50"/>
                  </a:lnTo>
                  <a:lnTo>
                    <a:pt x="188" y="67"/>
                  </a:lnTo>
                  <a:lnTo>
                    <a:pt x="186" y="82"/>
                  </a:lnTo>
                  <a:lnTo>
                    <a:pt x="184" y="99"/>
                  </a:lnTo>
                  <a:lnTo>
                    <a:pt x="177" y="112"/>
                  </a:lnTo>
                  <a:lnTo>
                    <a:pt x="171" y="127"/>
                  </a:lnTo>
                  <a:lnTo>
                    <a:pt x="163" y="139"/>
                  </a:lnTo>
                  <a:lnTo>
                    <a:pt x="154" y="152"/>
                  </a:lnTo>
                  <a:lnTo>
                    <a:pt x="141" y="160"/>
                  </a:lnTo>
                  <a:lnTo>
                    <a:pt x="127" y="166"/>
                  </a:lnTo>
                  <a:lnTo>
                    <a:pt x="110" y="167"/>
                  </a:lnTo>
                  <a:lnTo>
                    <a:pt x="95" y="167"/>
                  </a:lnTo>
                  <a:lnTo>
                    <a:pt x="84" y="166"/>
                  </a:lnTo>
                  <a:lnTo>
                    <a:pt x="72" y="166"/>
                  </a:lnTo>
                  <a:lnTo>
                    <a:pt x="61" y="167"/>
                  </a:lnTo>
                  <a:lnTo>
                    <a:pt x="51" y="169"/>
                  </a:lnTo>
                  <a:lnTo>
                    <a:pt x="30" y="173"/>
                  </a:lnTo>
                  <a:lnTo>
                    <a:pt x="11" y="177"/>
                  </a:lnTo>
                  <a:lnTo>
                    <a:pt x="8" y="160"/>
                  </a:lnTo>
                  <a:lnTo>
                    <a:pt x="6" y="145"/>
                  </a:lnTo>
                  <a:lnTo>
                    <a:pt x="2" y="129"/>
                  </a:lnTo>
                  <a:lnTo>
                    <a:pt x="2" y="116"/>
                  </a:lnTo>
                  <a:lnTo>
                    <a:pt x="0" y="101"/>
                  </a:lnTo>
                  <a:lnTo>
                    <a:pt x="0" y="88"/>
                  </a:lnTo>
                  <a:lnTo>
                    <a:pt x="0" y="76"/>
                  </a:lnTo>
                  <a:lnTo>
                    <a:pt x="4" y="65"/>
                  </a:lnTo>
                  <a:lnTo>
                    <a:pt x="4" y="53"/>
                  </a:lnTo>
                  <a:lnTo>
                    <a:pt x="9" y="44"/>
                  </a:lnTo>
                  <a:lnTo>
                    <a:pt x="15" y="34"/>
                  </a:lnTo>
                  <a:lnTo>
                    <a:pt x="25" y="29"/>
                  </a:lnTo>
                  <a:lnTo>
                    <a:pt x="34" y="21"/>
                  </a:lnTo>
                  <a:lnTo>
                    <a:pt x="47" y="17"/>
                  </a:lnTo>
                  <a:lnTo>
                    <a:pt x="63" y="15"/>
                  </a:lnTo>
                  <a:lnTo>
                    <a:pt x="82" y="15"/>
                  </a:lnTo>
                  <a:lnTo>
                    <a:pt x="97" y="12"/>
                  </a:lnTo>
                  <a:lnTo>
                    <a:pt x="114" y="10"/>
                  </a:lnTo>
                  <a:lnTo>
                    <a:pt x="129" y="6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87" name="Freeform 171"/>
            <p:cNvSpPr>
              <a:spLocks/>
            </p:cNvSpPr>
            <p:nvPr/>
          </p:nvSpPr>
          <p:spPr bwMode="auto">
            <a:xfrm>
              <a:off x="746" y="3101"/>
              <a:ext cx="24" cy="61"/>
            </a:xfrm>
            <a:custGeom>
              <a:avLst/>
              <a:gdLst>
                <a:gd name="T0" fmla="*/ 1 w 47"/>
                <a:gd name="T1" fmla="*/ 0 h 121"/>
                <a:gd name="T2" fmla="*/ 1 w 47"/>
                <a:gd name="T3" fmla="*/ 1 h 121"/>
                <a:gd name="T4" fmla="*/ 1 w 47"/>
                <a:gd name="T5" fmla="*/ 1 h 121"/>
                <a:gd name="T6" fmla="*/ 1 w 47"/>
                <a:gd name="T7" fmla="*/ 1 h 121"/>
                <a:gd name="T8" fmla="*/ 1 w 47"/>
                <a:gd name="T9" fmla="*/ 1 h 121"/>
                <a:gd name="T10" fmla="*/ 1 w 47"/>
                <a:gd name="T11" fmla="*/ 1 h 121"/>
                <a:gd name="T12" fmla="*/ 1 w 47"/>
                <a:gd name="T13" fmla="*/ 1 h 121"/>
                <a:gd name="T14" fmla="*/ 1 w 47"/>
                <a:gd name="T15" fmla="*/ 1 h 121"/>
                <a:gd name="T16" fmla="*/ 1 w 47"/>
                <a:gd name="T17" fmla="*/ 1 h 121"/>
                <a:gd name="T18" fmla="*/ 1 w 47"/>
                <a:gd name="T19" fmla="*/ 1 h 121"/>
                <a:gd name="T20" fmla="*/ 1 w 47"/>
                <a:gd name="T21" fmla="*/ 1 h 121"/>
                <a:gd name="T22" fmla="*/ 1 w 47"/>
                <a:gd name="T23" fmla="*/ 1 h 121"/>
                <a:gd name="T24" fmla="*/ 1 w 47"/>
                <a:gd name="T25" fmla="*/ 1 h 121"/>
                <a:gd name="T26" fmla="*/ 1 w 47"/>
                <a:gd name="T27" fmla="*/ 1 h 121"/>
                <a:gd name="T28" fmla="*/ 1 w 47"/>
                <a:gd name="T29" fmla="*/ 1 h 121"/>
                <a:gd name="T30" fmla="*/ 1 w 47"/>
                <a:gd name="T31" fmla="*/ 1 h 121"/>
                <a:gd name="T32" fmla="*/ 1 w 47"/>
                <a:gd name="T33" fmla="*/ 1 h 121"/>
                <a:gd name="T34" fmla="*/ 0 w 47"/>
                <a:gd name="T35" fmla="*/ 1 h 121"/>
                <a:gd name="T36" fmla="*/ 1 w 47"/>
                <a:gd name="T37" fmla="*/ 0 h 121"/>
                <a:gd name="T38" fmla="*/ 1 w 47"/>
                <a:gd name="T39" fmla="*/ 0 h 1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7"/>
                <a:gd name="T61" fmla="*/ 0 h 121"/>
                <a:gd name="T62" fmla="*/ 47 w 47"/>
                <a:gd name="T63" fmla="*/ 121 h 12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7" h="121">
                  <a:moveTo>
                    <a:pt x="3" y="0"/>
                  </a:moveTo>
                  <a:lnTo>
                    <a:pt x="3" y="9"/>
                  </a:lnTo>
                  <a:lnTo>
                    <a:pt x="9" y="24"/>
                  </a:lnTo>
                  <a:lnTo>
                    <a:pt x="17" y="38"/>
                  </a:lnTo>
                  <a:lnTo>
                    <a:pt x="26" y="55"/>
                  </a:lnTo>
                  <a:lnTo>
                    <a:pt x="34" y="70"/>
                  </a:lnTo>
                  <a:lnTo>
                    <a:pt x="41" y="85"/>
                  </a:lnTo>
                  <a:lnTo>
                    <a:pt x="45" y="99"/>
                  </a:lnTo>
                  <a:lnTo>
                    <a:pt x="47" y="112"/>
                  </a:lnTo>
                  <a:lnTo>
                    <a:pt x="40" y="118"/>
                  </a:lnTo>
                  <a:lnTo>
                    <a:pt x="26" y="121"/>
                  </a:lnTo>
                  <a:lnTo>
                    <a:pt x="26" y="102"/>
                  </a:lnTo>
                  <a:lnTo>
                    <a:pt x="22" y="85"/>
                  </a:lnTo>
                  <a:lnTo>
                    <a:pt x="17" y="70"/>
                  </a:lnTo>
                  <a:lnTo>
                    <a:pt x="11" y="57"/>
                  </a:lnTo>
                  <a:lnTo>
                    <a:pt x="5" y="42"/>
                  </a:lnTo>
                  <a:lnTo>
                    <a:pt x="2" y="28"/>
                  </a:lnTo>
                  <a:lnTo>
                    <a:pt x="0" y="1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88" name="Freeform 172"/>
            <p:cNvSpPr>
              <a:spLocks/>
            </p:cNvSpPr>
            <p:nvPr/>
          </p:nvSpPr>
          <p:spPr bwMode="auto">
            <a:xfrm>
              <a:off x="1902" y="3117"/>
              <a:ext cx="84" cy="92"/>
            </a:xfrm>
            <a:custGeom>
              <a:avLst/>
              <a:gdLst>
                <a:gd name="T0" fmla="*/ 1 w 167"/>
                <a:gd name="T1" fmla="*/ 1 h 184"/>
                <a:gd name="T2" fmla="*/ 1 w 167"/>
                <a:gd name="T3" fmla="*/ 1 h 184"/>
                <a:gd name="T4" fmla="*/ 1 w 167"/>
                <a:gd name="T5" fmla="*/ 1 h 184"/>
                <a:gd name="T6" fmla="*/ 1 w 167"/>
                <a:gd name="T7" fmla="*/ 1 h 184"/>
                <a:gd name="T8" fmla="*/ 1 w 167"/>
                <a:gd name="T9" fmla="*/ 1 h 184"/>
                <a:gd name="T10" fmla="*/ 1 w 167"/>
                <a:gd name="T11" fmla="*/ 1 h 184"/>
                <a:gd name="T12" fmla="*/ 1 w 167"/>
                <a:gd name="T13" fmla="*/ 1 h 184"/>
                <a:gd name="T14" fmla="*/ 1 w 167"/>
                <a:gd name="T15" fmla="*/ 1 h 184"/>
                <a:gd name="T16" fmla="*/ 1 w 167"/>
                <a:gd name="T17" fmla="*/ 1 h 184"/>
                <a:gd name="T18" fmla="*/ 1 w 167"/>
                <a:gd name="T19" fmla="*/ 1 h 184"/>
                <a:gd name="T20" fmla="*/ 1 w 167"/>
                <a:gd name="T21" fmla="*/ 1 h 184"/>
                <a:gd name="T22" fmla="*/ 1 w 167"/>
                <a:gd name="T23" fmla="*/ 1 h 184"/>
                <a:gd name="T24" fmla="*/ 1 w 167"/>
                <a:gd name="T25" fmla="*/ 1 h 184"/>
                <a:gd name="T26" fmla="*/ 1 w 167"/>
                <a:gd name="T27" fmla="*/ 1 h 184"/>
                <a:gd name="T28" fmla="*/ 1 w 167"/>
                <a:gd name="T29" fmla="*/ 1 h 184"/>
                <a:gd name="T30" fmla="*/ 1 w 167"/>
                <a:gd name="T31" fmla="*/ 1 h 184"/>
                <a:gd name="T32" fmla="*/ 1 w 167"/>
                <a:gd name="T33" fmla="*/ 1 h 184"/>
                <a:gd name="T34" fmla="*/ 1 w 167"/>
                <a:gd name="T35" fmla="*/ 1 h 184"/>
                <a:gd name="T36" fmla="*/ 1 w 167"/>
                <a:gd name="T37" fmla="*/ 1 h 184"/>
                <a:gd name="T38" fmla="*/ 0 w 167"/>
                <a:gd name="T39" fmla="*/ 1 h 184"/>
                <a:gd name="T40" fmla="*/ 0 w 167"/>
                <a:gd name="T41" fmla="*/ 1 h 184"/>
                <a:gd name="T42" fmla="*/ 0 w 167"/>
                <a:gd name="T43" fmla="*/ 1 h 184"/>
                <a:gd name="T44" fmla="*/ 1 w 167"/>
                <a:gd name="T45" fmla="*/ 1 h 184"/>
                <a:gd name="T46" fmla="*/ 1 w 167"/>
                <a:gd name="T47" fmla="*/ 1 h 184"/>
                <a:gd name="T48" fmla="*/ 1 w 167"/>
                <a:gd name="T49" fmla="*/ 1 h 184"/>
                <a:gd name="T50" fmla="*/ 1 w 167"/>
                <a:gd name="T51" fmla="*/ 1 h 184"/>
                <a:gd name="T52" fmla="*/ 1 w 167"/>
                <a:gd name="T53" fmla="*/ 1 h 184"/>
                <a:gd name="T54" fmla="*/ 1 w 167"/>
                <a:gd name="T55" fmla="*/ 1 h 184"/>
                <a:gd name="T56" fmla="*/ 1 w 167"/>
                <a:gd name="T57" fmla="*/ 1 h 184"/>
                <a:gd name="T58" fmla="*/ 1 w 167"/>
                <a:gd name="T59" fmla="*/ 1 h 184"/>
                <a:gd name="T60" fmla="*/ 1 w 167"/>
                <a:gd name="T61" fmla="*/ 1 h 184"/>
                <a:gd name="T62" fmla="*/ 1 w 167"/>
                <a:gd name="T63" fmla="*/ 0 h 184"/>
                <a:gd name="T64" fmla="*/ 1 w 167"/>
                <a:gd name="T65" fmla="*/ 1 h 184"/>
                <a:gd name="T66" fmla="*/ 1 w 167"/>
                <a:gd name="T67" fmla="*/ 1 h 1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7"/>
                <a:gd name="T103" fmla="*/ 0 h 184"/>
                <a:gd name="T104" fmla="*/ 167 w 167"/>
                <a:gd name="T105" fmla="*/ 184 h 1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7" h="184">
                  <a:moveTo>
                    <a:pt x="142" y="2"/>
                  </a:moveTo>
                  <a:lnTo>
                    <a:pt x="148" y="17"/>
                  </a:lnTo>
                  <a:lnTo>
                    <a:pt x="154" y="34"/>
                  </a:lnTo>
                  <a:lnTo>
                    <a:pt x="157" y="51"/>
                  </a:lnTo>
                  <a:lnTo>
                    <a:pt x="161" y="70"/>
                  </a:lnTo>
                  <a:lnTo>
                    <a:pt x="163" y="87"/>
                  </a:lnTo>
                  <a:lnTo>
                    <a:pt x="165" y="108"/>
                  </a:lnTo>
                  <a:lnTo>
                    <a:pt x="165" y="126"/>
                  </a:lnTo>
                  <a:lnTo>
                    <a:pt x="167" y="146"/>
                  </a:lnTo>
                  <a:lnTo>
                    <a:pt x="146" y="150"/>
                  </a:lnTo>
                  <a:lnTo>
                    <a:pt x="127" y="154"/>
                  </a:lnTo>
                  <a:lnTo>
                    <a:pt x="108" y="160"/>
                  </a:lnTo>
                  <a:lnTo>
                    <a:pt x="91" y="165"/>
                  </a:lnTo>
                  <a:lnTo>
                    <a:pt x="72" y="169"/>
                  </a:lnTo>
                  <a:lnTo>
                    <a:pt x="55" y="173"/>
                  </a:lnTo>
                  <a:lnTo>
                    <a:pt x="38" y="179"/>
                  </a:lnTo>
                  <a:lnTo>
                    <a:pt x="21" y="184"/>
                  </a:lnTo>
                  <a:lnTo>
                    <a:pt x="9" y="164"/>
                  </a:lnTo>
                  <a:lnTo>
                    <a:pt x="3" y="145"/>
                  </a:lnTo>
                  <a:lnTo>
                    <a:pt x="0" y="127"/>
                  </a:lnTo>
                  <a:lnTo>
                    <a:pt x="0" y="110"/>
                  </a:lnTo>
                  <a:lnTo>
                    <a:pt x="0" y="93"/>
                  </a:lnTo>
                  <a:lnTo>
                    <a:pt x="3" y="78"/>
                  </a:lnTo>
                  <a:lnTo>
                    <a:pt x="9" y="63"/>
                  </a:lnTo>
                  <a:lnTo>
                    <a:pt x="19" y="51"/>
                  </a:lnTo>
                  <a:lnTo>
                    <a:pt x="26" y="38"/>
                  </a:lnTo>
                  <a:lnTo>
                    <a:pt x="40" y="29"/>
                  </a:lnTo>
                  <a:lnTo>
                    <a:pt x="51" y="19"/>
                  </a:lnTo>
                  <a:lnTo>
                    <a:pt x="68" y="13"/>
                  </a:lnTo>
                  <a:lnTo>
                    <a:pt x="83" y="6"/>
                  </a:lnTo>
                  <a:lnTo>
                    <a:pt x="102" y="2"/>
                  </a:lnTo>
                  <a:lnTo>
                    <a:pt x="119" y="0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89" name="Freeform 173"/>
            <p:cNvSpPr>
              <a:spLocks/>
            </p:cNvSpPr>
            <p:nvPr/>
          </p:nvSpPr>
          <p:spPr bwMode="auto">
            <a:xfrm>
              <a:off x="401" y="3125"/>
              <a:ext cx="18" cy="15"/>
            </a:xfrm>
            <a:custGeom>
              <a:avLst/>
              <a:gdLst>
                <a:gd name="T0" fmla="*/ 0 w 37"/>
                <a:gd name="T1" fmla="*/ 0 h 31"/>
                <a:gd name="T2" fmla="*/ 0 w 37"/>
                <a:gd name="T3" fmla="*/ 0 h 31"/>
                <a:gd name="T4" fmla="*/ 0 w 37"/>
                <a:gd name="T5" fmla="*/ 0 h 31"/>
                <a:gd name="T6" fmla="*/ 0 w 37"/>
                <a:gd name="T7" fmla="*/ 0 h 31"/>
                <a:gd name="T8" fmla="*/ 0 w 37"/>
                <a:gd name="T9" fmla="*/ 0 h 31"/>
                <a:gd name="T10" fmla="*/ 0 w 37"/>
                <a:gd name="T11" fmla="*/ 0 h 31"/>
                <a:gd name="T12" fmla="*/ 0 w 37"/>
                <a:gd name="T13" fmla="*/ 0 h 31"/>
                <a:gd name="T14" fmla="*/ 0 w 37"/>
                <a:gd name="T15" fmla="*/ 0 h 31"/>
                <a:gd name="T16" fmla="*/ 0 w 37"/>
                <a:gd name="T17" fmla="*/ 0 h 31"/>
                <a:gd name="T18" fmla="*/ 0 w 37"/>
                <a:gd name="T19" fmla="*/ 0 h 31"/>
                <a:gd name="T20" fmla="*/ 0 w 37"/>
                <a:gd name="T21" fmla="*/ 0 h 31"/>
                <a:gd name="T22" fmla="*/ 0 w 37"/>
                <a:gd name="T23" fmla="*/ 0 h 31"/>
                <a:gd name="T24" fmla="*/ 0 w 37"/>
                <a:gd name="T25" fmla="*/ 0 h 31"/>
                <a:gd name="T26" fmla="*/ 0 w 37"/>
                <a:gd name="T27" fmla="*/ 0 h 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7"/>
                <a:gd name="T43" fmla="*/ 0 h 31"/>
                <a:gd name="T44" fmla="*/ 37 w 37"/>
                <a:gd name="T45" fmla="*/ 31 h 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7" h="31">
                  <a:moveTo>
                    <a:pt x="2" y="0"/>
                  </a:moveTo>
                  <a:lnTo>
                    <a:pt x="12" y="4"/>
                  </a:lnTo>
                  <a:lnTo>
                    <a:pt x="21" y="10"/>
                  </a:lnTo>
                  <a:lnTo>
                    <a:pt x="29" y="15"/>
                  </a:lnTo>
                  <a:lnTo>
                    <a:pt x="37" y="23"/>
                  </a:lnTo>
                  <a:lnTo>
                    <a:pt x="29" y="29"/>
                  </a:lnTo>
                  <a:lnTo>
                    <a:pt x="23" y="31"/>
                  </a:lnTo>
                  <a:lnTo>
                    <a:pt x="14" y="23"/>
                  </a:lnTo>
                  <a:lnTo>
                    <a:pt x="12" y="15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90" name="Freeform 174"/>
            <p:cNvSpPr>
              <a:spLocks/>
            </p:cNvSpPr>
            <p:nvPr/>
          </p:nvSpPr>
          <p:spPr bwMode="auto">
            <a:xfrm>
              <a:off x="679" y="3127"/>
              <a:ext cx="25" cy="107"/>
            </a:xfrm>
            <a:custGeom>
              <a:avLst/>
              <a:gdLst>
                <a:gd name="T0" fmla="*/ 1 w 49"/>
                <a:gd name="T1" fmla="*/ 0 h 213"/>
                <a:gd name="T2" fmla="*/ 1 w 49"/>
                <a:gd name="T3" fmla="*/ 1 h 213"/>
                <a:gd name="T4" fmla="*/ 1 w 49"/>
                <a:gd name="T5" fmla="*/ 1 h 213"/>
                <a:gd name="T6" fmla="*/ 1 w 49"/>
                <a:gd name="T7" fmla="*/ 1 h 213"/>
                <a:gd name="T8" fmla="*/ 1 w 49"/>
                <a:gd name="T9" fmla="*/ 1 h 213"/>
                <a:gd name="T10" fmla="*/ 1 w 49"/>
                <a:gd name="T11" fmla="*/ 1 h 213"/>
                <a:gd name="T12" fmla="*/ 1 w 49"/>
                <a:gd name="T13" fmla="*/ 1 h 213"/>
                <a:gd name="T14" fmla="*/ 1 w 49"/>
                <a:gd name="T15" fmla="*/ 1 h 213"/>
                <a:gd name="T16" fmla="*/ 1 w 49"/>
                <a:gd name="T17" fmla="*/ 1 h 213"/>
                <a:gd name="T18" fmla="*/ 1 w 49"/>
                <a:gd name="T19" fmla="*/ 1 h 213"/>
                <a:gd name="T20" fmla="*/ 1 w 49"/>
                <a:gd name="T21" fmla="*/ 1 h 213"/>
                <a:gd name="T22" fmla="*/ 1 w 49"/>
                <a:gd name="T23" fmla="*/ 1 h 213"/>
                <a:gd name="T24" fmla="*/ 1 w 49"/>
                <a:gd name="T25" fmla="*/ 1 h 213"/>
                <a:gd name="T26" fmla="*/ 1 w 49"/>
                <a:gd name="T27" fmla="*/ 1 h 213"/>
                <a:gd name="T28" fmla="*/ 1 w 49"/>
                <a:gd name="T29" fmla="*/ 1 h 213"/>
                <a:gd name="T30" fmla="*/ 1 w 49"/>
                <a:gd name="T31" fmla="*/ 1 h 213"/>
                <a:gd name="T32" fmla="*/ 1 w 49"/>
                <a:gd name="T33" fmla="*/ 1 h 213"/>
                <a:gd name="T34" fmla="*/ 1 w 49"/>
                <a:gd name="T35" fmla="*/ 1 h 213"/>
                <a:gd name="T36" fmla="*/ 0 w 49"/>
                <a:gd name="T37" fmla="*/ 1 h 213"/>
                <a:gd name="T38" fmla="*/ 1 w 49"/>
                <a:gd name="T39" fmla="*/ 1 h 213"/>
                <a:gd name="T40" fmla="*/ 1 w 49"/>
                <a:gd name="T41" fmla="*/ 1 h 213"/>
                <a:gd name="T42" fmla="*/ 1 w 49"/>
                <a:gd name="T43" fmla="*/ 1 h 213"/>
                <a:gd name="T44" fmla="*/ 1 w 49"/>
                <a:gd name="T45" fmla="*/ 1 h 213"/>
                <a:gd name="T46" fmla="*/ 1 w 49"/>
                <a:gd name="T47" fmla="*/ 1 h 213"/>
                <a:gd name="T48" fmla="*/ 1 w 49"/>
                <a:gd name="T49" fmla="*/ 1 h 213"/>
                <a:gd name="T50" fmla="*/ 1 w 49"/>
                <a:gd name="T51" fmla="*/ 1 h 213"/>
                <a:gd name="T52" fmla="*/ 1 w 49"/>
                <a:gd name="T53" fmla="*/ 1 h 213"/>
                <a:gd name="T54" fmla="*/ 1 w 49"/>
                <a:gd name="T55" fmla="*/ 1 h 213"/>
                <a:gd name="T56" fmla="*/ 1 w 49"/>
                <a:gd name="T57" fmla="*/ 1 h 213"/>
                <a:gd name="T58" fmla="*/ 1 w 49"/>
                <a:gd name="T59" fmla="*/ 1 h 213"/>
                <a:gd name="T60" fmla="*/ 1 w 49"/>
                <a:gd name="T61" fmla="*/ 1 h 213"/>
                <a:gd name="T62" fmla="*/ 1 w 49"/>
                <a:gd name="T63" fmla="*/ 1 h 213"/>
                <a:gd name="T64" fmla="*/ 1 w 49"/>
                <a:gd name="T65" fmla="*/ 1 h 213"/>
                <a:gd name="T66" fmla="*/ 1 w 49"/>
                <a:gd name="T67" fmla="*/ 1 h 213"/>
                <a:gd name="T68" fmla="*/ 1 w 49"/>
                <a:gd name="T69" fmla="*/ 1 h 213"/>
                <a:gd name="T70" fmla="*/ 1 w 49"/>
                <a:gd name="T71" fmla="*/ 1 h 213"/>
                <a:gd name="T72" fmla="*/ 1 w 49"/>
                <a:gd name="T73" fmla="*/ 1 h 213"/>
                <a:gd name="T74" fmla="*/ 1 w 49"/>
                <a:gd name="T75" fmla="*/ 1 h 213"/>
                <a:gd name="T76" fmla="*/ 1 w 49"/>
                <a:gd name="T77" fmla="*/ 0 h 213"/>
                <a:gd name="T78" fmla="*/ 1 w 49"/>
                <a:gd name="T79" fmla="*/ 0 h 21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"/>
                <a:gd name="T121" fmla="*/ 0 h 213"/>
                <a:gd name="T122" fmla="*/ 49 w 49"/>
                <a:gd name="T123" fmla="*/ 213 h 21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" h="213">
                  <a:moveTo>
                    <a:pt x="34" y="0"/>
                  </a:moveTo>
                  <a:lnTo>
                    <a:pt x="34" y="15"/>
                  </a:lnTo>
                  <a:lnTo>
                    <a:pt x="36" y="32"/>
                  </a:lnTo>
                  <a:lnTo>
                    <a:pt x="40" y="51"/>
                  </a:lnTo>
                  <a:lnTo>
                    <a:pt x="43" y="72"/>
                  </a:lnTo>
                  <a:lnTo>
                    <a:pt x="43" y="82"/>
                  </a:lnTo>
                  <a:lnTo>
                    <a:pt x="45" y="93"/>
                  </a:lnTo>
                  <a:lnTo>
                    <a:pt x="47" y="105"/>
                  </a:lnTo>
                  <a:lnTo>
                    <a:pt x="49" y="116"/>
                  </a:lnTo>
                  <a:lnTo>
                    <a:pt x="49" y="125"/>
                  </a:lnTo>
                  <a:lnTo>
                    <a:pt x="49" y="137"/>
                  </a:lnTo>
                  <a:lnTo>
                    <a:pt x="49" y="148"/>
                  </a:lnTo>
                  <a:lnTo>
                    <a:pt x="49" y="160"/>
                  </a:lnTo>
                  <a:lnTo>
                    <a:pt x="43" y="177"/>
                  </a:lnTo>
                  <a:lnTo>
                    <a:pt x="34" y="192"/>
                  </a:lnTo>
                  <a:lnTo>
                    <a:pt x="26" y="198"/>
                  </a:lnTo>
                  <a:lnTo>
                    <a:pt x="19" y="203"/>
                  </a:lnTo>
                  <a:lnTo>
                    <a:pt x="9" y="207"/>
                  </a:lnTo>
                  <a:lnTo>
                    <a:pt x="0" y="213"/>
                  </a:lnTo>
                  <a:lnTo>
                    <a:pt x="3" y="203"/>
                  </a:lnTo>
                  <a:lnTo>
                    <a:pt x="13" y="200"/>
                  </a:lnTo>
                  <a:lnTo>
                    <a:pt x="21" y="192"/>
                  </a:lnTo>
                  <a:lnTo>
                    <a:pt x="26" y="186"/>
                  </a:lnTo>
                  <a:lnTo>
                    <a:pt x="15" y="182"/>
                  </a:lnTo>
                  <a:lnTo>
                    <a:pt x="3" y="186"/>
                  </a:lnTo>
                  <a:lnTo>
                    <a:pt x="2" y="171"/>
                  </a:lnTo>
                  <a:lnTo>
                    <a:pt x="2" y="160"/>
                  </a:lnTo>
                  <a:lnTo>
                    <a:pt x="2" y="144"/>
                  </a:lnTo>
                  <a:lnTo>
                    <a:pt x="2" y="133"/>
                  </a:lnTo>
                  <a:lnTo>
                    <a:pt x="2" y="120"/>
                  </a:lnTo>
                  <a:lnTo>
                    <a:pt x="2" y="106"/>
                  </a:lnTo>
                  <a:lnTo>
                    <a:pt x="2" y="93"/>
                  </a:lnTo>
                  <a:lnTo>
                    <a:pt x="3" y="82"/>
                  </a:lnTo>
                  <a:lnTo>
                    <a:pt x="3" y="70"/>
                  </a:lnTo>
                  <a:lnTo>
                    <a:pt x="5" y="59"/>
                  </a:lnTo>
                  <a:lnTo>
                    <a:pt x="7" y="47"/>
                  </a:lnTo>
                  <a:lnTo>
                    <a:pt x="13" y="38"/>
                  </a:lnTo>
                  <a:lnTo>
                    <a:pt x="21" y="1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91" name="Freeform 175"/>
            <p:cNvSpPr>
              <a:spLocks/>
            </p:cNvSpPr>
            <p:nvPr/>
          </p:nvSpPr>
          <p:spPr bwMode="auto">
            <a:xfrm>
              <a:off x="819" y="3127"/>
              <a:ext cx="34" cy="15"/>
            </a:xfrm>
            <a:custGeom>
              <a:avLst/>
              <a:gdLst>
                <a:gd name="T0" fmla="*/ 0 w 69"/>
                <a:gd name="T1" fmla="*/ 0 h 28"/>
                <a:gd name="T2" fmla="*/ 0 w 69"/>
                <a:gd name="T3" fmla="*/ 1 h 28"/>
                <a:gd name="T4" fmla="*/ 0 w 69"/>
                <a:gd name="T5" fmla="*/ 1 h 28"/>
                <a:gd name="T6" fmla="*/ 0 w 69"/>
                <a:gd name="T7" fmla="*/ 1 h 28"/>
                <a:gd name="T8" fmla="*/ 0 w 69"/>
                <a:gd name="T9" fmla="*/ 1 h 28"/>
                <a:gd name="T10" fmla="*/ 0 w 69"/>
                <a:gd name="T11" fmla="*/ 1 h 28"/>
                <a:gd name="T12" fmla="*/ 0 w 69"/>
                <a:gd name="T13" fmla="*/ 1 h 28"/>
                <a:gd name="T14" fmla="*/ 0 w 69"/>
                <a:gd name="T15" fmla="*/ 1 h 28"/>
                <a:gd name="T16" fmla="*/ 0 w 69"/>
                <a:gd name="T17" fmla="*/ 1 h 28"/>
                <a:gd name="T18" fmla="*/ 0 w 69"/>
                <a:gd name="T19" fmla="*/ 1 h 28"/>
                <a:gd name="T20" fmla="*/ 0 w 69"/>
                <a:gd name="T21" fmla="*/ 1 h 28"/>
                <a:gd name="T22" fmla="*/ 0 w 69"/>
                <a:gd name="T23" fmla="*/ 1 h 28"/>
                <a:gd name="T24" fmla="*/ 0 w 69"/>
                <a:gd name="T25" fmla="*/ 0 h 28"/>
                <a:gd name="T26" fmla="*/ 0 w 69"/>
                <a:gd name="T27" fmla="*/ 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28"/>
                <a:gd name="T44" fmla="*/ 69 w 69"/>
                <a:gd name="T45" fmla="*/ 28 h 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28">
                  <a:moveTo>
                    <a:pt x="38" y="0"/>
                  </a:moveTo>
                  <a:lnTo>
                    <a:pt x="48" y="2"/>
                  </a:lnTo>
                  <a:lnTo>
                    <a:pt x="61" y="2"/>
                  </a:lnTo>
                  <a:lnTo>
                    <a:pt x="67" y="4"/>
                  </a:lnTo>
                  <a:lnTo>
                    <a:pt x="69" y="15"/>
                  </a:lnTo>
                  <a:lnTo>
                    <a:pt x="50" y="15"/>
                  </a:lnTo>
                  <a:lnTo>
                    <a:pt x="32" y="21"/>
                  </a:lnTo>
                  <a:lnTo>
                    <a:pt x="15" y="25"/>
                  </a:lnTo>
                  <a:lnTo>
                    <a:pt x="0" y="28"/>
                  </a:lnTo>
                  <a:lnTo>
                    <a:pt x="4" y="17"/>
                  </a:lnTo>
                  <a:lnTo>
                    <a:pt x="15" y="13"/>
                  </a:lnTo>
                  <a:lnTo>
                    <a:pt x="27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92" name="Freeform 176"/>
            <p:cNvSpPr>
              <a:spLocks/>
            </p:cNvSpPr>
            <p:nvPr/>
          </p:nvSpPr>
          <p:spPr bwMode="auto">
            <a:xfrm>
              <a:off x="910" y="3127"/>
              <a:ext cx="12" cy="11"/>
            </a:xfrm>
            <a:custGeom>
              <a:avLst/>
              <a:gdLst>
                <a:gd name="T0" fmla="*/ 1 w 24"/>
                <a:gd name="T1" fmla="*/ 0 h 21"/>
                <a:gd name="T2" fmla="*/ 1 w 24"/>
                <a:gd name="T3" fmla="*/ 1 h 21"/>
                <a:gd name="T4" fmla="*/ 1 w 24"/>
                <a:gd name="T5" fmla="*/ 1 h 21"/>
                <a:gd name="T6" fmla="*/ 1 w 24"/>
                <a:gd name="T7" fmla="*/ 1 h 21"/>
                <a:gd name="T8" fmla="*/ 0 w 24"/>
                <a:gd name="T9" fmla="*/ 1 h 21"/>
                <a:gd name="T10" fmla="*/ 1 w 24"/>
                <a:gd name="T11" fmla="*/ 1 h 21"/>
                <a:gd name="T12" fmla="*/ 1 w 24"/>
                <a:gd name="T13" fmla="*/ 1 h 21"/>
                <a:gd name="T14" fmla="*/ 1 w 24"/>
                <a:gd name="T15" fmla="*/ 1 h 21"/>
                <a:gd name="T16" fmla="*/ 1 w 24"/>
                <a:gd name="T17" fmla="*/ 0 h 21"/>
                <a:gd name="T18" fmla="*/ 1 w 24"/>
                <a:gd name="T19" fmla="*/ 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21"/>
                <a:gd name="T32" fmla="*/ 24 w 2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21">
                  <a:moveTo>
                    <a:pt x="11" y="0"/>
                  </a:moveTo>
                  <a:lnTo>
                    <a:pt x="17" y="9"/>
                  </a:lnTo>
                  <a:lnTo>
                    <a:pt x="24" y="17"/>
                  </a:lnTo>
                  <a:lnTo>
                    <a:pt x="11" y="21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3" y="8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93" name="Freeform 177"/>
            <p:cNvSpPr>
              <a:spLocks/>
            </p:cNvSpPr>
            <p:nvPr/>
          </p:nvSpPr>
          <p:spPr bwMode="auto">
            <a:xfrm>
              <a:off x="1820" y="3140"/>
              <a:ext cx="75" cy="83"/>
            </a:xfrm>
            <a:custGeom>
              <a:avLst/>
              <a:gdLst>
                <a:gd name="T0" fmla="*/ 1 w 150"/>
                <a:gd name="T1" fmla="*/ 0 h 167"/>
                <a:gd name="T2" fmla="*/ 1 w 150"/>
                <a:gd name="T3" fmla="*/ 0 h 167"/>
                <a:gd name="T4" fmla="*/ 1 w 150"/>
                <a:gd name="T5" fmla="*/ 0 h 167"/>
                <a:gd name="T6" fmla="*/ 1 w 150"/>
                <a:gd name="T7" fmla="*/ 0 h 167"/>
                <a:gd name="T8" fmla="*/ 1 w 150"/>
                <a:gd name="T9" fmla="*/ 0 h 167"/>
                <a:gd name="T10" fmla="*/ 1 w 150"/>
                <a:gd name="T11" fmla="*/ 0 h 167"/>
                <a:gd name="T12" fmla="*/ 1 w 150"/>
                <a:gd name="T13" fmla="*/ 0 h 167"/>
                <a:gd name="T14" fmla="*/ 1 w 150"/>
                <a:gd name="T15" fmla="*/ 0 h 167"/>
                <a:gd name="T16" fmla="*/ 1 w 150"/>
                <a:gd name="T17" fmla="*/ 0 h 167"/>
                <a:gd name="T18" fmla="*/ 1 w 150"/>
                <a:gd name="T19" fmla="*/ 0 h 167"/>
                <a:gd name="T20" fmla="*/ 1 w 150"/>
                <a:gd name="T21" fmla="*/ 0 h 167"/>
                <a:gd name="T22" fmla="*/ 1 w 150"/>
                <a:gd name="T23" fmla="*/ 0 h 167"/>
                <a:gd name="T24" fmla="*/ 1 w 150"/>
                <a:gd name="T25" fmla="*/ 0 h 167"/>
                <a:gd name="T26" fmla="*/ 1 w 150"/>
                <a:gd name="T27" fmla="*/ 0 h 167"/>
                <a:gd name="T28" fmla="*/ 1 w 150"/>
                <a:gd name="T29" fmla="*/ 0 h 167"/>
                <a:gd name="T30" fmla="*/ 1 w 150"/>
                <a:gd name="T31" fmla="*/ 0 h 167"/>
                <a:gd name="T32" fmla="*/ 1 w 150"/>
                <a:gd name="T33" fmla="*/ 0 h 167"/>
                <a:gd name="T34" fmla="*/ 1 w 150"/>
                <a:gd name="T35" fmla="*/ 0 h 167"/>
                <a:gd name="T36" fmla="*/ 1 w 150"/>
                <a:gd name="T37" fmla="*/ 0 h 167"/>
                <a:gd name="T38" fmla="*/ 1 w 150"/>
                <a:gd name="T39" fmla="*/ 0 h 167"/>
                <a:gd name="T40" fmla="*/ 1 w 150"/>
                <a:gd name="T41" fmla="*/ 0 h 167"/>
                <a:gd name="T42" fmla="*/ 1 w 150"/>
                <a:gd name="T43" fmla="*/ 0 h 167"/>
                <a:gd name="T44" fmla="*/ 1 w 150"/>
                <a:gd name="T45" fmla="*/ 0 h 167"/>
                <a:gd name="T46" fmla="*/ 0 w 150"/>
                <a:gd name="T47" fmla="*/ 0 h 167"/>
                <a:gd name="T48" fmla="*/ 0 w 150"/>
                <a:gd name="T49" fmla="*/ 0 h 167"/>
                <a:gd name="T50" fmla="*/ 0 w 150"/>
                <a:gd name="T51" fmla="*/ 0 h 167"/>
                <a:gd name="T52" fmla="*/ 0 w 150"/>
                <a:gd name="T53" fmla="*/ 0 h 167"/>
                <a:gd name="T54" fmla="*/ 1 w 150"/>
                <a:gd name="T55" fmla="*/ 0 h 167"/>
                <a:gd name="T56" fmla="*/ 1 w 150"/>
                <a:gd name="T57" fmla="*/ 0 h 167"/>
                <a:gd name="T58" fmla="*/ 1 w 150"/>
                <a:gd name="T59" fmla="*/ 0 h 167"/>
                <a:gd name="T60" fmla="*/ 1 w 150"/>
                <a:gd name="T61" fmla="*/ 0 h 167"/>
                <a:gd name="T62" fmla="*/ 1 w 150"/>
                <a:gd name="T63" fmla="*/ 0 h 167"/>
                <a:gd name="T64" fmla="*/ 1 w 150"/>
                <a:gd name="T65" fmla="*/ 0 h 167"/>
                <a:gd name="T66" fmla="*/ 1 w 150"/>
                <a:gd name="T67" fmla="*/ 0 h 167"/>
                <a:gd name="T68" fmla="*/ 1 w 150"/>
                <a:gd name="T69" fmla="*/ 0 h 167"/>
                <a:gd name="T70" fmla="*/ 1 w 150"/>
                <a:gd name="T71" fmla="*/ 0 h 167"/>
                <a:gd name="T72" fmla="*/ 1 w 150"/>
                <a:gd name="T73" fmla="*/ 0 h 167"/>
                <a:gd name="T74" fmla="*/ 1 w 150"/>
                <a:gd name="T75" fmla="*/ 0 h 167"/>
                <a:gd name="T76" fmla="*/ 1 w 150"/>
                <a:gd name="T77" fmla="*/ 0 h 167"/>
                <a:gd name="T78" fmla="*/ 1 w 150"/>
                <a:gd name="T79" fmla="*/ 0 h 167"/>
                <a:gd name="T80" fmla="*/ 1 w 150"/>
                <a:gd name="T81" fmla="*/ 0 h 167"/>
                <a:gd name="T82" fmla="*/ 1 w 150"/>
                <a:gd name="T83" fmla="*/ 0 h 16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0"/>
                <a:gd name="T127" fmla="*/ 0 h 167"/>
                <a:gd name="T128" fmla="*/ 150 w 150"/>
                <a:gd name="T129" fmla="*/ 167 h 16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0" h="167">
                  <a:moveTo>
                    <a:pt x="99" y="0"/>
                  </a:moveTo>
                  <a:lnTo>
                    <a:pt x="114" y="0"/>
                  </a:lnTo>
                  <a:lnTo>
                    <a:pt x="128" y="7"/>
                  </a:lnTo>
                  <a:lnTo>
                    <a:pt x="137" y="17"/>
                  </a:lnTo>
                  <a:lnTo>
                    <a:pt x="145" y="30"/>
                  </a:lnTo>
                  <a:lnTo>
                    <a:pt x="149" y="41"/>
                  </a:lnTo>
                  <a:lnTo>
                    <a:pt x="150" y="59"/>
                  </a:lnTo>
                  <a:lnTo>
                    <a:pt x="149" y="76"/>
                  </a:lnTo>
                  <a:lnTo>
                    <a:pt x="147" y="93"/>
                  </a:lnTo>
                  <a:lnTo>
                    <a:pt x="139" y="108"/>
                  </a:lnTo>
                  <a:lnTo>
                    <a:pt x="131" y="123"/>
                  </a:lnTo>
                  <a:lnTo>
                    <a:pt x="120" y="135"/>
                  </a:lnTo>
                  <a:lnTo>
                    <a:pt x="110" y="148"/>
                  </a:lnTo>
                  <a:lnTo>
                    <a:pt x="97" y="157"/>
                  </a:lnTo>
                  <a:lnTo>
                    <a:pt x="82" y="163"/>
                  </a:lnTo>
                  <a:lnTo>
                    <a:pt x="65" y="165"/>
                  </a:lnTo>
                  <a:lnTo>
                    <a:pt x="48" y="165"/>
                  </a:lnTo>
                  <a:lnTo>
                    <a:pt x="33" y="165"/>
                  </a:lnTo>
                  <a:lnTo>
                    <a:pt x="23" y="167"/>
                  </a:lnTo>
                  <a:lnTo>
                    <a:pt x="14" y="161"/>
                  </a:lnTo>
                  <a:lnTo>
                    <a:pt x="10" y="157"/>
                  </a:lnTo>
                  <a:lnTo>
                    <a:pt x="4" y="148"/>
                  </a:lnTo>
                  <a:lnTo>
                    <a:pt x="2" y="138"/>
                  </a:lnTo>
                  <a:lnTo>
                    <a:pt x="0" y="125"/>
                  </a:lnTo>
                  <a:lnTo>
                    <a:pt x="0" y="114"/>
                  </a:lnTo>
                  <a:lnTo>
                    <a:pt x="0" y="99"/>
                  </a:lnTo>
                  <a:lnTo>
                    <a:pt x="0" y="85"/>
                  </a:lnTo>
                  <a:lnTo>
                    <a:pt x="2" y="70"/>
                  </a:lnTo>
                  <a:lnTo>
                    <a:pt x="6" y="59"/>
                  </a:lnTo>
                  <a:lnTo>
                    <a:pt x="8" y="45"/>
                  </a:lnTo>
                  <a:lnTo>
                    <a:pt x="12" y="36"/>
                  </a:lnTo>
                  <a:lnTo>
                    <a:pt x="14" y="26"/>
                  </a:lnTo>
                  <a:lnTo>
                    <a:pt x="17" y="21"/>
                  </a:lnTo>
                  <a:lnTo>
                    <a:pt x="25" y="13"/>
                  </a:lnTo>
                  <a:lnTo>
                    <a:pt x="36" y="11"/>
                  </a:lnTo>
                  <a:lnTo>
                    <a:pt x="46" y="9"/>
                  </a:lnTo>
                  <a:lnTo>
                    <a:pt x="57" y="9"/>
                  </a:lnTo>
                  <a:lnTo>
                    <a:pt x="67" y="7"/>
                  </a:lnTo>
                  <a:lnTo>
                    <a:pt x="78" y="7"/>
                  </a:lnTo>
                  <a:lnTo>
                    <a:pt x="88" y="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94" name="Freeform 178"/>
            <p:cNvSpPr>
              <a:spLocks/>
            </p:cNvSpPr>
            <p:nvPr/>
          </p:nvSpPr>
          <p:spPr bwMode="auto">
            <a:xfrm>
              <a:off x="766" y="3143"/>
              <a:ext cx="132" cy="41"/>
            </a:xfrm>
            <a:custGeom>
              <a:avLst/>
              <a:gdLst>
                <a:gd name="T0" fmla="*/ 1 w 264"/>
                <a:gd name="T1" fmla="*/ 0 h 82"/>
                <a:gd name="T2" fmla="*/ 1 w 264"/>
                <a:gd name="T3" fmla="*/ 0 h 82"/>
                <a:gd name="T4" fmla="*/ 1 w 264"/>
                <a:gd name="T5" fmla="*/ 0 h 82"/>
                <a:gd name="T6" fmla="*/ 1 w 264"/>
                <a:gd name="T7" fmla="*/ 1 h 82"/>
                <a:gd name="T8" fmla="*/ 1 w 264"/>
                <a:gd name="T9" fmla="*/ 1 h 82"/>
                <a:gd name="T10" fmla="*/ 1 w 264"/>
                <a:gd name="T11" fmla="*/ 1 h 82"/>
                <a:gd name="T12" fmla="*/ 1 w 264"/>
                <a:gd name="T13" fmla="*/ 1 h 82"/>
                <a:gd name="T14" fmla="*/ 1 w 264"/>
                <a:gd name="T15" fmla="*/ 1 h 82"/>
                <a:gd name="T16" fmla="*/ 1 w 264"/>
                <a:gd name="T17" fmla="*/ 1 h 82"/>
                <a:gd name="T18" fmla="*/ 1 w 264"/>
                <a:gd name="T19" fmla="*/ 1 h 82"/>
                <a:gd name="T20" fmla="*/ 1 w 264"/>
                <a:gd name="T21" fmla="*/ 1 h 82"/>
                <a:gd name="T22" fmla="*/ 1 w 264"/>
                <a:gd name="T23" fmla="*/ 1 h 82"/>
                <a:gd name="T24" fmla="*/ 1 w 264"/>
                <a:gd name="T25" fmla="*/ 1 h 82"/>
                <a:gd name="T26" fmla="*/ 1 w 264"/>
                <a:gd name="T27" fmla="*/ 1 h 82"/>
                <a:gd name="T28" fmla="*/ 1 w 264"/>
                <a:gd name="T29" fmla="*/ 1 h 82"/>
                <a:gd name="T30" fmla="*/ 1 w 264"/>
                <a:gd name="T31" fmla="*/ 1 h 82"/>
                <a:gd name="T32" fmla="*/ 1 w 264"/>
                <a:gd name="T33" fmla="*/ 1 h 82"/>
                <a:gd name="T34" fmla="*/ 1 w 264"/>
                <a:gd name="T35" fmla="*/ 1 h 82"/>
                <a:gd name="T36" fmla="*/ 0 w 264"/>
                <a:gd name="T37" fmla="*/ 1 h 82"/>
                <a:gd name="T38" fmla="*/ 1 w 264"/>
                <a:gd name="T39" fmla="*/ 1 h 82"/>
                <a:gd name="T40" fmla="*/ 1 w 264"/>
                <a:gd name="T41" fmla="*/ 1 h 82"/>
                <a:gd name="T42" fmla="*/ 1 w 264"/>
                <a:gd name="T43" fmla="*/ 1 h 82"/>
                <a:gd name="T44" fmla="*/ 1 w 264"/>
                <a:gd name="T45" fmla="*/ 1 h 82"/>
                <a:gd name="T46" fmla="*/ 1 w 264"/>
                <a:gd name="T47" fmla="*/ 1 h 82"/>
                <a:gd name="T48" fmla="*/ 1 w 264"/>
                <a:gd name="T49" fmla="*/ 1 h 82"/>
                <a:gd name="T50" fmla="*/ 1 w 264"/>
                <a:gd name="T51" fmla="*/ 1 h 82"/>
                <a:gd name="T52" fmla="*/ 1 w 264"/>
                <a:gd name="T53" fmla="*/ 1 h 82"/>
                <a:gd name="T54" fmla="*/ 1 w 264"/>
                <a:gd name="T55" fmla="*/ 1 h 82"/>
                <a:gd name="T56" fmla="*/ 1 w 264"/>
                <a:gd name="T57" fmla="*/ 1 h 82"/>
                <a:gd name="T58" fmla="*/ 1 w 264"/>
                <a:gd name="T59" fmla="*/ 1 h 82"/>
                <a:gd name="T60" fmla="*/ 1 w 264"/>
                <a:gd name="T61" fmla="*/ 1 h 82"/>
                <a:gd name="T62" fmla="*/ 1 w 264"/>
                <a:gd name="T63" fmla="*/ 1 h 82"/>
                <a:gd name="T64" fmla="*/ 1 w 264"/>
                <a:gd name="T65" fmla="*/ 1 h 82"/>
                <a:gd name="T66" fmla="*/ 1 w 264"/>
                <a:gd name="T67" fmla="*/ 1 h 82"/>
                <a:gd name="T68" fmla="*/ 1 w 264"/>
                <a:gd name="T69" fmla="*/ 0 h 82"/>
                <a:gd name="T70" fmla="*/ 1 w 264"/>
                <a:gd name="T71" fmla="*/ 0 h 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64"/>
                <a:gd name="T109" fmla="*/ 0 h 82"/>
                <a:gd name="T110" fmla="*/ 264 w 264"/>
                <a:gd name="T111" fmla="*/ 82 h 8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64" h="82">
                  <a:moveTo>
                    <a:pt x="254" y="0"/>
                  </a:moveTo>
                  <a:lnTo>
                    <a:pt x="258" y="0"/>
                  </a:lnTo>
                  <a:lnTo>
                    <a:pt x="264" y="0"/>
                  </a:lnTo>
                  <a:lnTo>
                    <a:pt x="247" y="6"/>
                  </a:lnTo>
                  <a:lnTo>
                    <a:pt x="232" y="14"/>
                  </a:lnTo>
                  <a:lnTo>
                    <a:pt x="216" y="21"/>
                  </a:lnTo>
                  <a:lnTo>
                    <a:pt x="201" y="29"/>
                  </a:lnTo>
                  <a:lnTo>
                    <a:pt x="184" y="35"/>
                  </a:lnTo>
                  <a:lnTo>
                    <a:pt x="167" y="42"/>
                  </a:lnTo>
                  <a:lnTo>
                    <a:pt x="150" y="48"/>
                  </a:lnTo>
                  <a:lnTo>
                    <a:pt x="135" y="55"/>
                  </a:lnTo>
                  <a:lnTo>
                    <a:pt x="116" y="59"/>
                  </a:lnTo>
                  <a:lnTo>
                    <a:pt x="98" y="65"/>
                  </a:lnTo>
                  <a:lnTo>
                    <a:pt x="81" y="69"/>
                  </a:lnTo>
                  <a:lnTo>
                    <a:pt x="64" y="75"/>
                  </a:lnTo>
                  <a:lnTo>
                    <a:pt x="47" y="76"/>
                  </a:lnTo>
                  <a:lnTo>
                    <a:pt x="30" y="78"/>
                  </a:lnTo>
                  <a:lnTo>
                    <a:pt x="15" y="80"/>
                  </a:lnTo>
                  <a:lnTo>
                    <a:pt x="0" y="82"/>
                  </a:lnTo>
                  <a:lnTo>
                    <a:pt x="15" y="73"/>
                  </a:lnTo>
                  <a:lnTo>
                    <a:pt x="30" y="67"/>
                  </a:lnTo>
                  <a:lnTo>
                    <a:pt x="45" y="61"/>
                  </a:lnTo>
                  <a:lnTo>
                    <a:pt x="62" y="55"/>
                  </a:lnTo>
                  <a:lnTo>
                    <a:pt x="78" y="50"/>
                  </a:lnTo>
                  <a:lnTo>
                    <a:pt x="95" y="44"/>
                  </a:lnTo>
                  <a:lnTo>
                    <a:pt x="112" y="40"/>
                  </a:lnTo>
                  <a:lnTo>
                    <a:pt x="129" y="36"/>
                  </a:lnTo>
                  <a:lnTo>
                    <a:pt x="144" y="31"/>
                  </a:lnTo>
                  <a:lnTo>
                    <a:pt x="159" y="27"/>
                  </a:lnTo>
                  <a:lnTo>
                    <a:pt x="174" y="23"/>
                  </a:lnTo>
                  <a:lnTo>
                    <a:pt x="192" y="19"/>
                  </a:lnTo>
                  <a:lnTo>
                    <a:pt x="207" y="14"/>
                  </a:lnTo>
                  <a:lnTo>
                    <a:pt x="222" y="10"/>
                  </a:lnTo>
                  <a:lnTo>
                    <a:pt x="237" y="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95" name="Freeform 179"/>
            <p:cNvSpPr>
              <a:spLocks/>
            </p:cNvSpPr>
            <p:nvPr/>
          </p:nvSpPr>
          <p:spPr bwMode="auto">
            <a:xfrm>
              <a:off x="-185" y="3146"/>
              <a:ext cx="473" cy="149"/>
            </a:xfrm>
            <a:custGeom>
              <a:avLst/>
              <a:gdLst>
                <a:gd name="T0" fmla="*/ 0 w 947"/>
                <a:gd name="T1" fmla="*/ 0 h 297"/>
                <a:gd name="T2" fmla="*/ 0 w 947"/>
                <a:gd name="T3" fmla="*/ 1 h 297"/>
                <a:gd name="T4" fmla="*/ 0 w 947"/>
                <a:gd name="T5" fmla="*/ 1 h 297"/>
                <a:gd name="T6" fmla="*/ 0 w 947"/>
                <a:gd name="T7" fmla="*/ 1 h 297"/>
                <a:gd name="T8" fmla="*/ 0 w 947"/>
                <a:gd name="T9" fmla="*/ 1 h 297"/>
                <a:gd name="T10" fmla="*/ 0 w 947"/>
                <a:gd name="T11" fmla="*/ 1 h 297"/>
                <a:gd name="T12" fmla="*/ 0 w 947"/>
                <a:gd name="T13" fmla="*/ 1 h 297"/>
                <a:gd name="T14" fmla="*/ 0 w 947"/>
                <a:gd name="T15" fmla="*/ 1 h 297"/>
                <a:gd name="T16" fmla="*/ 0 w 947"/>
                <a:gd name="T17" fmla="*/ 1 h 297"/>
                <a:gd name="T18" fmla="*/ 0 w 947"/>
                <a:gd name="T19" fmla="*/ 1 h 297"/>
                <a:gd name="T20" fmla="*/ 0 w 947"/>
                <a:gd name="T21" fmla="*/ 1 h 297"/>
                <a:gd name="T22" fmla="*/ 0 w 947"/>
                <a:gd name="T23" fmla="*/ 1 h 297"/>
                <a:gd name="T24" fmla="*/ 0 w 947"/>
                <a:gd name="T25" fmla="*/ 1 h 297"/>
                <a:gd name="T26" fmla="*/ 0 w 947"/>
                <a:gd name="T27" fmla="*/ 1 h 297"/>
                <a:gd name="T28" fmla="*/ 0 w 947"/>
                <a:gd name="T29" fmla="*/ 1 h 297"/>
                <a:gd name="T30" fmla="*/ 0 w 947"/>
                <a:gd name="T31" fmla="*/ 1 h 297"/>
                <a:gd name="T32" fmla="*/ 0 w 947"/>
                <a:gd name="T33" fmla="*/ 1 h 297"/>
                <a:gd name="T34" fmla="*/ 0 w 947"/>
                <a:gd name="T35" fmla="*/ 1 h 297"/>
                <a:gd name="T36" fmla="*/ 0 w 947"/>
                <a:gd name="T37" fmla="*/ 1 h 297"/>
                <a:gd name="T38" fmla="*/ 0 w 947"/>
                <a:gd name="T39" fmla="*/ 1 h 297"/>
                <a:gd name="T40" fmla="*/ 0 w 947"/>
                <a:gd name="T41" fmla="*/ 1 h 297"/>
                <a:gd name="T42" fmla="*/ 0 w 947"/>
                <a:gd name="T43" fmla="*/ 1 h 297"/>
                <a:gd name="T44" fmla="*/ 0 w 947"/>
                <a:gd name="T45" fmla="*/ 1 h 297"/>
                <a:gd name="T46" fmla="*/ 0 w 947"/>
                <a:gd name="T47" fmla="*/ 1 h 297"/>
                <a:gd name="T48" fmla="*/ 0 w 947"/>
                <a:gd name="T49" fmla="*/ 1 h 297"/>
                <a:gd name="T50" fmla="*/ 0 w 947"/>
                <a:gd name="T51" fmla="*/ 1 h 297"/>
                <a:gd name="T52" fmla="*/ 0 w 947"/>
                <a:gd name="T53" fmla="*/ 1 h 297"/>
                <a:gd name="T54" fmla="*/ 0 w 947"/>
                <a:gd name="T55" fmla="*/ 1 h 297"/>
                <a:gd name="T56" fmla="*/ 0 w 947"/>
                <a:gd name="T57" fmla="*/ 1 h 297"/>
                <a:gd name="T58" fmla="*/ 0 w 947"/>
                <a:gd name="T59" fmla="*/ 1 h 297"/>
                <a:gd name="T60" fmla="*/ 0 w 947"/>
                <a:gd name="T61" fmla="*/ 1 h 297"/>
                <a:gd name="T62" fmla="*/ 0 w 947"/>
                <a:gd name="T63" fmla="*/ 1 h 297"/>
                <a:gd name="T64" fmla="*/ 0 w 947"/>
                <a:gd name="T65" fmla="*/ 1 h 297"/>
                <a:gd name="T66" fmla="*/ 0 w 947"/>
                <a:gd name="T67" fmla="*/ 1 h 297"/>
                <a:gd name="T68" fmla="*/ 0 w 947"/>
                <a:gd name="T69" fmla="*/ 1 h 297"/>
                <a:gd name="T70" fmla="*/ 0 w 947"/>
                <a:gd name="T71" fmla="*/ 1 h 297"/>
                <a:gd name="T72" fmla="*/ 0 w 947"/>
                <a:gd name="T73" fmla="*/ 1 h 297"/>
                <a:gd name="T74" fmla="*/ 0 w 947"/>
                <a:gd name="T75" fmla="*/ 1 h 297"/>
                <a:gd name="T76" fmla="*/ 0 w 947"/>
                <a:gd name="T77" fmla="*/ 1 h 297"/>
                <a:gd name="T78" fmla="*/ 0 w 947"/>
                <a:gd name="T79" fmla="*/ 1 h 297"/>
                <a:gd name="T80" fmla="*/ 0 w 947"/>
                <a:gd name="T81" fmla="*/ 1 h 297"/>
                <a:gd name="T82" fmla="*/ 0 w 947"/>
                <a:gd name="T83" fmla="*/ 1 h 297"/>
                <a:gd name="T84" fmla="*/ 0 w 947"/>
                <a:gd name="T85" fmla="*/ 1 h 29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47"/>
                <a:gd name="T130" fmla="*/ 0 h 297"/>
                <a:gd name="T131" fmla="*/ 947 w 947"/>
                <a:gd name="T132" fmla="*/ 297 h 29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47" h="297">
                  <a:moveTo>
                    <a:pt x="902" y="0"/>
                  </a:moveTo>
                  <a:lnTo>
                    <a:pt x="913" y="0"/>
                  </a:lnTo>
                  <a:lnTo>
                    <a:pt x="924" y="0"/>
                  </a:lnTo>
                  <a:lnTo>
                    <a:pt x="936" y="0"/>
                  </a:lnTo>
                  <a:lnTo>
                    <a:pt x="947" y="0"/>
                  </a:lnTo>
                  <a:lnTo>
                    <a:pt x="947" y="4"/>
                  </a:lnTo>
                  <a:lnTo>
                    <a:pt x="919" y="13"/>
                  </a:lnTo>
                  <a:lnTo>
                    <a:pt x="890" y="23"/>
                  </a:lnTo>
                  <a:lnTo>
                    <a:pt x="860" y="28"/>
                  </a:lnTo>
                  <a:lnTo>
                    <a:pt x="831" y="36"/>
                  </a:lnTo>
                  <a:lnTo>
                    <a:pt x="801" y="42"/>
                  </a:lnTo>
                  <a:lnTo>
                    <a:pt x="770" y="47"/>
                  </a:lnTo>
                  <a:lnTo>
                    <a:pt x="740" y="53"/>
                  </a:lnTo>
                  <a:lnTo>
                    <a:pt x="711" y="59"/>
                  </a:lnTo>
                  <a:lnTo>
                    <a:pt x="681" y="65"/>
                  </a:lnTo>
                  <a:lnTo>
                    <a:pt x="651" y="70"/>
                  </a:lnTo>
                  <a:lnTo>
                    <a:pt x="622" y="78"/>
                  </a:lnTo>
                  <a:lnTo>
                    <a:pt x="595" y="89"/>
                  </a:lnTo>
                  <a:lnTo>
                    <a:pt x="567" y="99"/>
                  </a:lnTo>
                  <a:lnTo>
                    <a:pt x="544" y="112"/>
                  </a:lnTo>
                  <a:lnTo>
                    <a:pt x="519" y="129"/>
                  </a:lnTo>
                  <a:lnTo>
                    <a:pt x="500" y="148"/>
                  </a:lnTo>
                  <a:lnTo>
                    <a:pt x="500" y="152"/>
                  </a:lnTo>
                  <a:lnTo>
                    <a:pt x="523" y="146"/>
                  </a:lnTo>
                  <a:lnTo>
                    <a:pt x="548" y="141"/>
                  </a:lnTo>
                  <a:lnTo>
                    <a:pt x="571" y="135"/>
                  </a:lnTo>
                  <a:lnTo>
                    <a:pt x="595" y="129"/>
                  </a:lnTo>
                  <a:lnTo>
                    <a:pt x="618" y="122"/>
                  </a:lnTo>
                  <a:lnTo>
                    <a:pt x="643" y="116"/>
                  </a:lnTo>
                  <a:lnTo>
                    <a:pt x="668" y="110"/>
                  </a:lnTo>
                  <a:lnTo>
                    <a:pt x="694" y="106"/>
                  </a:lnTo>
                  <a:lnTo>
                    <a:pt x="717" y="101"/>
                  </a:lnTo>
                  <a:lnTo>
                    <a:pt x="742" y="97"/>
                  </a:lnTo>
                  <a:lnTo>
                    <a:pt x="767" y="93"/>
                  </a:lnTo>
                  <a:lnTo>
                    <a:pt x="793" y="91"/>
                  </a:lnTo>
                  <a:lnTo>
                    <a:pt x="818" y="89"/>
                  </a:lnTo>
                  <a:lnTo>
                    <a:pt x="845" y="87"/>
                  </a:lnTo>
                  <a:lnTo>
                    <a:pt x="871" y="87"/>
                  </a:lnTo>
                  <a:lnTo>
                    <a:pt x="900" y="91"/>
                  </a:lnTo>
                  <a:lnTo>
                    <a:pt x="900" y="95"/>
                  </a:lnTo>
                  <a:lnTo>
                    <a:pt x="871" y="103"/>
                  </a:lnTo>
                  <a:lnTo>
                    <a:pt x="843" y="110"/>
                  </a:lnTo>
                  <a:lnTo>
                    <a:pt x="816" y="116"/>
                  </a:lnTo>
                  <a:lnTo>
                    <a:pt x="791" y="124"/>
                  </a:lnTo>
                  <a:lnTo>
                    <a:pt x="767" y="127"/>
                  </a:lnTo>
                  <a:lnTo>
                    <a:pt x="742" y="131"/>
                  </a:lnTo>
                  <a:lnTo>
                    <a:pt x="717" y="135"/>
                  </a:lnTo>
                  <a:lnTo>
                    <a:pt x="694" y="141"/>
                  </a:lnTo>
                  <a:lnTo>
                    <a:pt x="670" y="143"/>
                  </a:lnTo>
                  <a:lnTo>
                    <a:pt x="645" y="146"/>
                  </a:lnTo>
                  <a:lnTo>
                    <a:pt x="620" y="152"/>
                  </a:lnTo>
                  <a:lnTo>
                    <a:pt x="595" y="158"/>
                  </a:lnTo>
                  <a:lnTo>
                    <a:pt x="569" y="163"/>
                  </a:lnTo>
                  <a:lnTo>
                    <a:pt x="542" y="171"/>
                  </a:lnTo>
                  <a:lnTo>
                    <a:pt x="516" y="181"/>
                  </a:lnTo>
                  <a:lnTo>
                    <a:pt x="491" y="192"/>
                  </a:lnTo>
                  <a:lnTo>
                    <a:pt x="470" y="198"/>
                  </a:lnTo>
                  <a:lnTo>
                    <a:pt x="451" y="203"/>
                  </a:lnTo>
                  <a:lnTo>
                    <a:pt x="432" y="209"/>
                  </a:lnTo>
                  <a:lnTo>
                    <a:pt x="413" y="217"/>
                  </a:lnTo>
                  <a:lnTo>
                    <a:pt x="394" y="222"/>
                  </a:lnTo>
                  <a:lnTo>
                    <a:pt x="375" y="228"/>
                  </a:lnTo>
                  <a:lnTo>
                    <a:pt x="356" y="236"/>
                  </a:lnTo>
                  <a:lnTo>
                    <a:pt x="339" y="243"/>
                  </a:lnTo>
                  <a:lnTo>
                    <a:pt x="320" y="247"/>
                  </a:lnTo>
                  <a:lnTo>
                    <a:pt x="301" y="253"/>
                  </a:lnTo>
                  <a:lnTo>
                    <a:pt x="282" y="257"/>
                  </a:lnTo>
                  <a:lnTo>
                    <a:pt x="263" y="262"/>
                  </a:lnTo>
                  <a:lnTo>
                    <a:pt x="244" y="264"/>
                  </a:lnTo>
                  <a:lnTo>
                    <a:pt x="225" y="268"/>
                  </a:lnTo>
                  <a:lnTo>
                    <a:pt x="206" y="268"/>
                  </a:lnTo>
                  <a:lnTo>
                    <a:pt x="189" y="270"/>
                  </a:lnTo>
                  <a:lnTo>
                    <a:pt x="189" y="266"/>
                  </a:lnTo>
                  <a:lnTo>
                    <a:pt x="200" y="260"/>
                  </a:lnTo>
                  <a:lnTo>
                    <a:pt x="213" y="257"/>
                  </a:lnTo>
                  <a:lnTo>
                    <a:pt x="227" y="253"/>
                  </a:lnTo>
                  <a:lnTo>
                    <a:pt x="240" y="249"/>
                  </a:lnTo>
                  <a:lnTo>
                    <a:pt x="251" y="243"/>
                  </a:lnTo>
                  <a:lnTo>
                    <a:pt x="265" y="239"/>
                  </a:lnTo>
                  <a:lnTo>
                    <a:pt x="278" y="234"/>
                  </a:lnTo>
                  <a:lnTo>
                    <a:pt x="293" y="230"/>
                  </a:lnTo>
                  <a:lnTo>
                    <a:pt x="305" y="222"/>
                  </a:lnTo>
                  <a:lnTo>
                    <a:pt x="318" y="217"/>
                  </a:lnTo>
                  <a:lnTo>
                    <a:pt x="331" y="211"/>
                  </a:lnTo>
                  <a:lnTo>
                    <a:pt x="344" y="205"/>
                  </a:lnTo>
                  <a:lnTo>
                    <a:pt x="356" y="198"/>
                  </a:lnTo>
                  <a:lnTo>
                    <a:pt x="369" y="190"/>
                  </a:lnTo>
                  <a:lnTo>
                    <a:pt x="383" y="182"/>
                  </a:lnTo>
                  <a:lnTo>
                    <a:pt x="396" y="175"/>
                  </a:lnTo>
                  <a:lnTo>
                    <a:pt x="381" y="171"/>
                  </a:lnTo>
                  <a:lnTo>
                    <a:pt x="367" y="171"/>
                  </a:lnTo>
                  <a:lnTo>
                    <a:pt x="352" y="171"/>
                  </a:lnTo>
                  <a:lnTo>
                    <a:pt x="339" y="177"/>
                  </a:lnTo>
                  <a:lnTo>
                    <a:pt x="322" y="179"/>
                  </a:lnTo>
                  <a:lnTo>
                    <a:pt x="308" y="184"/>
                  </a:lnTo>
                  <a:lnTo>
                    <a:pt x="291" y="192"/>
                  </a:lnTo>
                  <a:lnTo>
                    <a:pt x="278" y="200"/>
                  </a:lnTo>
                  <a:lnTo>
                    <a:pt x="261" y="205"/>
                  </a:lnTo>
                  <a:lnTo>
                    <a:pt x="246" y="213"/>
                  </a:lnTo>
                  <a:lnTo>
                    <a:pt x="230" y="219"/>
                  </a:lnTo>
                  <a:lnTo>
                    <a:pt x="217" y="226"/>
                  </a:lnTo>
                  <a:lnTo>
                    <a:pt x="200" y="232"/>
                  </a:lnTo>
                  <a:lnTo>
                    <a:pt x="185" y="238"/>
                  </a:lnTo>
                  <a:lnTo>
                    <a:pt x="170" y="241"/>
                  </a:lnTo>
                  <a:lnTo>
                    <a:pt x="156" y="247"/>
                  </a:lnTo>
                  <a:lnTo>
                    <a:pt x="135" y="253"/>
                  </a:lnTo>
                  <a:lnTo>
                    <a:pt x="116" y="258"/>
                  </a:lnTo>
                  <a:lnTo>
                    <a:pt x="97" y="264"/>
                  </a:lnTo>
                  <a:lnTo>
                    <a:pt x="78" y="272"/>
                  </a:lnTo>
                  <a:lnTo>
                    <a:pt x="57" y="277"/>
                  </a:lnTo>
                  <a:lnTo>
                    <a:pt x="38" y="283"/>
                  </a:lnTo>
                  <a:lnTo>
                    <a:pt x="19" y="289"/>
                  </a:lnTo>
                  <a:lnTo>
                    <a:pt x="0" y="297"/>
                  </a:lnTo>
                  <a:lnTo>
                    <a:pt x="0" y="295"/>
                  </a:lnTo>
                  <a:lnTo>
                    <a:pt x="52" y="266"/>
                  </a:lnTo>
                  <a:lnTo>
                    <a:pt x="105" y="243"/>
                  </a:lnTo>
                  <a:lnTo>
                    <a:pt x="158" y="219"/>
                  </a:lnTo>
                  <a:lnTo>
                    <a:pt x="215" y="198"/>
                  </a:lnTo>
                  <a:lnTo>
                    <a:pt x="268" y="175"/>
                  </a:lnTo>
                  <a:lnTo>
                    <a:pt x="325" y="154"/>
                  </a:lnTo>
                  <a:lnTo>
                    <a:pt x="383" y="135"/>
                  </a:lnTo>
                  <a:lnTo>
                    <a:pt x="440" y="118"/>
                  </a:lnTo>
                  <a:lnTo>
                    <a:pt x="495" y="99"/>
                  </a:lnTo>
                  <a:lnTo>
                    <a:pt x="552" y="82"/>
                  </a:lnTo>
                  <a:lnTo>
                    <a:pt x="609" y="65"/>
                  </a:lnTo>
                  <a:lnTo>
                    <a:pt x="668" y="51"/>
                  </a:lnTo>
                  <a:lnTo>
                    <a:pt x="725" y="36"/>
                  </a:lnTo>
                  <a:lnTo>
                    <a:pt x="782" y="23"/>
                  </a:lnTo>
                  <a:lnTo>
                    <a:pt x="841" y="11"/>
                  </a:lnTo>
                  <a:lnTo>
                    <a:pt x="902" y="0"/>
                  </a:lnTo>
                  <a:close/>
                </a:path>
              </a:pathLst>
            </a:custGeom>
            <a:solidFill>
              <a:srgbClr val="CC8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96" name="Freeform 180"/>
            <p:cNvSpPr>
              <a:spLocks/>
            </p:cNvSpPr>
            <p:nvPr/>
          </p:nvSpPr>
          <p:spPr bwMode="auto">
            <a:xfrm>
              <a:off x="868" y="3153"/>
              <a:ext cx="50" cy="24"/>
            </a:xfrm>
            <a:custGeom>
              <a:avLst/>
              <a:gdLst>
                <a:gd name="T0" fmla="*/ 0 w 101"/>
                <a:gd name="T1" fmla="*/ 0 h 48"/>
                <a:gd name="T2" fmla="*/ 0 w 101"/>
                <a:gd name="T3" fmla="*/ 1 h 48"/>
                <a:gd name="T4" fmla="*/ 0 w 101"/>
                <a:gd name="T5" fmla="*/ 1 h 48"/>
                <a:gd name="T6" fmla="*/ 0 w 101"/>
                <a:gd name="T7" fmla="*/ 1 h 48"/>
                <a:gd name="T8" fmla="*/ 0 w 101"/>
                <a:gd name="T9" fmla="*/ 1 h 48"/>
                <a:gd name="T10" fmla="*/ 0 w 101"/>
                <a:gd name="T11" fmla="*/ 1 h 48"/>
                <a:gd name="T12" fmla="*/ 0 w 101"/>
                <a:gd name="T13" fmla="*/ 1 h 48"/>
                <a:gd name="T14" fmla="*/ 0 w 101"/>
                <a:gd name="T15" fmla="*/ 1 h 48"/>
                <a:gd name="T16" fmla="*/ 0 w 101"/>
                <a:gd name="T17" fmla="*/ 1 h 48"/>
                <a:gd name="T18" fmla="*/ 0 w 101"/>
                <a:gd name="T19" fmla="*/ 1 h 48"/>
                <a:gd name="T20" fmla="*/ 0 w 101"/>
                <a:gd name="T21" fmla="*/ 1 h 48"/>
                <a:gd name="T22" fmla="*/ 0 w 101"/>
                <a:gd name="T23" fmla="*/ 1 h 48"/>
                <a:gd name="T24" fmla="*/ 0 w 101"/>
                <a:gd name="T25" fmla="*/ 1 h 48"/>
                <a:gd name="T26" fmla="*/ 0 w 101"/>
                <a:gd name="T27" fmla="*/ 1 h 48"/>
                <a:gd name="T28" fmla="*/ 0 w 101"/>
                <a:gd name="T29" fmla="*/ 1 h 48"/>
                <a:gd name="T30" fmla="*/ 0 w 101"/>
                <a:gd name="T31" fmla="*/ 1 h 48"/>
                <a:gd name="T32" fmla="*/ 0 w 101"/>
                <a:gd name="T33" fmla="*/ 1 h 48"/>
                <a:gd name="T34" fmla="*/ 0 w 101"/>
                <a:gd name="T35" fmla="*/ 0 h 48"/>
                <a:gd name="T36" fmla="*/ 0 w 101"/>
                <a:gd name="T37" fmla="*/ 0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1"/>
                <a:gd name="T58" fmla="*/ 0 h 48"/>
                <a:gd name="T59" fmla="*/ 101 w 101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1" h="48">
                  <a:moveTo>
                    <a:pt x="101" y="0"/>
                  </a:moveTo>
                  <a:lnTo>
                    <a:pt x="95" y="10"/>
                  </a:lnTo>
                  <a:lnTo>
                    <a:pt x="86" y="17"/>
                  </a:lnTo>
                  <a:lnTo>
                    <a:pt x="72" y="23"/>
                  </a:lnTo>
                  <a:lnTo>
                    <a:pt x="59" y="29"/>
                  </a:lnTo>
                  <a:lnTo>
                    <a:pt x="44" y="31"/>
                  </a:lnTo>
                  <a:lnTo>
                    <a:pt x="29" y="34"/>
                  </a:lnTo>
                  <a:lnTo>
                    <a:pt x="13" y="40"/>
                  </a:lnTo>
                  <a:lnTo>
                    <a:pt x="4" y="48"/>
                  </a:lnTo>
                  <a:lnTo>
                    <a:pt x="0" y="44"/>
                  </a:lnTo>
                  <a:lnTo>
                    <a:pt x="9" y="34"/>
                  </a:lnTo>
                  <a:lnTo>
                    <a:pt x="21" y="29"/>
                  </a:lnTo>
                  <a:lnTo>
                    <a:pt x="34" y="23"/>
                  </a:lnTo>
                  <a:lnTo>
                    <a:pt x="48" y="19"/>
                  </a:lnTo>
                  <a:lnTo>
                    <a:pt x="61" y="14"/>
                  </a:lnTo>
                  <a:lnTo>
                    <a:pt x="74" y="10"/>
                  </a:lnTo>
                  <a:lnTo>
                    <a:pt x="87" y="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97" name="Freeform 181"/>
            <p:cNvSpPr>
              <a:spLocks/>
            </p:cNvSpPr>
            <p:nvPr/>
          </p:nvSpPr>
          <p:spPr bwMode="auto">
            <a:xfrm>
              <a:off x="1748" y="3153"/>
              <a:ext cx="62" cy="89"/>
            </a:xfrm>
            <a:custGeom>
              <a:avLst/>
              <a:gdLst>
                <a:gd name="T0" fmla="*/ 1 w 123"/>
                <a:gd name="T1" fmla="*/ 0 h 177"/>
                <a:gd name="T2" fmla="*/ 1 w 123"/>
                <a:gd name="T3" fmla="*/ 1 h 177"/>
                <a:gd name="T4" fmla="*/ 1 w 123"/>
                <a:gd name="T5" fmla="*/ 1 h 177"/>
                <a:gd name="T6" fmla="*/ 1 w 123"/>
                <a:gd name="T7" fmla="*/ 1 h 177"/>
                <a:gd name="T8" fmla="*/ 1 w 123"/>
                <a:gd name="T9" fmla="*/ 1 h 177"/>
                <a:gd name="T10" fmla="*/ 1 w 123"/>
                <a:gd name="T11" fmla="*/ 1 h 177"/>
                <a:gd name="T12" fmla="*/ 1 w 123"/>
                <a:gd name="T13" fmla="*/ 1 h 177"/>
                <a:gd name="T14" fmla="*/ 1 w 123"/>
                <a:gd name="T15" fmla="*/ 1 h 177"/>
                <a:gd name="T16" fmla="*/ 1 w 123"/>
                <a:gd name="T17" fmla="*/ 1 h 177"/>
                <a:gd name="T18" fmla="*/ 1 w 123"/>
                <a:gd name="T19" fmla="*/ 1 h 177"/>
                <a:gd name="T20" fmla="*/ 1 w 123"/>
                <a:gd name="T21" fmla="*/ 1 h 177"/>
                <a:gd name="T22" fmla="*/ 1 w 123"/>
                <a:gd name="T23" fmla="*/ 1 h 177"/>
                <a:gd name="T24" fmla="*/ 1 w 123"/>
                <a:gd name="T25" fmla="*/ 1 h 177"/>
                <a:gd name="T26" fmla="*/ 1 w 123"/>
                <a:gd name="T27" fmla="*/ 1 h 177"/>
                <a:gd name="T28" fmla="*/ 1 w 123"/>
                <a:gd name="T29" fmla="*/ 1 h 177"/>
                <a:gd name="T30" fmla="*/ 1 w 123"/>
                <a:gd name="T31" fmla="*/ 1 h 177"/>
                <a:gd name="T32" fmla="*/ 1 w 123"/>
                <a:gd name="T33" fmla="*/ 1 h 177"/>
                <a:gd name="T34" fmla="*/ 0 w 123"/>
                <a:gd name="T35" fmla="*/ 1 h 177"/>
                <a:gd name="T36" fmla="*/ 0 w 123"/>
                <a:gd name="T37" fmla="*/ 1 h 177"/>
                <a:gd name="T38" fmla="*/ 0 w 123"/>
                <a:gd name="T39" fmla="*/ 1 h 177"/>
                <a:gd name="T40" fmla="*/ 0 w 123"/>
                <a:gd name="T41" fmla="*/ 1 h 177"/>
                <a:gd name="T42" fmla="*/ 0 w 123"/>
                <a:gd name="T43" fmla="*/ 1 h 177"/>
                <a:gd name="T44" fmla="*/ 0 w 123"/>
                <a:gd name="T45" fmla="*/ 1 h 177"/>
                <a:gd name="T46" fmla="*/ 1 w 123"/>
                <a:gd name="T47" fmla="*/ 1 h 177"/>
                <a:gd name="T48" fmla="*/ 1 w 123"/>
                <a:gd name="T49" fmla="*/ 1 h 177"/>
                <a:gd name="T50" fmla="*/ 1 w 123"/>
                <a:gd name="T51" fmla="*/ 1 h 177"/>
                <a:gd name="T52" fmla="*/ 1 w 123"/>
                <a:gd name="T53" fmla="*/ 1 h 177"/>
                <a:gd name="T54" fmla="*/ 1 w 123"/>
                <a:gd name="T55" fmla="*/ 1 h 177"/>
                <a:gd name="T56" fmla="*/ 1 w 123"/>
                <a:gd name="T57" fmla="*/ 1 h 177"/>
                <a:gd name="T58" fmla="*/ 1 w 123"/>
                <a:gd name="T59" fmla="*/ 1 h 177"/>
                <a:gd name="T60" fmla="*/ 1 w 123"/>
                <a:gd name="T61" fmla="*/ 1 h 177"/>
                <a:gd name="T62" fmla="*/ 1 w 123"/>
                <a:gd name="T63" fmla="*/ 1 h 177"/>
                <a:gd name="T64" fmla="*/ 1 w 123"/>
                <a:gd name="T65" fmla="*/ 1 h 177"/>
                <a:gd name="T66" fmla="*/ 1 w 123"/>
                <a:gd name="T67" fmla="*/ 1 h 177"/>
                <a:gd name="T68" fmla="*/ 1 w 123"/>
                <a:gd name="T69" fmla="*/ 0 h 177"/>
                <a:gd name="T70" fmla="*/ 1 w 123"/>
                <a:gd name="T71" fmla="*/ 0 h 1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3"/>
                <a:gd name="T109" fmla="*/ 0 h 177"/>
                <a:gd name="T110" fmla="*/ 123 w 123"/>
                <a:gd name="T111" fmla="*/ 177 h 1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3" h="177">
                  <a:moveTo>
                    <a:pt x="116" y="0"/>
                  </a:moveTo>
                  <a:lnTo>
                    <a:pt x="117" y="15"/>
                  </a:lnTo>
                  <a:lnTo>
                    <a:pt x="121" y="33"/>
                  </a:lnTo>
                  <a:lnTo>
                    <a:pt x="121" y="50"/>
                  </a:lnTo>
                  <a:lnTo>
                    <a:pt x="123" y="67"/>
                  </a:lnTo>
                  <a:lnTo>
                    <a:pt x="121" y="82"/>
                  </a:lnTo>
                  <a:lnTo>
                    <a:pt x="119" y="99"/>
                  </a:lnTo>
                  <a:lnTo>
                    <a:pt x="114" y="112"/>
                  </a:lnTo>
                  <a:lnTo>
                    <a:pt x="110" y="128"/>
                  </a:lnTo>
                  <a:lnTo>
                    <a:pt x="100" y="139"/>
                  </a:lnTo>
                  <a:lnTo>
                    <a:pt x="91" y="150"/>
                  </a:lnTo>
                  <a:lnTo>
                    <a:pt x="79" y="158"/>
                  </a:lnTo>
                  <a:lnTo>
                    <a:pt x="68" y="168"/>
                  </a:lnTo>
                  <a:lnTo>
                    <a:pt x="53" y="171"/>
                  </a:lnTo>
                  <a:lnTo>
                    <a:pt x="38" y="177"/>
                  </a:lnTo>
                  <a:lnTo>
                    <a:pt x="19" y="177"/>
                  </a:lnTo>
                  <a:lnTo>
                    <a:pt x="2" y="177"/>
                  </a:lnTo>
                  <a:lnTo>
                    <a:pt x="0" y="160"/>
                  </a:lnTo>
                  <a:lnTo>
                    <a:pt x="0" y="143"/>
                  </a:lnTo>
                  <a:lnTo>
                    <a:pt x="0" y="126"/>
                  </a:lnTo>
                  <a:lnTo>
                    <a:pt x="0" y="111"/>
                  </a:lnTo>
                  <a:lnTo>
                    <a:pt x="0" y="93"/>
                  </a:lnTo>
                  <a:lnTo>
                    <a:pt x="0" y="80"/>
                  </a:lnTo>
                  <a:lnTo>
                    <a:pt x="2" y="67"/>
                  </a:lnTo>
                  <a:lnTo>
                    <a:pt x="7" y="55"/>
                  </a:lnTo>
                  <a:lnTo>
                    <a:pt x="9" y="44"/>
                  </a:lnTo>
                  <a:lnTo>
                    <a:pt x="17" y="34"/>
                  </a:lnTo>
                  <a:lnTo>
                    <a:pt x="22" y="25"/>
                  </a:lnTo>
                  <a:lnTo>
                    <a:pt x="34" y="19"/>
                  </a:lnTo>
                  <a:lnTo>
                    <a:pt x="43" y="14"/>
                  </a:lnTo>
                  <a:lnTo>
                    <a:pt x="59" y="10"/>
                  </a:lnTo>
                  <a:lnTo>
                    <a:pt x="74" y="8"/>
                  </a:lnTo>
                  <a:lnTo>
                    <a:pt x="95" y="10"/>
                  </a:lnTo>
                  <a:lnTo>
                    <a:pt x="104" y="6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98" name="Freeform 182"/>
            <p:cNvSpPr>
              <a:spLocks/>
            </p:cNvSpPr>
            <p:nvPr/>
          </p:nvSpPr>
          <p:spPr bwMode="auto">
            <a:xfrm>
              <a:off x="744" y="3157"/>
              <a:ext cx="8" cy="37"/>
            </a:xfrm>
            <a:custGeom>
              <a:avLst/>
              <a:gdLst>
                <a:gd name="T0" fmla="*/ 1 w 15"/>
                <a:gd name="T1" fmla="*/ 0 h 74"/>
                <a:gd name="T2" fmla="*/ 1 w 15"/>
                <a:gd name="T3" fmla="*/ 1 h 74"/>
                <a:gd name="T4" fmla="*/ 1 w 15"/>
                <a:gd name="T5" fmla="*/ 1 h 74"/>
                <a:gd name="T6" fmla="*/ 1 w 15"/>
                <a:gd name="T7" fmla="*/ 1 h 74"/>
                <a:gd name="T8" fmla="*/ 1 w 15"/>
                <a:gd name="T9" fmla="*/ 1 h 74"/>
                <a:gd name="T10" fmla="*/ 1 w 15"/>
                <a:gd name="T11" fmla="*/ 1 h 74"/>
                <a:gd name="T12" fmla="*/ 1 w 15"/>
                <a:gd name="T13" fmla="*/ 1 h 74"/>
                <a:gd name="T14" fmla="*/ 1 w 15"/>
                <a:gd name="T15" fmla="*/ 1 h 74"/>
                <a:gd name="T16" fmla="*/ 1 w 15"/>
                <a:gd name="T17" fmla="*/ 1 h 74"/>
                <a:gd name="T18" fmla="*/ 1 w 15"/>
                <a:gd name="T19" fmla="*/ 1 h 74"/>
                <a:gd name="T20" fmla="*/ 1 w 15"/>
                <a:gd name="T21" fmla="*/ 1 h 74"/>
                <a:gd name="T22" fmla="*/ 1 w 15"/>
                <a:gd name="T23" fmla="*/ 1 h 74"/>
                <a:gd name="T24" fmla="*/ 1 w 15"/>
                <a:gd name="T25" fmla="*/ 1 h 74"/>
                <a:gd name="T26" fmla="*/ 0 w 15"/>
                <a:gd name="T27" fmla="*/ 1 h 74"/>
                <a:gd name="T28" fmla="*/ 1 w 15"/>
                <a:gd name="T29" fmla="*/ 0 h 74"/>
                <a:gd name="T30" fmla="*/ 1 w 15"/>
                <a:gd name="T31" fmla="*/ 0 h 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74"/>
                <a:gd name="T50" fmla="*/ 15 w 15"/>
                <a:gd name="T51" fmla="*/ 74 h 7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74">
                  <a:moveTo>
                    <a:pt x="7" y="0"/>
                  </a:moveTo>
                  <a:lnTo>
                    <a:pt x="9" y="11"/>
                  </a:lnTo>
                  <a:lnTo>
                    <a:pt x="13" y="23"/>
                  </a:lnTo>
                  <a:lnTo>
                    <a:pt x="13" y="34"/>
                  </a:lnTo>
                  <a:lnTo>
                    <a:pt x="15" y="46"/>
                  </a:lnTo>
                  <a:lnTo>
                    <a:pt x="13" y="63"/>
                  </a:lnTo>
                  <a:lnTo>
                    <a:pt x="11" y="74"/>
                  </a:lnTo>
                  <a:lnTo>
                    <a:pt x="7" y="72"/>
                  </a:lnTo>
                  <a:lnTo>
                    <a:pt x="4" y="65"/>
                  </a:lnTo>
                  <a:lnTo>
                    <a:pt x="2" y="57"/>
                  </a:lnTo>
                  <a:lnTo>
                    <a:pt x="2" y="47"/>
                  </a:lnTo>
                  <a:lnTo>
                    <a:pt x="2" y="36"/>
                  </a:lnTo>
                  <a:lnTo>
                    <a:pt x="4" y="23"/>
                  </a:lnTo>
                  <a:lnTo>
                    <a:pt x="0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099" name="Freeform 183"/>
            <p:cNvSpPr>
              <a:spLocks/>
            </p:cNvSpPr>
            <p:nvPr/>
          </p:nvSpPr>
          <p:spPr bwMode="auto">
            <a:xfrm>
              <a:off x="871" y="3177"/>
              <a:ext cx="1643" cy="510"/>
            </a:xfrm>
            <a:custGeom>
              <a:avLst/>
              <a:gdLst>
                <a:gd name="T0" fmla="*/ 1 w 3285"/>
                <a:gd name="T1" fmla="*/ 0 h 1021"/>
                <a:gd name="T2" fmla="*/ 1 w 3285"/>
                <a:gd name="T3" fmla="*/ 0 h 1021"/>
                <a:gd name="T4" fmla="*/ 1 w 3285"/>
                <a:gd name="T5" fmla="*/ 0 h 1021"/>
                <a:gd name="T6" fmla="*/ 1 w 3285"/>
                <a:gd name="T7" fmla="*/ 0 h 1021"/>
                <a:gd name="T8" fmla="*/ 1 w 3285"/>
                <a:gd name="T9" fmla="*/ 0 h 1021"/>
                <a:gd name="T10" fmla="*/ 1 w 3285"/>
                <a:gd name="T11" fmla="*/ 0 h 1021"/>
                <a:gd name="T12" fmla="*/ 1 w 3285"/>
                <a:gd name="T13" fmla="*/ 0 h 1021"/>
                <a:gd name="T14" fmla="*/ 1 w 3285"/>
                <a:gd name="T15" fmla="*/ 0 h 1021"/>
                <a:gd name="T16" fmla="*/ 1 w 3285"/>
                <a:gd name="T17" fmla="*/ 0 h 1021"/>
                <a:gd name="T18" fmla="*/ 1 w 3285"/>
                <a:gd name="T19" fmla="*/ 0 h 1021"/>
                <a:gd name="T20" fmla="*/ 1 w 3285"/>
                <a:gd name="T21" fmla="*/ 0 h 1021"/>
                <a:gd name="T22" fmla="*/ 1 w 3285"/>
                <a:gd name="T23" fmla="*/ 0 h 1021"/>
                <a:gd name="T24" fmla="*/ 1 w 3285"/>
                <a:gd name="T25" fmla="*/ 0 h 1021"/>
                <a:gd name="T26" fmla="*/ 1 w 3285"/>
                <a:gd name="T27" fmla="*/ 0 h 1021"/>
                <a:gd name="T28" fmla="*/ 1 w 3285"/>
                <a:gd name="T29" fmla="*/ 0 h 1021"/>
                <a:gd name="T30" fmla="*/ 1 w 3285"/>
                <a:gd name="T31" fmla="*/ 0 h 1021"/>
                <a:gd name="T32" fmla="*/ 1 w 3285"/>
                <a:gd name="T33" fmla="*/ 0 h 1021"/>
                <a:gd name="T34" fmla="*/ 1 w 3285"/>
                <a:gd name="T35" fmla="*/ 0 h 1021"/>
                <a:gd name="T36" fmla="*/ 1 w 3285"/>
                <a:gd name="T37" fmla="*/ 0 h 1021"/>
                <a:gd name="T38" fmla="*/ 1 w 3285"/>
                <a:gd name="T39" fmla="*/ 0 h 1021"/>
                <a:gd name="T40" fmla="*/ 1 w 3285"/>
                <a:gd name="T41" fmla="*/ 0 h 1021"/>
                <a:gd name="T42" fmla="*/ 1 w 3285"/>
                <a:gd name="T43" fmla="*/ 0 h 1021"/>
                <a:gd name="T44" fmla="*/ 1 w 3285"/>
                <a:gd name="T45" fmla="*/ 0 h 1021"/>
                <a:gd name="T46" fmla="*/ 1 w 3285"/>
                <a:gd name="T47" fmla="*/ 0 h 1021"/>
                <a:gd name="T48" fmla="*/ 1 w 3285"/>
                <a:gd name="T49" fmla="*/ 0 h 1021"/>
                <a:gd name="T50" fmla="*/ 1 w 3285"/>
                <a:gd name="T51" fmla="*/ 0 h 1021"/>
                <a:gd name="T52" fmla="*/ 1 w 3285"/>
                <a:gd name="T53" fmla="*/ 0 h 1021"/>
                <a:gd name="T54" fmla="*/ 1 w 3285"/>
                <a:gd name="T55" fmla="*/ 0 h 1021"/>
                <a:gd name="T56" fmla="*/ 1 w 3285"/>
                <a:gd name="T57" fmla="*/ 0 h 1021"/>
                <a:gd name="T58" fmla="*/ 1 w 3285"/>
                <a:gd name="T59" fmla="*/ 0 h 1021"/>
                <a:gd name="T60" fmla="*/ 1 w 3285"/>
                <a:gd name="T61" fmla="*/ 0 h 1021"/>
                <a:gd name="T62" fmla="*/ 1 w 3285"/>
                <a:gd name="T63" fmla="*/ 0 h 1021"/>
                <a:gd name="T64" fmla="*/ 1 w 3285"/>
                <a:gd name="T65" fmla="*/ 0 h 1021"/>
                <a:gd name="T66" fmla="*/ 1 w 3285"/>
                <a:gd name="T67" fmla="*/ 0 h 1021"/>
                <a:gd name="T68" fmla="*/ 1 w 3285"/>
                <a:gd name="T69" fmla="*/ 0 h 1021"/>
                <a:gd name="T70" fmla="*/ 1 w 3285"/>
                <a:gd name="T71" fmla="*/ 0 h 1021"/>
                <a:gd name="T72" fmla="*/ 1 w 3285"/>
                <a:gd name="T73" fmla="*/ 0 h 1021"/>
                <a:gd name="T74" fmla="*/ 1 w 3285"/>
                <a:gd name="T75" fmla="*/ 0 h 1021"/>
                <a:gd name="T76" fmla="*/ 1 w 3285"/>
                <a:gd name="T77" fmla="*/ 0 h 1021"/>
                <a:gd name="T78" fmla="*/ 1 w 3285"/>
                <a:gd name="T79" fmla="*/ 0 h 1021"/>
                <a:gd name="T80" fmla="*/ 1 w 3285"/>
                <a:gd name="T81" fmla="*/ 0 h 1021"/>
                <a:gd name="T82" fmla="*/ 1 w 3285"/>
                <a:gd name="T83" fmla="*/ 0 h 1021"/>
                <a:gd name="T84" fmla="*/ 1 w 3285"/>
                <a:gd name="T85" fmla="*/ 0 h 1021"/>
                <a:gd name="T86" fmla="*/ 1 w 3285"/>
                <a:gd name="T87" fmla="*/ 0 h 1021"/>
                <a:gd name="T88" fmla="*/ 1 w 3285"/>
                <a:gd name="T89" fmla="*/ 0 h 1021"/>
                <a:gd name="T90" fmla="*/ 1 w 3285"/>
                <a:gd name="T91" fmla="*/ 0 h 1021"/>
                <a:gd name="T92" fmla="*/ 0 w 3285"/>
                <a:gd name="T93" fmla="*/ 0 h 1021"/>
                <a:gd name="T94" fmla="*/ 1 w 3285"/>
                <a:gd name="T95" fmla="*/ 0 h 1021"/>
                <a:gd name="T96" fmla="*/ 1 w 3285"/>
                <a:gd name="T97" fmla="*/ 0 h 1021"/>
                <a:gd name="T98" fmla="*/ 1 w 3285"/>
                <a:gd name="T99" fmla="*/ 0 h 1021"/>
                <a:gd name="T100" fmla="*/ 1 w 3285"/>
                <a:gd name="T101" fmla="*/ 0 h 1021"/>
                <a:gd name="T102" fmla="*/ 1 w 3285"/>
                <a:gd name="T103" fmla="*/ 0 h 1021"/>
                <a:gd name="T104" fmla="*/ 1 w 3285"/>
                <a:gd name="T105" fmla="*/ 0 h 1021"/>
                <a:gd name="T106" fmla="*/ 1 w 3285"/>
                <a:gd name="T107" fmla="*/ 0 h 1021"/>
                <a:gd name="T108" fmla="*/ 1 w 3285"/>
                <a:gd name="T109" fmla="*/ 0 h 1021"/>
                <a:gd name="T110" fmla="*/ 1 w 3285"/>
                <a:gd name="T111" fmla="*/ 0 h 1021"/>
                <a:gd name="T112" fmla="*/ 1 w 3285"/>
                <a:gd name="T113" fmla="*/ 0 h 1021"/>
                <a:gd name="T114" fmla="*/ 1 w 3285"/>
                <a:gd name="T115" fmla="*/ 0 h 1021"/>
                <a:gd name="T116" fmla="*/ 1 w 3285"/>
                <a:gd name="T117" fmla="*/ 0 h 1021"/>
                <a:gd name="T118" fmla="*/ 1 w 3285"/>
                <a:gd name="T119" fmla="*/ 0 h 10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85"/>
                <a:gd name="T181" fmla="*/ 0 h 1021"/>
                <a:gd name="T182" fmla="*/ 3285 w 3285"/>
                <a:gd name="T183" fmla="*/ 1021 h 10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85" h="1021">
                  <a:moveTo>
                    <a:pt x="3144" y="7"/>
                  </a:moveTo>
                  <a:lnTo>
                    <a:pt x="3162" y="0"/>
                  </a:lnTo>
                  <a:lnTo>
                    <a:pt x="3181" y="4"/>
                  </a:lnTo>
                  <a:lnTo>
                    <a:pt x="3190" y="15"/>
                  </a:lnTo>
                  <a:lnTo>
                    <a:pt x="3190" y="34"/>
                  </a:lnTo>
                  <a:lnTo>
                    <a:pt x="3160" y="32"/>
                  </a:lnTo>
                  <a:lnTo>
                    <a:pt x="3131" y="34"/>
                  </a:lnTo>
                  <a:lnTo>
                    <a:pt x="3103" y="34"/>
                  </a:lnTo>
                  <a:lnTo>
                    <a:pt x="3076" y="40"/>
                  </a:lnTo>
                  <a:lnTo>
                    <a:pt x="3047" y="42"/>
                  </a:lnTo>
                  <a:lnTo>
                    <a:pt x="3025" y="47"/>
                  </a:lnTo>
                  <a:lnTo>
                    <a:pt x="2998" y="53"/>
                  </a:lnTo>
                  <a:lnTo>
                    <a:pt x="2973" y="59"/>
                  </a:lnTo>
                  <a:lnTo>
                    <a:pt x="2945" y="64"/>
                  </a:lnTo>
                  <a:lnTo>
                    <a:pt x="2920" y="70"/>
                  </a:lnTo>
                  <a:lnTo>
                    <a:pt x="2892" y="78"/>
                  </a:lnTo>
                  <a:lnTo>
                    <a:pt x="2867" y="85"/>
                  </a:lnTo>
                  <a:lnTo>
                    <a:pt x="2840" y="91"/>
                  </a:lnTo>
                  <a:lnTo>
                    <a:pt x="2814" y="99"/>
                  </a:lnTo>
                  <a:lnTo>
                    <a:pt x="2787" y="106"/>
                  </a:lnTo>
                  <a:lnTo>
                    <a:pt x="2760" y="114"/>
                  </a:lnTo>
                  <a:lnTo>
                    <a:pt x="2778" y="116"/>
                  </a:lnTo>
                  <a:lnTo>
                    <a:pt x="2798" y="118"/>
                  </a:lnTo>
                  <a:lnTo>
                    <a:pt x="2819" y="118"/>
                  </a:lnTo>
                  <a:lnTo>
                    <a:pt x="2842" y="118"/>
                  </a:lnTo>
                  <a:lnTo>
                    <a:pt x="2865" y="116"/>
                  </a:lnTo>
                  <a:lnTo>
                    <a:pt x="2888" y="114"/>
                  </a:lnTo>
                  <a:lnTo>
                    <a:pt x="2913" y="112"/>
                  </a:lnTo>
                  <a:lnTo>
                    <a:pt x="2937" y="110"/>
                  </a:lnTo>
                  <a:lnTo>
                    <a:pt x="2960" y="104"/>
                  </a:lnTo>
                  <a:lnTo>
                    <a:pt x="2985" y="101"/>
                  </a:lnTo>
                  <a:lnTo>
                    <a:pt x="3009" y="97"/>
                  </a:lnTo>
                  <a:lnTo>
                    <a:pt x="3034" y="95"/>
                  </a:lnTo>
                  <a:lnTo>
                    <a:pt x="3055" y="89"/>
                  </a:lnTo>
                  <a:lnTo>
                    <a:pt x="3080" y="87"/>
                  </a:lnTo>
                  <a:lnTo>
                    <a:pt x="3101" y="83"/>
                  </a:lnTo>
                  <a:lnTo>
                    <a:pt x="3127" y="83"/>
                  </a:lnTo>
                  <a:lnTo>
                    <a:pt x="3141" y="76"/>
                  </a:lnTo>
                  <a:lnTo>
                    <a:pt x="3156" y="72"/>
                  </a:lnTo>
                  <a:lnTo>
                    <a:pt x="3173" y="70"/>
                  </a:lnTo>
                  <a:lnTo>
                    <a:pt x="3190" y="70"/>
                  </a:lnTo>
                  <a:lnTo>
                    <a:pt x="3190" y="72"/>
                  </a:lnTo>
                  <a:lnTo>
                    <a:pt x="3190" y="74"/>
                  </a:lnTo>
                  <a:lnTo>
                    <a:pt x="3181" y="82"/>
                  </a:lnTo>
                  <a:lnTo>
                    <a:pt x="3171" y="89"/>
                  </a:lnTo>
                  <a:lnTo>
                    <a:pt x="3160" y="95"/>
                  </a:lnTo>
                  <a:lnTo>
                    <a:pt x="3150" y="101"/>
                  </a:lnTo>
                  <a:lnTo>
                    <a:pt x="3139" y="104"/>
                  </a:lnTo>
                  <a:lnTo>
                    <a:pt x="3127" y="108"/>
                  </a:lnTo>
                  <a:lnTo>
                    <a:pt x="3118" y="112"/>
                  </a:lnTo>
                  <a:lnTo>
                    <a:pt x="3108" y="118"/>
                  </a:lnTo>
                  <a:lnTo>
                    <a:pt x="3091" y="120"/>
                  </a:lnTo>
                  <a:lnTo>
                    <a:pt x="3074" y="123"/>
                  </a:lnTo>
                  <a:lnTo>
                    <a:pt x="3057" y="125"/>
                  </a:lnTo>
                  <a:lnTo>
                    <a:pt x="3044" y="127"/>
                  </a:lnTo>
                  <a:lnTo>
                    <a:pt x="3027" y="127"/>
                  </a:lnTo>
                  <a:lnTo>
                    <a:pt x="3011" y="129"/>
                  </a:lnTo>
                  <a:lnTo>
                    <a:pt x="2994" y="131"/>
                  </a:lnTo>
                  <a:lnTo>
                    <a:pt x="2979" y="135"/>
                  </a:lnTo>
                  <a:lnTo>
                    <a:pt x="2962" y="135"/>
                  </a:lnTo>
                  <a:lnTo>
                    <a:pt x="2945" y="139"/>
                  </a:lnTo>
                  <a:lnTo>
                    <a:pt x="2930" y="142"/>
                  </a:lnTo>
                  <a:lnTo>
                    <a:pt x="2914" y="148"/>
                  </a:lnTo>
                  <a:lnTo>
                    <a:pt x="2897" y="154"/>
                  </a:lnTo>
                  <a:lnTo>
                    <a:pt x="2884" y="165"/>
                  </a:lnTo>
                  <a:lnTo>
                    <a:pt x="2869" y="175"/>
                  </a:lnTo>
                  <a:lnTo>
                    <a:pt x="2857" y="190"/>
                  </a:lnTo>
                  <a:lnTo>
                    <a:pt x="2842" y="184"/>
                  </a:lnTo>
                  <a:lnTo>
                    <a:pt x="2829" y="184"/>
                  </a:lnTo>
                  <a:lnTo>
                    <a:pt x="2814" y="186"/>
                  </a:lnTo>
                  <a:lnTo>
                    <a:pt x="2800" y="196"/>
                  </a:lnTo>
                  <a:lnTo>
                    <a:pt x="2787" y="205"/>
                  </a:lnTo>
                  <a:lnTo>
                    <a:pt x="2779" y="218"/>
                  </a:lnTo>
                  <a:lnTo>
                    <a:pt x="2778" y="232"/>
                  </a:lnTo>
                  <a:lnTo>
                    <a:pt x="2783" y="247"/>
                  </a:lnTo>
                  <a:lnTo>
                    <a:pt x="2808" y="241"/>
                  </a:lnTo>
                  <a:lnTo>
                    <a:pt x="2835" y="236"/>
                  </a:lnTo>
                  <a:lnTo>
                    <a:pt x="2861" y="230"/>
                  </a:lnTo>
                  <a:lnTo>
                    <a:pt x="2890" y="226"/>
                  </a:lnTo>
                  <a:lnTo>
                    <a:pt x="2916" y="220"/>
                  </a:lnTo>
                  <a:lnTo>
                    <a:pt x="2945" y="216"/>
                  </a:lnTo>
                  <a:lnTo>
                    <a:pt x="2973" y="213"/>
                  </a:lnTo>
                  <a:lnTo>
                    <a:pt x="3002" y="211"/>
                  </a:lnTo>
                  <a:lnTo>
                    <a:pt x="3028" y="205"/>
                  </a:lnTo>
                  <a:lnTo>
                    <a:pt x="3055" y="203"/>
                  </a:lnTo>
                  <a:lnTo>
                    <a:pt x="3082" y="199"/>
                  </a:lnTo>
                  <a:lnTo>
                    <a:pt x="3110" y="199"/>
                  </a:lnTo>
                  <a:lnTo>
                    <a:pt x="3137" y="197"/>
                  </a:lnTo>
                  <a:lnTo>
                    <a:pt x="3163" y="197"/>
                  </a:lnTo>
                  <a:lnTo>
                    <a:pt x="3188" y="197"/>
                  </a:lnTo>
                  <a:lnTo>
                    <a:pt x="3215" y="199"/>
                  </a:lnTo>
                  <a:lnTo>
                    <a:pt x="3215" y="201"/>
                  </a:lnTo>
                  <a:lnTo>
                    <a:pt x="3215" y="203"/>
                  </a:lnTo>
                  <a:lnTo>
                    <a:pt x="3200" y="205"/>
                  </a:lnTo>
                  <a:lnTo>
                    <a:pt x="3186" y="209"/>
                  </a:lnTo>
                  <a:lnTo>
                    <a:pt x="3171" y="213"/>
                  </a:lnTo>
                  <a:lnTo>
                    <a:pt x="3158" y="218"/>
                  </a:lnTo>
                  <a:lnTo>
                    <a:pt x="3144" y="222"/>
                  </a:lnTo>
                  <a:lnTo>
                    <a:pt x="3129" y="226"/>
                  </a:lnTo>
                  <a:lnTo>
                    <a:pt x="3114" y="230"/>
                  </a:lnTo>
                  <a:lnTo>
                    <a:pt x="3103" y="236"/>
                  </a:lnTo>
                  <a:lnTo>
                    <a:pt x="3086" y="237"/>
                  </a:lnTo>
                  <a:lnTo>
                    <a:pt x="3070" y="241"/>
                  </a:lnTo>
                  <a:lnTo>
                    <a:pt x="3053" y="243"/>
                  </a:lnTo>
                  <a:lnTo>
                    <a:pt x="3038" y="247"/>
                  </a:lnTo>
                  <a:lnTo>
                    <a:pt x="3021" y="247"/>
                  </a:lnTo>
                  <a:lnTo>
                    <a:pt x="3006" y="247"/>
                  </a:lnTo>
                  <a:lnTo>
                    <a:pt x="2990" y="247"/>
                  </a:lnTo>
                  <a:lnTo>
                    <a:pt x="2975" y="247"/>
                  </a:lnTo>
                  <a:lnTo>
                    <a:pt x="2943" y="251"/>
                  </a:lnTo>
                  <a:lnTo>
                    <a:pt x="2913" y="255"/>
                  </a:lnTo>
                  <a:lnTo>
                    <a:pt x="2880" y="258"/>
                  </a:lnTo>
                  <a:lnTo>
                    <a:pt x="2850" y="264"/>
                  </a:lnTo>
                  <a:lnTo>
                    <a:pt x="2817" y="270"/>
                  </a:lnTo>
                  <a:lnTo>
                    <a:pt x="2787" y="275"/>
                  </a:lnTo>
                  <a:lnTo>
                    <a:pt x="2757" y="281"/>
                  </a:lnTo>
                  <a:lnTo>
                    <a:pt x="2726" y="287"/>
                  </a:lnTo>
                  <a:lnTo>
                    <a:pt x="2694" y="293"/>
                  </a:lnTo>
                  <a:lnTo>
                    <a:pt x="2663" y="298"/>
                  </a:lnTo>
                  <a:lnTo>
                    <a:pt x="2633" y="304"/>
                  </a:lnTo>
                  <a:lnTo>
                    <a:pt x="2603" y="310"/>
                  </a:lnTo>
                  <a:lnTo>
                    <a:pt x="2572" y="315"/>
                  </a:lnTo>
                  <a:lnTo>
                    <a:pt x="2542" y="321"/>
                  </a:lnTo>
                  <a:lnTo>
                    <a:pt x="2511" y="327"/>
                  </a:lnTo>
                  <a:lnTo>
                    <a:pt x="2483" y="334"/>
                  </a:lnTo>
                  <a:lnTo>
                    <a:pt x="2464" y="342"/>
                  </a:lnTo>
                  <a:lnTo>
                    <a:pt x="2447" y="350"/>
                  </a:lnTo>
                  <a:lnTo>
                    <a:pt x="2428" y="357"/>
                  </a:lnTo>
                  <a:lnTo>
                    <a:pt x="2411" y="365"/>
                  </a:lnTo>
                  <a:lnTo>
                    <a:pt x="2390" y="370"/>
                  </a:lnTo>
                  <a:lnTo>
                    <a:pt x="2373" y="376"/>
                  </a:lnTo>
                  <a:lnTo>
                    <a:pt x="2352" y="384"/>
                  </a:lnTo>
                  <a:lnTo>
                    <a:pt x="2335" y="389"/>
                  </a:lnTo>
                  <a:lnTo>
                    <a:pt x="2315" y="393"/>
                  </a:lnTo>
                  <a:lnTo>
                    <a:pt x="2296" y="401"/>
                  </a:lnTo>
                  <a:lnTo>
                    <a:pt x="2277" y="405"/>
                  </a:lnTo>
                  <a:lnTo>
                    <a:pt x="2260" y="410"/>
                  </a:lnTo>
                  <a:lnTo>
                    <a:pt x="2241" y="416"/>
                  </a:lnTo>
                  <a:lnTo>
                    <a:pt x="2224" y="422"/>
                  </a:lnTo>
                  <a:lnTo>
                    <a:pt x="2207" y="427"/>
                  </a:lnTo>
                  <a:lnTo>
                    <a:pt x="2192" y="437"/>
                  </a:lnTo>
                  <a:lnTo>
                    <a:pt x="2192" y="445"/>
                  </a:lnTo>
                  <a:lnTo>
                    <a:pt x="2196" y="454"/>
                  </a:lnTo>
                  <a:lnTo>
                    <a:pt x="2198" y="460"/>
                  </a:lnTo>
                  <a:lnTo>
                    <a:pt x="2203" y="467"/>
                  </a:lnTo>
                  <a:lnTo>
                    <a:pt x="2215" y="473"/>
                  </a:lnTo>
                  <a:lnTo>
                    <a:pt x="2232" y="473"/>
                  </a:lnTo>
                  <a:lnTo>
                    <a:pt x="2247" y="467"/>
                  </a:lnTo>
                  <a:lnTo>
                    <a:pt x="2264" y="464"/>
                  </a:lnTo>
                  <a:lnTo>
                    <a:pt x="2281" y="454"/>
                  </a:lnTo>
                  <a:lnTo>
                    <a:pt x="2300" y="446"/>
                  </a:lnTo>
                  <a:lnTo>
                    <a:pt x="2317" y="437"/>
                  </a:lnTo>
                  <a:lnTo>
                    <a:pt x="2335" y="431"/>
                  </a:lnTo>
                  <a:lnTo>
                    <a:pt x="2350" y="427"/>
                  </a:lnTo>
                  <a:lnTo>
                    <a:pt x="2365" y="427"/>
                  </a:lnTo>
                  <a:lnTo>
                    <a:pt x="2397" y="414"/>
                  </a:lnTo>
                  <a:lnTo>
                    <a:pt x="2431" y="407"/>
                  </a:lnTo>
                  <a:lnTo>
                    <a:pt x="2464" y="401"/>
                  </a:lnTo>
                  <a:lnTo>
                    <a:pt x="2498" y="395"/>
                  </a:lnTo>
                  <a:lnTo>
                    <a:pt x="2530" y="389"/>
                  </a:lnTo>
                  <a:lnTo>
                    <a:pt x="2563" y="386"/>
                  </a:lnTo>
                  <a:lnTo>
                    <a:pt x="2595" y="380"/>
                  </a:lnTo>
                  <a:lnTo>
                    <a:pt x="2629" y="378"/>
                  </a:lnTo>
                  <a:lnTo>
                    <a:pt x="2662" y="372"/>
                  </a:lnTo>
                  <a:lnTo>
                    <a:pt x="2694" y="369"/>
                  </a:lnTo>
                  <a:lnTo>
                    <a:pt x="2726" y="363"/>
                  </a:lnTo>
                  <a:lnTo>
                    <a:pt x="2760" y="357"/>
                  </a:lnTo>
                  <a:lnTo>
                    <a:pt x="2793" y="350"/>
                  </a:lnTo>
                  <a:lnTo>
                    <a:pt x="2827" y="342"/>
                  </a:lnTo>
                  <a:lnTo>
                    <a:pt x="2861" y="331"/>
                  </a:lnTo>
                  <a:lnTo>
                    <a:pt x="2895" y="321"/>
                  </a:lnTo>
                  <a:lnTo>
                    <a:pt x="2913" y="315"/>
                  </a:lnTo>
                  <a:lnTo>
                    <a:pt x="2930" y="312"/>
                  </a:lnTo>
                  <a:lnTo>
                    <a:pt x="2947" y="308"/>
                  </a:lnTo>
                  <a:lnTo>
                    <a:pt x="2964" y="306"/>
                  </a:lnTo>
                  <a:lnTo>
                    <a:pt x="2981" y="302"/>
                  </a:lnTo>
                  <a:lnTo>
                    <a:pt x="3000" y="300"/>
                  </a:lnTo>
                  <a:lnTo>
                    <a:pt x="3019" y="296"/>
                  </a:lnTo>
                  <a:lnTo>
                    <a:pt x="3038" y="294"/>
                  </a:lnTo>
                  <a:lnTo>
                    <a:pt x="3055" y="291"/>
                  </a:lnTo>
                  <a:lnTo>
                    <a:pt x="3072" y="289"/>
                  </a:lnTo>
                  <a:lnTo>
                    <a:pt x="3091" y="287"/>
                  </a:lnTo>
                  <a:lnTo>
                    <a:pt x="3108" y="287"/>
                  </a:lnTo>
                  <a:lnTo>
                    <a:pt x="3127" y="287"/>
                  </a:lnTo>
                  <a:lnTo>
                    <a:pt x="3146" y="287"/>
                  </a:lnTo>
                  <a:lnTo>
                    <a:pt x="3163" y="287"/>
                  </a:lnTo>
                  <a:lnTo>
                    <a:pt x="3184" y="287"/>
                  </a:lnTo>
                  <a:lnTo>
                    <a:pt x="3196" y="287"/>
                  </a:lnTo>
                  <a:lnTo>
                    <a:pt x="3207" y="289"/>
                  </a:lnTo>
                  <a:lnTo>
                    <a:pt x="3221" y="291"/>
                  </a:lnTo>
                  <a:lnTo>
                    <a:pt x="3234" y="293"/>
                  </a:lnTo>
                  <a:lnTo>
                    <a:pt x="3245" y="293"/>
                  </a:lnTo>
                  <a:lnTo>
                    <a:pt x="3259" y="294"/>
                  </a:lnTo>
                  <a:lnTo>
                    <a:pt x="3272" y="296"/>
                  </a:lnTo>
                  <a:lnTo>
                    <a:pt x="3285" y="300"/>
                  </a:lnTo>
                  <a:lnTo>
                    <a:pt x="3247" y="304"/>
                  </a:lnTo>
                  <a:lnTo>
                    <a:pt x="3211" y="310"/>
                  </a:lnTo>
                  <a:lnTo>
                    <a:pt x="3173" y="313"/>
                  </a:lnTo>
                  <a:lnTo>
                    <a:pt x="3137" y="319"/>
                  </a:lnTo>
                  <a:lnTo>
                    <a:pt x="3101" y="323"/>
                  </a:lnTo>
                  <a:lnTo>
                    <a:pt x="3063" y="327"/>
                  </a:lnTo>
                  <a:lnTo>
                    <a:pt x="3025" y="332"/>
                  </a:lnTo>
                  <a:lnTo>
                    <a:pt x="2989" y="338"/>
                  </a:lnTo>
                  <a:lnTo>
                    <a:pt x="2949" y="342"/>
                  </a:lnTo>
                  <a:lnTo>
                    <a:pt x="2913" y="348"/>
                  </a:lnTo>
                  <a:lnTo>
                    <a:pt x="2873" y="353"/>
                  </a:lnTo>
                  <a:lnTo>
                    <a:pt x="2836" y="361"/>
                  </a:lnTo>
                  <a:lnTo>
                    <a:pt x="2798" y="367"/>
                  </a:lnTo>
                  <a:lnTo>
                    <a:pt x="2762" y="376"/>
                  </a:lnTo>
                  <a:lnTo>
                    <a:pt x="2726" y="388"/>
                  </a:lnTo>
                  <a:lnTo>
                    <a:pt x="2692" y="401"/>
                  </a:lnTo>
                  <a:lnTo>
                    <a:pt x="2663" y="401"/>
                  </a:lnTo>
                  <a:lnTo>
                    <a:pt x="2639" y="401"/>
                  </a:lnTo>
                  <a:lnTo>
                    <a:pt x="2610" y="403"/>
                  </a:lnTo>
                  <a:lnTo>
                    <a:pt x="2585" y="407"/>
                  </a:lnTo>
                  <a:lnTo>
                    <a:pt x="2559" y="410"/>
                  </a:lnTo>
                  <a:lnTo>
                    <a:pt x="2532" y="414"/>
                  </a:lnTo>
                  <a:lnTo>
                    <a:pt x="2506" y="420"/>
                  </a:lnTo>
                  <a:lnTo>
                    <a:pt x="2481" y="427"/>
                  </a:lnTo>
                  <a:lnTo>
                    <a:pt x="2452" y="429"/>
                  </a:lnTo>
                  <a:lnTo>
                    <a:pt x="2428" y="437"/>
                  </a:lnTo>
                  <a:lnTo>
                    <a:pt x="2401" y="445"/>
                  </a:lnTo>
                  <a:lnTo>
                    <a:pt x="2376" y="450"/>
                  </a:lnTo>
                  <a:lnTo>
                    <a:pt x="2350" y="456"/>
                  </a:lnTo>
                  <a:lnTo>
                    <a:pt x="2325" y="465"/>
                  </a:lnTo>
                  <a:lnTo>
                    <a:pt x="2298" y="475"/>
                  </a:lnTo>
                  <a:lnTo>
                    <a:pt x="2276" y="488"/>
                  </a:lnTo>
                  <a:lnTo>
                    <a:pt x="2258" y="492"/>
                  </a:lnTo>
                  <a:lnTo>
                    <a:pt x="2241" y="500"/>
                  </a:lnTo>
                  <a:lnTo>
                    <a:pt x="2224" y="507"/>
                  </a:lnTo>
                  <a:lnTo>
                    <a:pt x="2209" y="517"/>
                  </a:lnTo>
                  <a:lnTo>
                    <a:pt x="2192" y="524"/>
                  </a:lnTo>
                  <a:lnTo>
                    <a:pt x="2175" y="534"/>
                  </a:lnTo>
                  <a:lnTo>
                    <a:pt x="2160" y="542"/>
                  </a:lnTo>
                  <a:lnTo>
                    <a:pt x="2144" y="553"/>
                  </a:lnTo>
                  <a:lnTo>
                    <a:pt x="2156" y="547"/>
                  </a:lnTo>
                  <a:lnTo>
                    <a:pt x="2169" y="545"/>
                  </a:lnTo>
                  <a:lnTo>
                    <a:pt x="2182" y="542"/>
                  </a:lnTo>
                  <a:lnTo>
                    <a:pt x="2196" y="538"/>
                  </a:lnTo>
                  <a:lnTo>
                    <a:pt x="2207" y="534"/>
                  </a:lnTo>
                  <a:lnTo>
                    <a:pt x="2220" y="534"/>
                  </a:lnTo>
                  <a:lnTo>
                    <a:pt x="2234" y="528"/>
                  </a:lnTo>
                  <a:lnTo>
                    <a:pt x="2247" y="526"/>
                  </a:lnTo>
                  <a:lnTo>
                    <a:pt x="2258" y="524"/>
                  </a:lnTo>
                  <a:lnTo>
                    <a:pt x="2272" y="519"/>
                  </a:lnTo>
                  <a:lnTo>
                    <a:pt x="2285" y="515"/>
                  </a:lnTo>
                  <a:lnTo>
                    <a:pt x="2298" y="515"/>
                  </a:lnTo>
                  <a:lnTo>
                    <a:pt x="2310" y="509"/>
                  </a:lnTo>
                  <a:lnTo>
                    <a:pt x="2325" y="507"/>
                  </a:lnTo>
                  <a:lnTo>
                    <a:pt x="2336" y="502"/>
                  </a:lnTo>
                  <a:lnTo>
                    <a:pt x="2352" y="500"/>
                  </a:lnTo>
                  <a:lnTo>
                    <a:pt x="2367" y="492"/>
                  </a:lnTo>
                  <a:lnTo>
                    <a:pt x="2384" y="488"/>
                  </a:lnTo>
                  <a:lnTo>
                    <a:pt x="2401" y="481"/>
                  </a:lnTo>
                  <a:lnTo>
                    <a:pt x="2418" y="475"/>
                  </a:lnTo>
                  <a:lnTo>
                    <a:pt x="2433" y="467"/>
                  </a:lnTo>
                  <a:lnTo>
                    <a:pt x="2450" y="464"/>
                  </a:lnTo>
                  <a:lnTo>
                    <a:pt x="2466" y="454"/>
                  </a:lnTo>
                  <a:lnTo>
                    <a:pt x="2483" y="446"/>
                  </a:lnTo>
                  <a:lnTo>
                    <a:pt x="2479" y="456"/>
                  </a:lnTo>
                  <a:lnTo>
                    <a:pt x="2479" y="464"/>
                  </a:lnTo>
                  <a:lnTo>
                    <a:pt x="2479" y="471"/>
                  </a:lnTo>
                  <a:lnTo>
                    <a:pt x="2483" y="477"/>
                  </a:lnTo>
                  <a:lnTo>
                    <a:pt x="2492" y="485"/>
                  </a:lnTo>
                  <a:lnTo>
                    <a:pt x="2506" y="488"/>
                  </a:lnTo>
                  <a:lnTo>
                    <a:pt x="2513" y="483"/>
                  </a:lnTo>
                  <a:lnTo>
                    <a:pt x="2525" y="481"/>
                  </a:lnTo>
                  <a:lnTo>
                    <a:pt x="2536" y="477"/>
                  </a:lnTo>
                  <a:lnTo>
                    <a:pt x="2547" y="473"/>
                  </a:lnTo>
                  <a:lnTo>
                    <a:pt x="2559" y="471"/>
                  </a:lnTo>
                  <a:lnTo>
                    <a:pt x="2570" y="467"/>
                  </a:lnTo>
                  <a:lnTo>
                    <a:pt x="2582" y="465"/>
                  </a:lnTo>
                  <a:lnTo>
                    <a:pt x="2593" y="465"/>
                  </a:lnTo>
                  <a:lnTo>
                    <a:pt x="2610" y="464"/>
                  </a:lnTo>
                  <a:lnTo>
                    <a:pt x="2627" y="471"/>
                  </a:lnTo>
                  <a:lnTo>
                    <a:pt x="2612" y="481"/>
                  </a:lnTo>
                  <a:lnTo>
                    <a:pt x="2599" y="488"/>
                  </a:lnTo>
                  <a:lnTo>
                    <a:pt x="2584" y="498"/>
                  </a:lnTo>
                  <a:lnTo>
                    <a:pt x="2570" y="504"/>
                  </a:lnTo>
                  <a:lnTo>
                    <a:pt x="2555" y="507"/>
                  </a:lnTo>
                  <a:lnTo>
                    <a:pt x="2542" y="509"/>
                  </a:lnTo>
                  <a:lnTo>
                    <a:pt x="2528" y="515"/>
                  </a:lnTo>
                  <a:lnTo>
                    <a:pt x="2515" y="517"/>
                  </a:lnTo>
                  <a:lnTo>
                    <a:pt x="2500" y="519"/>
                  </a:lnTo>
                  <a:lnTo>
                    <a:pt x="2487" y="521"/>
                  </a:lnTo>
                  <a:lnTo>
                    <a:pt x="2471" y="524"/>
                  </a:lnTo>
                  <a:lnTo>
                    <a:pt x="2458" y="526"/>
                  </a:lnTo>
                  <a:lnTo>
                    <a:pt x="2443" y="528"/>
                  </a:lnTo>
                  <a:lnTo>
                    <a:pt x="2430" y="534"/>
                  </a:lnTo>
                  <a:lnTo>
                    <a:pt x="2414" y="534"/>
                  </a:lnTo>
                  <a:lnTo>
                    <a:pt x="2401" y="542"/>
                  </a:lnTo>
                  <a:lnTo>
                    <a:pt x="2388" y="543"/>
                  </a:lnTo>
                  <a:lnTo>
                    <a:pt x="2374" y="547"/>
                  </a:lnTo>
                  <a:lnTo>
                    <a:pt x="2363" y="553"/>
                  </a:lnTo>
                  <a:lnTo>
                    <a:pt x="2352" y="561"/>
                  </a:lnTo>
                  <a:lnTo>
                    <a:pt x="2321" y="570"/>
                  </a:lnTo>
                  <a:lnTo>
                    <a:pt x="2293" y="581"/>
                  </a:lnTo>
                  <a:lnTo>
                    <a:pt x="2262" y="595"/>
                  </a:lnTo>
                  <a:lnTo>
                    <a:pt x="2232" y="604"/>
                  </a:lnTo>
                  <a:lnTo>
                    <a:pt x="2200" y="614"/>
                  </a:lnTo>
                  <a:lnTo>
                    <a:pt x="2171" y="623"/>
                  </a:lnTo>
                  <a:lnTo>
                    <a:pt x="2139" y="631"/>
                  </a:lnTo>
                  <a:lnTo>
                    <a:pt x="2110" y="642"/>
                  </a:lnTo>
                  <a:lnTo>
                    <a:pt x="2078" y="650"/>
                  </a:lnTo>
                  <a:lnTo>
                    <a:pt x="2047" y="659"/>
                  </a:lnTo>
                  <a:lnTo>
                    <a:pt x="2017" y="667"/>
                  </a:lnTo>
                  <a:lnTo>
                    <a:pt x="1988" y="678"/>
                  </a:lnTo>
                  <a:lnTo>
                    <a:pt x="1960" y="688"/>
                  </a:lnTo>
                  <a:lnTo>
                    <a:pt x="1931" y="699"/>
                  </a:lnTo>
                  <a:lnTo>
                    <a:pt x="1903" y="711"/>
                  </a:lnTo>
                  <a:lnTo>
                    <a:pt x="1878" y="720"/>
                  </a:lnTo>
                  <a:lnTo>
                    <a:pt x="1865" y="722"/>
                  </a:lnTo>
                  <a:lnTo>
                    <a:pt x="1850" y="728"/>
                  </a:lnTo>
                  <a:lnTo>
                    <a:pt x="1831" y="735"/>
                  </a:lnTo>
                  <a:lnTo>
                    <a:pt x="1814" y="743"/>
                  </a:lnTo>
                  <a:lnTo>
                    <a:pt x="1795" y="745"/>
                  </a:lnTo>
                  <a:lnTo>
                    <a:pt x="1781" y="749"/>
                  </a:lnTo>
                  <a:lnTo>
                    <a:pt x="1770" y="749"/>
                  </a:lnTo>
                  <a:lnTo>
                    <a:pt x="1766" y="753"/>
                  </a:lnTo>
                  <a:lnTo>
                    <a:pt x="1753" y="756"/>
                  </a:lnTo>
                  <a:lnTo>
                    <a:pt x="1728" y="772"/>
                  </a:lnTo>
                  <a:lnTo>
                    <a:pt x="1692" y="783"/>
                  </a:lnTo>
                  <a:lnTo>
                    <a:pt x="1650" y="800"/>
                  </a:lnTo>
                  <a:lnTo>
                    <a:pt x="1597" y="817"/>
                  </a:lnTo>
                  <a:lnTo>
                    <a:pt x="1542" y="840"/>
                  </a:lnTo>
                  <a:lnTo>
                    <a:pt x="1479" y="861"/>
                  </a:lnTo>
                  <a:lnTo>
                    <a:pt x="1418" y="884"/>
                  </a:lnTo>
                  <a:lnTo>
                    <a:pt x="1352" y="905"/>
                  </a:lnTo>
                  <a:lnTo>
                    <a:pt x="1289" y="924"/>
                  </a:lnTo>
                  <a:lnTo>
                    <a:pt x="1226" y="946"/>
                  </a:lnTo>
                  <a:lnTo>
                    <a:pt x="1173" y="967"/>
                  </a:lnTo>
                  <a:lnTo>
                    <a:pt x="1120" y="983"/>
                  </a:lnTo>
                  <a:lnTo>
                    <a:pt x="1074" y="1000"/>
                  </a:lnTo>
                  <a:lnTo>
                    <a:pt x="1036" y="1011"/>
                  </a:lnTo>
                  <a:lnTo>
                    <a:pt x="1011" y="1021"/>
                  </a:lnTo>
                  <a:lnTo>
                    <a:pt x="1002" y="1017"/>
                  </a:lnTo>
                  <a:lnTo>
                    <a:pt x="996" y="1019"/>
                  </a:lnTo>
                  <a:lnTo>
                    <a:pt x="986" y="1021"/>
                  </a:lnTo>
                  <a:lnTo>
                    <a:pt x="981" y="1021"/>
                  </a:lnTo>
                  <a:lnTo>
                    <a:pt x="1017" y="998"/>
                  </a:lnTo>
                  <a:lnTo>
                    <a:pt x="1057" y="975"/>
                  </a:lnTo>
                  <a:lnTo>
                    <a:pt x="1097" y="958"/>
                  </a:lnTo>
                  <a:lnTo>
                    <a:pt x="1139" y="941"/>
                  </a:lnTo>
                  <a:lnTo>
                    <a:pt x="1179" y="924"/>
                  </a:lnTo>
                  <a:lnTo>
                    <a:pt x="1218" y="905"/>
                  </a:lnTo>
                  <a:lnTo>
                    <a:pt x="1262" y="889"/>
                  </a:lnTo>
                  <a:lnTo>
                    <a:pt x="1306" y="878"/>
                  </a:lnTo>
                  <a:lnTo>
                    <a:pt x="1346" y="861"/>
                  </a:lnTo>
                  <a:lnTo>
                    <a:pt x="1388" y="844"/>
                  </a:lnTo>
                  <a:lnTo>
                    <a:pt x="1429" y="830"/>
                  </a:lnTo>
                  <a:lnTo>
                    <a:pt x="1471" y="815"/>
                  </a:lnTo>
                  <a:lnTo>
                    <a:pt x="1511" y="796"/>
                  </a:lnTo>
                  <a:lnTo>
                    <a:pt x="1553" y="779"/>
                  </a:lnTo>
                  <a:lnTo>
                    <a:pt x="1593" y="758"/>
                  </a:lnTo>
                  <a:lnTo>
                    <a:pt x="1635" y="739"/>
                  </a:lnTo>
                  <a:lnTo>
                    <a:pt x="1620" y="737"/>
                  </a:lnTo>
                  <a:lnTo>
                    <a:pt x="1606" y="737"/>
                  </a:lnTo>
                  <a:lnTo>
                    <a:pt x="1589" y="737"/>
                  </a:lnTo>
                  <a:lnTo>
                    <a:pt x="1574" y="739"/>
                  </a:lnTo>
                  <a:lnTo>
                    <a:pt x="1557" y="745"/>
                  </a:lnTo>
                  <a:lnTo>
                    <a:pt x="1540" y="749"/>
                  </a:lnTo>
                  <a:lnTo>
                    <a:pt x="1523" y="754"/>
                  </a:lnTo>
                  <a:lnTo>
                    <a:pt x="1507" y="762"/>
                  </a:lnTo>
                  <a:lnTo>
                    <a:pt x="1490" y="766"/>
                  </a:lnTo>
                  <a:lnTo>
                    <a:pt x="1477" y="772"/>
                  </a:lnTo>
                  <a:lnTo>
                    <a:pt x="1464" y="779"/>
                  </a:lnTo>
                  <a:lnTo>
                    <a:pt x="1452" y="783"/>
                  </a:lnTo>
                  <a:lnTo>
                    <a:pt x="1418" y="791"/>
                  </a:lnTo>
                  <a:lnTo>
                    <a:pt x="1384" y="800"/>
                  </a:lnTo>
                  <a:lnTo>
                    <a:pt x="1350" y="808"/>
                  </a:lnTo>
                  <a:lnTo>
                    <a:pt x="1317" y="819"/>
                  </a:lnTo>
                  <a:lnTo>
                    <a:pt x="1281" y="830"/>
                  </a:lnTo>
                  <a:lnTo>
                    <a:pt x="1247" y="842"/>
                  </a:lnTo>
                  <a:lnTo>
                    <a:pt x="1213" y="851"/>
                  </a:lnTo>
                  <a:lnTo>
                    <a:pt x="1179" y="863"/>
                  </a:lnTo>
                  <a:lnTo>
                    <a:pt x="1142" y="876"/>
                  </a:lnTo>
                  <a:lnTo>
                    <a:pt x="1108" y="887"/>
                  </a:lnTo>
                  <a:lnTo>
                    <a:pt x="1074" y="897"/>
                  </a:lnTo>
                  <a:lnTo>
                    <a:pt x="1040" y="910"/>
                  </a:lnTo>
                  <a:lnTo>
                    <a:pt x="1005" y="922"/>
                  </a:lnTo>
                  <a:lnTo>
                    <a:pt x="971" y="933"/>
                  </a:lnTo>
                  <a:lnTo>
                    <a:pt x="937" y="948"/>
                  </a:lnTo>
                  <a:lnTo>
                    <a:pt x="907" y="960"/>
                  </a:lnTo>
                  <a:lnTo>
                    <a:pt x="899" y="960"/>
                  </a:lnTo>
                  <a:lnTo>
                    <a:pt x="895" y="960"/>
                  </a:lnTo>
                  <a:lnTo>
                    <a:pt x="928" y="939"/>
                  </a:lnTo>
                  <a:lnTo>
                    <a:pt x="960" y="920"/>
                  </a:lnTo>
                  <a:lnTo>
                    <a:pt x="992" y="901"/>
                  </a:lnTo>
                  <a:lnTo>
                    <a:pt x="1026" y="884"/>
                  </a:lnTo>
                  <a:lnTo>
                    <a:pt x="1057" y="867"/>
                  </a:lnTo>
                  <a:lnTo>
                    <a:pt x="1089" y="849"/>
                  </a:lnTo>
                  <a:lnTo>
                    <a:pt x="1121" y="832"/>
                  </a:lnTo>
                  <a:lnTo>
                    <a:pt x="1154" y="817"/>
                  </a:lnTo>
                  <a:lnTo>
                    <a:pt x="1184" y="798"/>
                  </a:lnTo>
                  <a:lnTo>
                    <a:pt x="1217" y="783"/>
                  </a:lnTo>
                  <a:lnTo>
                    <a:pt x="1247" y="770"/>
                  </a:lnTo>
                  <a:lnTo>
                    <a:pt x="1281" y="754"/>
                  </a:lnTo>
                  <a:lnTo>
                    <a:pt x="1315" y="737"/>
                  </a:lnTo>
                  <a:lnTo>
                    <a:pt x="1348" y="720"/>
                  </a:lnTo>
                  <a:lnTo>
                    <a:pt x="1382" y="705"/>
                  </a:lnTo>
                  <a:lnTo>
                    <a:pt x="1418" y="692"/>
                  </a:lnTo>
                  <a:lnTo>
                    <a:pt x="1445" y="682"/>
                  </a:lnTo>
                  <a:lnTo>
                    <a:pt x="1471" y="673"/>
                  </a:lnTo>
                  <a:lnTo>
                    <a:pt x="1498" y="661"/>
                  </a:lnTo>
                  <a:lnTo>
                    <a:pt x="1525" y="652"/>
                  </a:lnTo>
                  <a:lnTo>
                    <a:pt x="1551" y="640"/>
                  </a:lnTo>
                  <a:lnTo>
                    <a:pt x="1578" y="631"/>
                  </a:lnTo>
                  <a:lnTo>
                    <a:pt x="1604" y="621"/>
                  </a:lnTo>
                  <a:lnTo>
                    <a:pt x="1633" y="612"/>
                  </a:lnTo>
                  <a:lnTo>
                    <a:pt x="1658" y="597"/>
                  </a:lnTo>
                  <a:lnTo>
                    <a:pt x="1686" y="587"/>
                  </a:lnTo>
                  <a:lnTo>
                    <a:pt x="1711" y="574"/>
                  </a:lnTo>
                  <a:lnTo>
                    <a:pt x="1739" y="562"/>
                  </a:lnTo>
                  <a:lnTo>
                    <a:pt x="1764" y="551"/>
                  </a:lnTo>
                  <a:lnTo>
                    <a:pt x="1791" y="536"/>
                  </a:lnTo>
                  <a:lnTo>
                    <a:pt x="1817" y="524"/>
                  </a:lnTo>
                  <a:lnTo>
                    <a:pt x="1844" y="509"/>
                  </a:lnTo>
                  <a:lnTo>
                    <a:pt x="1827" y="502"/>
                  </a:lnTo>
                  <a:lnTo>
                    <a:pt x="1810" y="498"/>
                  </a:lnTo>
                  <a:lnTo>
                    <a:pt x="1795" y="494"/>
                  </a:lnTo>
                  <a:lnTo>
                    <a:pt x="1781" y="498"/>
                  </a:lnTo>
                  <a:lnTo>
                    <a:pt x="1768" y="498"/>
                  </a:lnTo>
                  <a:lnTo>
                    <a:pt x="1755" y="504"/>
                  </a:lnTo>
                  <a:lnTo>
                    <a:pt x="1739" y="509"/>
                  </a:lnTo>
                  <a:lnTo>
                    <a:pt x="1726" y="515"/>
                  </a:lnTo>
                  <a:lnTo>
                    <a:pt x="1713" y="521"/>
                  </a:lnTo>
                  <a:lnTo>
                    <a:pt x="1699" y="528"/>
                  </a:lnTo>
                  <a:lnTo>
                    <a:pt x="1684" y="534"/>
                  </a:lnTo>
                  <a:lnTo>
                    <a:pt x="1669" y="538"/>
                  </a:lnTo>
                  <a:lnTo>
                    <a:pt x="1654" y="543"/>
                  </a:lnTo>
                  <a:lnTo>
                    <a:pt x="1641" y="551"/>
                  </a:lnTo>
                  <a:lnTo>
                    <a:pt x="1625" y="551"/>
                  </a:lnTo>
                  <a:lnTo>
                    <a:pt x="1612" y="553"/>
                  </a:lnTo>
                  <a:lnTo>
                    <a:pt x="1599" y="553"/>
                  </a:lnTo>
                  <a:lnTo>
                    <a:pt x="1587" y="553"/>
                  </a:lnTo>
                  <a:lnTo>
                    <a:pt x="1587" y="561"/>
                  </a:lnTo>
                  <a:lnTo>
                    <a:pt x="1591" y="564"/>
                  </a:lnTo>
                  <a:lnTo>
                    <a:pt x="1572" y="570"/>
                  </a:lnTo>
                  <a:lnTo>
                    <a:pt x="1555" y="578"/>
                  </a:lnTo>
                  <a:lnTo>
                    <a:pt x="1536" y="581"/>
                  </a:lnTo>
                  <a:lnTo>
                    <a:pt x="1519" y="587"/>
                  </a:lnTo>
                  <a:lnTo>
                    <a:pt x="1500" y="595"/>
                  </a:lnTo>
                  <a:lnTo>
                    <a:pt x="1483" y="599"/>
                  </a:lnTo>
                  <a:lnTo>
                    <a:pt x="1466" y="604"/>
                  </a:lnTo>
                  <a:lnTo>
                    <a:pt x="1448" y="612"/>
                  </a:lnTo>
                  <a:lnTo>
                    <a:pt x="1429" y="614"/>
                  </a:lnTo>
                  <a:lnTo>
                    <a:pt x="1412" y="621"/>
                  </a:lnTo>
                  <a:lnTo>
                    <a:pt x="1395" y="623"/>
                  </a:lnTo>
                  <a:lnTo>
                    <a:pt x="1378" y="631"/>
                  </a:lnTo>
                  <a:lnTo>
                    <a:pt x="1361" y="633"/>
                  </a:lnTo>
                  <a:lnTo>
                    <a:pt x="1344" y="638"/>
                  </a:lnTo>
                  <a:lnTo>
                    <a:pt x="1327" y="640"/>
                  </a:lnTo>
                  <a:lnTo>
                    <a:pt x="1310" y="644"/>
                  </a:lnTo>
                  <a:lnTo>
                    <a:pt x="1283" y="661"/>
                  </a:lnTo>
                  <a:lnTo>
                    <a:pt x="1260" y="678"/>
                  </a:lnTo>
                  <a:lnTo>
                    <a:pt x="1236" y="695"/>
                  </a:lnTo>
                  <a:lnTo>
                    <a:pt x="1209" y="713"/>
                  </a:lnTo>
                  <a:lnTo>
                    <a:pt x="1182" y="728"/>
                  </a:lnTo>
                  <a:lnTo>
                    <a:pt x="1156" y="745"/>
                  </a:lnTo>
                  <a:lnTo>
                    <a:pt x="1129" y="756"/>
                  </a:lnTo>
                  <a:lnTo>
                    <a:pt x="1102" y="772"/>
                  </a:lnTo>
                  <a:lnTo>
                    <a:pt x="1072" y="783"/>
                  </a:lnTo>
                  <a:lnTo>
                    <a:pt x="1044" y="798"/>
                  </a:lnTo>
                  <a:lnTo>
                    <a:pt x="1013" y="808"/>
                  </a:lnTo>
                  <a:lnTo>
                    <a:pt x="985" y="823"/>
                  </a:lnTo>
                  <a:lnTo>
                    <a:pt x="954" y="832"/>
                  </a:lnTo>
                  <a:lnTo>
                    <a:pt x="924" y="844"/>
                  </a:lnTo>
                  <a:lnTo>
                    <a:pt x="893" y="853"/>
                  </a:lnTo>
                  <a:lnTo>
                    <a:pt x="865" y="867"/>
                  </a:lnTo>
                  <a:lnTo>
                    <a:pt x="844" y="876"/>
                  </a:lnTo>
                  <a:lnTo>
                    <a:pt x="825" y="884"/>
                  </a:lnTo>
                  <a:lnTo>
                    <a:pt x="815" y="878"/>
                  </a:lnTo>
                  <a:lnTo>
                    <a:pt x="806" y="874"/>
                  </a:lnTo>
                  <a:lnTo>
                    <a:pt x="867" y="834"/>
                  </a:lnTo>
                  <a:lnTo>
                    <a:pt x="928" y="798"/>
                  </a:lnTo>
                  <a:lnTo>
                    <a:pt x="990" y="764"/>
                  </a:lnTo>
                  <a:lnTo>
                    <a:pt x="1053" y="730"/>
                  </a:lnTo>
                  <a:lnTo>
                    <a:pt x="1116" y="699"/>
                  </a:lnTo>
                  <a:lnTo>
                    <a:pt x="1179" y="673"/>
                  </a:lnTo>
                  <a:lnTo>
                    <a:pt x="1243" y="642"/>
                  </a:lnTo>
                  <a:lnTo>
                    <a:pt x="1308" y="618"/>
                  </a:lnTo>
                  <a:lnTo>
                    <a:pt x="1371" y="591"/>
                  </a:lnTo>
                  <a:lnTo>
                    <a:pt x="1437" y="568"/>
                  </a:lnTo>
                  <a:lnTo>
                    <a:pt x="1502" y="543"/>
                  </a:lnTo>
                  <a:lnTo>
                    <a:pt x="1568" y="524"/>
                  </a:lnTo>
                  <a:lnTo>
                    <a:pt x="1635" y="500"/>
                  </a:lnTo>
                  <a:lnTo>
                    <a:pt x="1701" y="481"/>
                  </a:lnTo>
                  <a:lnTo>
                    <a:pt x="1768" y="458"/>
                  </a:lnTo>
                  <a:lnTo>
                    <a:pt x="1836" y="439"/>
                  </a:lnTo>
                  <a:lnTo>
                    <a:pt x="1827" y="431"/>
                  </a:lnTo>
                  <a:lnTo>
                    <a:pt x="1817" y="427"/>
                  </a:lnTo>
                  <a:lnTo>
                    <a:pt x="1808" y="427"/>
                  </a:lnTo>
                  <a:lnTo>
                    <a:pt x="1806" y="439"/>
                  </a:lnTo>
                  <a:lnTo>
                    <a:pt x="1796" y="437"/>
                  </a:lnTo>
                  <a:lnTo>
                    <a:pt x="1789" y="433"/>
                  </a:lnTo>
                  <a:lnTo>
                    <a:pt x="1779" y="437"/>
                  </a:lnTo>
                  <a:lnTo>
                    <a:pt x="1779" y="446"/>
                  </a:lnTo>
                  <a:lnTo>
                    <a:pt x="1749" y="448"/>
                  </a:lnTo>
                  <a:lnTo>
                    <a:pt x="1718" y="454"/>
                  </a:lnTo>
                  <a:lnTo>
                    <a:pt x="1690" y="458"/>
                  </a:lnTo>
                  <a:lnTo>
                    <a:pt x="1661" y="464"/>
                  </a:lnTo>
                  <a:lnTo>
                    <a:pt x="1631" y="471"/>
                  </a:lnTo>
                  <a:lnTo>
                    <a:pt x="1602" y="477"/>
                  </a:lnTo>
                  <a:lnTo>
                    <a:pt x="1574" y="485"/>
                  </a:lnTo>
                  <a:lnTo>
                    <a:pt x="1545" y="494"/>
                  </a:lnTo>
                  <a:lnTo>
                    <a:pt x="1517" y="502"/>
                  </a:lnTo>
                  <a:lnTo>
                    <a:pt x="1488" y="511"/>
                  </a:lnTo>
                  <a:lnTo>
                    <a:pt x="1460" y="519"/>
                  </a:lnTo>
                  <a:lnTo>
                    <a:pt x="1433" y="528"/>
                  </a:lnTo>
                  <a:lnTo>
                    <a:pt x="1405" y="536"/>
                  </a:lnTo>
                  <a:lnTo>
                    <a:pt x="1378" y="545"/>
                  </a:lnTo>
                  <a:lnTo>
                    <a:pt x="1352" y="555"/>
                  </a:lnTo>
                  <a:lnTo>
                    <a:pt x="1327" y="564"/>
                  </a:lnTo>
                  <a:lnTo>
                    <a:pt x="1327" y="568"/>
                  </a:lnTo>
                  <a:lnTo>
                    <a:pt x="1298" y="570"/>
                  </a:lnTo>
                  <a:lnTo>
                    <a:pt x="1272" y="578"/>
                  </a:lnTo>
                  <a:lnTo>
                    <a:pt x="1245" y="585"/>
                  </a:lnTo>
                  <a:lnTo>
                    <a:pt x="1222" y="595"/>
                  </a:lnTo>
                  <a:lnTo>
                    <a:pt x="1196" y="604"/>
                  </a:lnTo>
                  <a:lnTo>
                    <a:pt x="1173" y="616"/>
                  </a:lnTo>
                  <a:lnTo>
                    <a:pt x="1146" y="631"/>
                  </a:lnTo>
                  <a:lnTo>
                    <a:pt x="1123" y="642"/>
                  </a:lnTo>
                  <a:lnTo>
                    <a:pt x="1097" y="656"/>
                  </a:lnTo>
                  <a:lnTo>
                    <a:pt x="1070" y="667"/>
                  </a:lnTo>
                  <a:lnTo>
                    <a:pt x="1044" y="675"/>
                  </a:lnTo>
                  <a:lnTo>
                    <a:pt x="1019" y="686"/>
                  </a:lnTo>
                  <a:lnTo>
                    <a:pt x="992" y="694"/>
                  </a:lnTo>
                  <a:lnTo>
                    <a:pt x="966" y="701"/>
                  </a:lnTo>
                  <a:lnTo>
                    <a:pt x="937" y="705"/>
                  </a:lnTo>
                  <a:lnTo>
                    <a:pt x="910" y="711"/>
                  </a:lnTo>
                  <a:lnTo>
                    <a:pt x="909" y="718"/>
                  </a:lnTo>
                  <a:lnTo>
                    <a:pt x="901" y="728"/>
                  </a:lnTo>
                  <a:lnTo>
                    <a:pt x="890" y="730"/>
                  </a:lnTo>
                  <a:lnTo>
                    <a:pt x="878" y="737"/>
                  </a:lnTo>
                  <a:lnTo>
                    <a:pt x="867" y="739"/>
                  </a:lnTo>
                  <a:lnTo>
                    <a:pt x="857" y="747"/>
                  </a:lnTo>
                  <a:lnTo>
                    <a:pt x="853" y="756"/>
                  </a:lnTo>
                  <a:lnTo>
                    <a:pt x="859" y="773"/>
                  </a:lnTo>
                  <a:lnTo>
                    <a:pt x="846" y="787"/>
                  </a:lnTo>
                  <a:lnTo>
                    <a:pt x="832" y="791"/>
                  </a:lnTo>
                  <a:lnTo>
                    <a:pt x="815" y="791"/>
                  </a:lnTo>
                  <a:lnTo>
                    <a:pt x="800" y="791"/>
                  </a:lnTo>
                  <a:lnTo>
                    <a:pt x="781" y="783"/>
                  </a:lnTo>
                  <a:lnTo>
                    <a:pt x="764" y="787"/>
                  </a:lnTo>
                  <a:lnTo>
                    <a:pt x="747" y="791"/>
                  </a:lnTo>
                  <a:lnTo>
                    <a:pt x="730" y="806"/>
                  </a:lnTo>
                  <a:lnTo>
                    <a:pt x="716" y="806"/>
                  </a:lnTo>
                  <a:lnTo>
                    <a:pt x="703" y="810"/>
                  </a:lnTo>
                  <a:lnTo>
                    <a:pt x="690" y="817"/>
                  </a:lnTo>
                  <a:lnTo>
                    <a:pt x="680" y="825"/>
                  </a:lnTo>
                  <a:lnTo>
                    <a:pt x="665" y="830"/>
                  </a:lnTo>
                  <a:lnTo>
                    <a:pt x="656" y="823"/>
                  </a:lnTo>
                  <a:lnTo>
                    <a:pt x="637" y="830"/>
                  </a:lnTo>
                  <a:lnTo>
                    <a:pt x="618" y="836"/>
                  </a:lnTo>
                  <a:lnTo>
                    <a:pt x="599" y="844"/>
                  </a:lnTo>
                  <a:lnTo>
                    <a:pt x="581" y="851"/>
                  </a:lnTo>
                  <a:lnTo>
                    <a:pt x="562" y="857"/>
                  </a:lnTo>
                  <a:lnTo>
                    <a:pt x="543" y="861"/>
                  </a:lnTo>
                  <a:lnTo>
                    <a:pt x="524" y="868"/>
                  </a:lnTo>
                  <a:lnTo>
                    <a:pt x="507" y="874"/>
                  </a:lnTo>
                  <a:lnTo>
                    <a:pt x="488" y="878"/>
                  </a:lnTo>
                  <a:lnTo>
                    <a:pt x="469" y="884"/>
                  </a:lnTo>
                  <a:lnTo>
                    <a:pt x="450" y="887"/>
                  </a:lnTo>
                  <a:lnTo>
                    <a:pt x="433" y="897"/>
                  </a:lnTo>
                  <a:lnTo>
                    <a:pt x="414" y="903"/>
                  </a:lnTo>
                  <a:lnTo>
                    <a:pt x="397" y="906"/>
                  </a:lnTo>
                  <a:lnTo>
                    <a:pt x="380" y="914"/>
                  </a:lnTo>
                  <a:lnTo>
                    <a:pt x="401" y="899"/>
                  </a:lnTo>
                  <a:lnTo>
                    <a:pt x="426" y="887"/>
                  </a:lnTo>
                  <a:lnTo>
                    <a:pt x="490" y="851"/>
                  </a:lnTo>
                  <a:lnTo>
                    <a:pt x="555" y="817"/>
                  </a:lnTo>
                  <a:lnTo>
                    <a:pt x="623" y="787"/>
                  </a:lnTo>
                  <a:lnTo>
                    <a:pt x="690" y="754"/>
                  </a:lnTo>
                  <a:lnTo>
                    <a:pt x="758" y="722"/>
                  </a:lnTo>
                  <a:lnTo>
                    <a:pt x="829" y="694"/>
                  </a:lnTo>
                  <a:lnTo>
                    <a:pt x="899" y="667"/>
                  </a:lnTo>
                  <a:lnTo>
                    <a:pt x="967" y="640"/>
                  </a:lnTo>
                  <a:lnTo>
                    <a:pt x="1038" y="614"/>
                  </a:lnTo>
                  <a:lnTo>
                    <a:pt x="1108" y="587"/>
                  </a:lnTo>
                  <a:lnTo>
                    <a:pt x="1179" y="561"/>
                  </a:lnTo>
                  <a:lnTo>
                    <a:pt x="1245" y="536"/>
                  </a:lnTo>
                  <a:lnTo>
                    <a:pt x="1315" y="511"/>
                  </a:lnTo>
                  <a:lnTo>
                    <a:pt x="1382" y="488"/>
                  </a:lnTo>
                  <a:lnTo>
                    <a:pt x="1452" y="465"/>
                  </a:lnTo>
                  <a:lnTo>
                    <a:pt x="1454" y="454"/>
                  </a:lnTo>
                  <a:lnTo>
                    <a:pt x="1462" y="446"/>
                  </a:lnTo>
                  <a:lnTo>
                    <a:pt x="1473" y="441"/>
                  </a:lnTo>
                  <a:lnTo>
                    <a:pt x="1485" y="437"/>
                  </a:lnTo>
                  <a:lnTo>
                    <a:pt x="1496" y="433"/>
                  </a:lnTo>
                  <a:lnTo>
                    <a:pt x="1511" y="431"/>
                  </a:lnTo>
                  <a:lnTo>
                    <a:pt x="1523" y="429"/>
                  </a:lnTo>
                  <a:lnTo>
                    <a:pt x="1536" y="429"/>
                  </a:lnTo>
                  <a:lnTo>
                    <a:pt x="1490" y="429"/>
                  </a:lnTo>
                  <a:lnTo>
                    <a:pt x="1445" y="433"/>
                  </a:lnTo>
                  <a:lnTo>
                    <a:pt x="1399" y="439"/>
                  </a:lnTo>
                  <a:lnTo>
                    <a:pt x="1355" y="450"/>
                  </a:lnTo>
                  <a:lnTo>
                    <a:pt x="1310" y="460"/>
                  </a:lnTo>
                  <a:lnTo>
                    <a:pt x="1270" y="473"/>
                  </a:lnTo>
                  <a:lnTo>
                    <a:pt x="1226" y="488"/>
                  </a:lnTo>
                  <a:lnTo>
                    <a:pt x="1184" y="504"/>
                  </a:lnTo>
                  <a:lnTo>
                    <a:pt x="1139" y="519"/>
                  </a:lnTo>
                  <a:lnTo>
                    <a:pt x="1097" y="536"/>
                  </a:lnTo>
                  <a:lnTo>
                    <a:pt x="1053" y="553"/>
                  </a:lnTo>
                  <a:lnTo>
                    <a:pt x="1011" y="570"/>
                  </a:lnTo>
                  <a:lnTo>
                    <a:pt x="966" y="587"/>
                  </a:lnTo>
                  <a:lnTo>
                    <a:pt x="924" y="604"/>
                  </a:lnTo>
                  <a:lnTo>
                    <a:pt x="880" y="616"/>
                  </a:lnTo>
                  <a:lnTo>
                    <a:pt x="838" y="631"/>
                  </a:lnTo>
                  <a:lnTo>
                    <a:pt x="827" y="640"/>
                  </a:lnTo>
                  <a:lnTo>
                    <a:pt x="817" y="648"/>
                  </a:lnTo>
                  <a:lnTo>
                    <a:pt x="806" y="650"/>
                  </a:lnTo>
                  <a:lnTo>
                    <a:pt x="794" y="657"/>
                  </a:lnTo>
                  <a:lnTo>
                    <a:pt x="781" y="657"/>
                  </a:lnTo>
                  <a:lnTo>
                    <a:pt x="770" y="661"/>
                  </a:lnTo>
                  <a:lnTo>
                    <a:pt x="755" y="667"/>
                  </a:lnTo>
                  <a:lnTo>
                    <a:pt x="741" y="675"/>
                  </a:lnTo>
                  <a:lnTo>
                    <a:pt x="743" y="676"/>
                  </a:lnTo>
                  <a:lnTo>
                    <a:pt x="745" y="684"/>
                  </a:lnTo>
                  <a:lnTo>
                    <a:pt x="726" y="678"/>
                  </a:lnTo>
                  <a:lnTo>
                    <a:pt x="715" y="684"/>
                  </a:lnTo>
                  <a:lnTo>
                    <a:pt x="703" y="694"/>
                  </a:lnTo>
                  <a:lnTo>
                    <a:pt x="694" y="703"/>
                  </a:lnTo>
                  <a:lnTo>
                    <a:pt x="690" y="701"/>
                  </a:lnTo>
                  <a:lnTo>
                    <a:pt x="690" y="695"/>
                  </a:lnTo>
                  <a:lnTo>
                    <a:pt x="675" y="701"/>
                  </a:lnTo>
                  <a:lnTo>
                    <a:pt x="661" y="705"/>
                  </a:lnTo>
                  <a:lnTo>
                    <a:pt x="648" y="713"/>
                  </a:lnTo>
                  <a:lnTo>
                    <a:pt x="642" y="728"/>
                  </a:lnTo>
                  <a:lnTo>
                    <a:pt x="623" y="726"/>
                  </a:lnTo>
                  <a:lnTo>
                    <a:pt x="606" y="728"/>
                  </a:lnTo>
                  <a:lnTo>
                    <a:pt x="589" y="730"/>
                  </a:lnTo>
                  <a:lnTo>
                    <a:pt x="572" y="737"/>
                  </a:lnTo>
                  <a:lnTo>
                    <a:pt x="553" y="745"/>
                  </a:lnTo>
                  <a:lnTo>
                    <a:pt x="538" y="754"/>
                  </a:lnTo>
                  <a:lnTo>
                    <a:pt x="524" y="766"/>
                  </a:lnTo>
                  <a:lnTo>
                    <a:pt x="517" y="779"/>
                  </a:lnTo>
                  <a:lnTo>
                    <a:pt x="498" y="772"/>
                  </a:lnTo>
                  <a:lnTo>
                    <a:pt x="481" y="779"/>
                  </a:lnTo>
                  <a:lnTo>
                    <a:pt x="464" y="783"/>
                  </a:lnTo>
                  <a:lnTo>
                    <a:pt x="447" y="791"/>
                  </a:lnTo>
                  <a:lnTo>
                    <a:pt x="448" y="798"/>
                  </a:lnTo>
                  <a:lnTo>
                    <a:pt x="450" y="806"/>
                  </a:lnTo>
                  <a:lnTo>
                    <a:pt x="420" y="810"/>
                  </a:lnTo>
                  <a:lnTo>
                    <a:pt x="391" y="819"/>
                  </a:lnTo>
                  <a:lnTo>
                    <a:pt x="363" y="827"/>
                  </a:lnTo>
                  <a:lnTo>
                    <a:pt x="334" y="840"/>
                  </a:lnTo>
                  <a:lnTo>
                    <a:pt x="306" y="849"/>
                  </a:lnTo>
                  <a:lnTo>
                    <a:pt x="279" y="861"/>
                  </a:lnTo>
                  <a:lnTo>
                    <a:pt x="251" y="870"/>
                  </a:lnTo>
                  <a:lnTo>
                    <a:pt x="224" y="886"/>
                  </a:lnTo>
                  <a:lnTo>
                    <a:pt x="196" y="897"/>
                  </a:lnTo>
                  <a:lnTo>
                    <a:pt x="167" y="910"/>
                  </a:lnTo>
                  <a:lnTo>
                    <a:pt x="138" y="924"/>
                  </a:lnTo>
                  <a:lnTo>
                    <a:pt x="112" y="937"/>
                  </a:lnTo>
                  <a:lnTo>
                    <a:pt x="83" y="948"/>
                  </a:lnTo>
                  <a:lnTo>
                    <a:pt x="55" y="960"/>
                  </a:lnTo>
                  <a:lnTo>
                    <a:pt x="26" y="975"/>
                  </a:lnTo>
                  <a:lnTo>
                    <a:pt x="0" y="988"/>
                  </a:lnTo>
                  <a:lnTo>
                    <a:pt x="45" y="950"/>
                  </a:lnTo>
                  <a:lnTo>
                    <a:pt x="95" y="920"/>
                  </a:lnTo>
                  <a:lnTo>
                    <a:pt x="142" y="887"/>
                  </a:lnTo>
                  <a:lnTo>
                    <a:pt x="194" y="861"/>
                  </a:lnTo>
                  <a:lnTo>
                    <a:pt x="243" y="834"/>
                  </a:lnTo>
                  <a:lnTo>
                    <a:pt x="294" y="810"/>
                  </a:lnTo>
                  <a:lnTo>
                    <a:pt x="346" y="789"/>
                  </a:lnTo>
                  <a:lnTo>
                    <a:pt x="399" y="766"/>
                  </a:lnTo>
                  <a:lnTo>
                    <a:pt x="450" y="745"/>
                  </a:lnTo>
                  <a:lnTo>
                    <a:pt x="502" y="720"/>
                  </a:lnTo>
                  <a:lnTo>
                    <a:pt x="553" y="701"/>
                  </a:lnTo>
                  <a:lnTo>
                    <a:pt x="606" y="678"/>
                  </a:lnTo>
                  <a:lnTo>
                    <a:pt x="658" y="656"/>
                  </a:lnTo>
                  <a:lnTo>
                    <a:pt x="709" y="631"/>
                  </a:lnTo>
                  <a:lnTo>
                    <a:pt x="760" y="606"/>
                  </a:lnTo>
                  <a:lnTo>
                    <a:pt x="812" y="585"/>
                  </a:lnTo>
                  <a:lnTo>
                    <a:pt x="793" y="581"/>
                  </a:lnTo>
                  <a:lnTo>
                    <a:pt x="775" y="581"/>
                  </a:lnTo>
                  <a:lnTo>
                    <a:pt x="758" y="581"/>
                  </a:lnTo>
                  <a:lnTo>
                    <a:pt x="741" y="587"/>
                  </a:lnTo>
                  <a:lnTo>
                    <a:pt x="728" y="587"/>
                  </a:lnTo>
                  <a:lnTo>
                    <a:pt x="715" y="591"/>
                  </a:lnTo>
                  <a:lnTo>
                    <a:pt x="701" y="597"/>
                  </a:lnTo>
                  <a:lnTo>
                    <a:pt x="690" y="604"/>
                  </a:lnTo>
                  <a:lnTo>
                    <a:pt x="677" y="608"/>
                  </a:lnTo>
                  <a:lnTo>
                    <a:pt x="663" y="614"/>
                  </a:lnTo>
                  <a:lnTo>
                    <a:pt x="652" y="621"/>
                  </a:lnTo>
                  <a:lnTo>
                    <a:pt x="640" y="629"/>
                  </a:lnTo>
                  <a:lnTo>
                    <a:pt x="627" y="633"/>
                  </a:lnTo>
                  <a:lnTo>
                    <a:pt x="614" y="640"/>
                  </a:lnTo>
                  <a:lnTo>
                    <a:pt x="601" y="644"/>
                  </a:lnTo>
                  <a:lnTo>
                    <a:pt x="589" y="652"/>
                  </a:lnTo>
                  <a:lnTo>
                    <a:pt x="576" y="657"/>
                  </a:lnTo>
                  <a:lnTo>
                    <a:pt x="564" y="665"/>
                  </a:lnTo>
                  <a:lnTo>
                    <a:pt x="553" y="669"/>
                  </a:lnTo>
                  <a:lnTo>
                    <a:pt x="542" y="675"/>
                  </a:lnTo>
                  <a:lnTo>
                    <a:pt x="521" y="682"/>
                  </a:lnTo>
                  <a:lnTo>
                    <a:pt x="502" y="686"/>
                  </a:lnTo>
                  <a:lnTo>
                    <a:pt x="483" y="692"/>
                  </a:lnTo>
                  <a:lnTo>
                    <a:pt x="464" y="694"/>
                  </a:lnTo>
                  <a:lnTo>
                    <a:pt x="464" y="692"/>
                  </a:lnTo>
                  <a:lnTo>
                    <a:pt x="479" y="682"/>
                  </a:lnTo>
                  <a:lnTo>
                    <a:pt x="494" y="673"/>
                  </a:lnTo>
                  <a:lnTo>
                    <a:pt x="509" y="661"/>
                  </a:lnTo>
                  <a:lnTo>
                    <a:pt x="526" y="656"/>
                  </a:lnTo>
                  <a:lnTo>
                    <a:pt x="542" y="644"/>
                  </a:lnTo>
                  <a:lnTo>
                    <a:pt x="559" y="638"/>
                  </a:lnTo>
                  <a:lnTo>
                    <a:pt x="574" y="629"/>
                  </a:lnTo>
                  <a:lnTo>
                    <a:pt x="591" y="621"/>
                  </a:lnTo>
                  <a:lnTo>
                    <a:pt x="606" y="612"/>
                  </a:lnTo>
                  <a:lnTo>
                    <a:pt x="621" y="604"/>
                  </a:lnTo>
                  <a:lnTo>
                    <a:pt x="637" y="595"/>
                  </a:lnTo>
                  <a:lnTo>
                    <a:pt x="654" y="587"/>
                  </a:lnTo>
                  <a:lnTo>
                    <a:pt x="669" y="578"/>
                  </a:lnTo>
                  <a:lnTo>
                    <a:pt x="686" y="570"/>
                  </a:lnTo>
                  <a:lnTo>
                    <a:pt x="703" y="562"/>
                  </a:lnTo>
                  <a:lnTo>
                    <a:pt x="720" y="559"/>
                  </a:lnTo>
                  <a:lnTo>
                    <a:pt x="673" y="568"/>
                  </a:lnTo>
                  <a:lnTo>
                    <a:pt x="627" y="580"/>
                  </a:lnTo>
                  <a:lnTo>
                    <a:pt x="583" y="595"/>
                  </a:lnTo>
                  <a:lnTo>
                    <a:pt x="540" y="612"/>
                  </a:lnTo>
                  <a:lnTo>
                    <a:pt x="496" y="625"/>
                  </a:lnTo>
                  <a:lnTo>
                    <a:pt x="454" y="642"/>
                  </a:lnTo>
                  <a:lnTo>
                    <a:pt x="410" y="659"/>
                  </a:lnTo>
                  <a:lnTo>
                    <a:pt x="370" y="678"/>
                  </a:lnTo>
                  <a:lnTo>
                    <a:pt x="327" y="695"/>
                  </a:lnTo>
                  <a:lnTo>
                    <a:pt x="285" y="713"/>
                  </a:lnTo>
                  <a:lnTo>
                    <a:pt x="243" y="730"/>
                  </a:lnTo>
                  <a:lnTo>
                    <a:pt x="201" y="749"/>
                  </a:lnTo>
                  <a:lnTo>
                    <a:pt x="158" y="764"/>
                  </a:lnTo>
                  <a:lnTo>
                    <a:pt x="114" y="781"/>
                  </a:lnTo>
                  <a:lnTo>
                    <a:pt x="70" y="798"/>
                  </a:lnTo>
                  <a:lnTo>
                    <a:pt x="28" y="813"/>
                  </a:lnTo>
                  <a:lnTo>
                    <a:pt x="55" y="792"/>
                  </a:lnTo>
                  <a:lnTo>
                    <a:pt x="83" y="773"/>
                  </a:lnTo>
                  <a:lnTo>
                    <a:pt x="114" y="756"/>
                  </a:lnTo>
                  <a:lnTo>
                    <a:pt x="144" y="743"/>
                  </a:lnTo>
                  <a:lnTo>
                    <a:pt x="173" y="726"/>
                  </a:lnTo>
                  <a:lnTo>
                    <a:pt x="203" y="711"/>
                  </a:lnTo>
                  <a:lnTo>
                    <a:pt x="234" y="694"/>
                  </a:lnTo>
                  <a:lnTo>
                    <a:pt x="266" y="682"/>
                  </a:lnTo>
                  <a:lnTo>
                    <a:pt x="294" y="665"/>
                  </a:lnTo>
                  <a:lnTo>
                    <a:pt x="327" y="650"/>
                  </a:lnTo>
                  <a:lnTo>
                    <a:pt x="355" y="635"/>
                  </a:lnTo>
                  <a:lnTo>
                    <a:pt x="388" y="621"/>
                  </a:lnTo>
                  <a:lnTo>
                    <a:pt x="416" y="606"/>
                  </a:lnTo>
                  <a:lnTo>
                    <a:pt x="445" y="595"/>
                  </a:lnTo>
                  <a:lnTo>
                    <a:pt x="473" y="580"/>
                  </a:lnTo>
                  <a:lnTo>
                    <a:pt x="504" y="568"/>
                  </a:lnTo>
                  <a:lnTo>
                    <a:pt x="536" y="561"/>
                  </a:lnTo>
                  <a:lnTo>
                    <a:pt x="570" y="551"/>
                  </a:lnTo>
                  <a:lnTo>
                    <a:pt x="602" y="542"/>
                  </a:lnTo>
                  <a:lnTo>
                    <a:pt x="637" y="530"/>
                  </a:lnTo>
                  <a:lnTo>
                    <a:pt x="669" y="519"/>
                  </a:lnTo>
                  <a:lnTo>
                    <a:pt x="703" y="507"/>
                  </a:lnTo>
                  <a:lnTo>
                    <a:pt x="737" y="498"/>
                  </a:lnTo>
                  <a:lnTo>
                    <a:pt x="772" y="488"/>
                  </a:lnTo>
                  <a:lnTo>
                    <a:pt x="804" y="475"/>
                  </a:lnTo>
                  <a:lnTo>
                    <a:pt x="838" y="464"/>
                  </a:lnTo>
                  <a:lnTo>
                    <a:pt x="872" y="454"/>
                  </a:lnTo>
                  <a:lnTo>
                    <a:pt x="907" y="441"/>
                  </a:lnTo>
                  <a:lnTo>
                    <a:pt x="941" y="429"/>
                  </a:lnTo>
                  <a:lnTo>
                    <a:pt x="975" y="420"/>
                  </a:lnTo>
                  <a:lnTo>
                    <a:pt x="1009" y="410"/>
                  </a:lnTo>
                  <a:lnTo>
                    <a:pt x="1045" y="405"/>
                  </a:lnTo>
                  <a:lnTo>
                    <a:pt x="1070" y="393"/>
                  </a:lnTo>
                  <a:lnTo>
                    <a:pt x="1097" y="386"/>
                  </a:lnTo>
                  <a:lnTo>
                    <a:pt x="1123" y="376"/>
                  </a:lnTo>
                  <a:lnTo>
                    <a:pt x="1150" y="370"/>
                  </a:lnTo>
                  <a:lnTo>
                    <a:pt x="1177" y="363"/>
                  </a:lnTo>
                  <a:lnTo>
                    <a:pt x="1203" y="357"/>
                  </a:lnTo>
                  <a:lnTo>
                    <a:pt x="1228" y="350"/>
                  </a:lnTo>
                  <a:lnTo>
                    <a:pt x="1258" y="344"/>
                  </a:lnTo>
                  <a:lnTo>
                    <a:pt x="1283" y="338"/>
                  </a:lnTo>
                  <a:lnTo>
                    <a:pt x="1310" y="332"/>
                  </a:lnTo>
                  <a:lnTo>
                    <a:pt x="1338" y="327"/>
                  </a:lnTo>
                  <a:lnTo>
                    <a:pt x="1367" y="323"/>
                  </a:lnTo>
                  <a:lnTo>
                    <a:pt x="1395" y="317"/>
                  </a:lnTo>
                  <a:lnTo>
                    <a:pt x="1424" y="315"/>
                  </a:lnTo>
                  <a:lnTo>
                    <a:pt x="1452" y="312"/>
                  </a:lnTo>
                  <a:lnTo>
                    <a:pt x="1483" y="312"/>
                  </a:lnTo>
                  <a:lnTo>
                    <a:pt x="1477" y="323"/>
                  </a:lnTo>
                  <a:lnTo>
                    <a:pt x="1473" y="336"/>
                  </a:lnTo>
                  <a:lnTo>
                    <a:pt x="1462" y="344"/>
                  </a:lnTo>
                  <a:lnTo>
                    <a:pt x="1452" y="351"/>
                  </a:lnTo>
                  <a:lnTo>
                    <a:pt x="1439" y="357"/>
                  </a:lnTo>
                  <a:lnTo>
                    <a:pt x="1426" y="359"/>
                  </a:lnTo>
                  <a:lnTo>
                    <a:pt x="1409" y="361"/>
                  </a:lnTo>
                  <a:lnTo>
                    <a:pt x="1393" y="363"/>
                  </a:lnTo>
                  <a:lnTo>
                    <a:pt x="1374" y="363"/>
                  </a:lnTo>
                  <a:lnTo>
                    <a:pt x="1357" y="365"/>
                  </a:lnTo>
                  <a:lnTo>
                    <a:pt x="1340" y="365"/>
                  </a:lnTo>
                  <a:lnTo>
                    <a:pt x="1323" y="369"/>
                  </a:lnTo>
                  <a:lnTo>
                    <a:pt x="1306" y="370"/>
                  </a:lnTo>
                  <a:lnTo>
                    <a:pt x="1291" y="376"/>
                  </a:lnTo>
                  <a:lnTo>
                    <a:pt x="1279" y="384"/>
                  </a:lnTo>
                  <a:lnTo>
                    <a:pt x="1268" y="391"/>
                  </a:lnTo>
                  <a:lnTo>
                    <a:pt x="1255" y="389"/>
                  </a:lnTo>
                  <a:lnTo>
                    <a:pt x="1243" y="389"/>
                  </a:lnTo>
                  <a:lnTo>
                    <a:pt x="1232" y="388"/>
                  </a:lnTo>
                  <a:lnTo>
                    <a:pt x="1218" y="388"/>
                  </a:lnTo>
                  <a:lnTo>
                    <a:pt x="1209" y="393"/>
                  </a:lnTo>
                  <a:lnTo>
                    <a:pt x="1196" y="407"/>
                  </a:lnTo>
                  <a:lnTo>
                    <a:pt x="1182" y="418"/>
                  </a:lnTo>
                  <a:lnTo>
                    <a:pt x="1177" y="427"/>
                  </a:lnTo>
                  <a:lnTo>
                    <a:pt x="1158" y="422"/>
                  </a:lnTo>
                  <a:lnTo>
                    <a:pt x="1139" y="431"/>
                  </a:lnTo>
                  <a:lnTo>
                    <a:pt x="1118" y="445"/>
                  </a:lnTo>
                  <a:lnTo>
                    <a:pt x="1099" y="464"/>
                  </a:lnTo>
                  <a:lnTo>
                    <a:pt x="1087" y="471"/>
                  </a:lnTo>
                  <a:lnTo>
                    <a:pt x="1076" y="477"/>
                  </a:lnTo>
                  <a:lnTo>
                    <a:pt x="1064" y="485"/>
                  </a:lnTo>
                  <a:lnTo>
                    <a:pt x="1053" y="492"/>
                  </a:lnTo>
                  <a:lnTo>
                    <a:pt x="1040" y="498"/>
                  </a:lnTo>
                  <a:lnTo>
                    <a:pt x="1028" y="500"/>
                  </a:lnTo>
                  <a:lnTo>
                    <a:pt x="1015" y="502"/>
                  </a:lnTo>
                  <a:lnTo>
                    <a:pt x="1004" y="504"/>
                  </a:lnTo>
                  <a:lnTo>
                    <a:pt x="994" y="507"/>
                  </a:lnTo>
                  <a:lnTo>
                    <a:pt x="986" y="515"/>
                  </a:lnTo>
                  <a:lnTo>
                    <a:pt x="998" y="515"/>
                  </a:lnTo>
                  <a:lnTo>
                    <a:pt x="1011" y="515"/>
                  </a:lnTo>
                  <a:lnTo>
                    <a:pt x="1025" y="511"/>
                  </a:lnTo>
                  <a:lnTo>
                    <a:pt x="1040" y="509"/>
                  </a:lnTo>
                  <a:lnTo>
                    <a:pt x="1055" y="504"/>
                  </a:lnTo>
                  <a:lnTo>
                    <a:pt x="1070" y="500"/>
                  </a:lnTo>
                  <a:lnTo>
                    <a:pt x="1087" y="494"/>
                  </a:lnTo>
                  <a:lnTo>
                    <a:pt x="1104" y="490"/>
                  </a:lnTo>
                  <a:lnTo>
                    <a:pt x="1121" y="483"/>
                  </a:lnTo>
                  <a:lnTo>
                    <a:pt x="1139" y="477"/>
                  </a:lnTo>
                  <a:lnTo>
                    <a:pt x="1156" y="471"/>
                  </a:lnTo>
                  <a:lnTo>
                    <a:pt x="1173" y="465"/>
                  </a:lnTo>
                  <a:lnTo>
                    <a:pt x="1190" y="460"/>
                  </a:lnTo>
                  <a:lnTo>
                    <a:pt x="1207" y="456"/>
                  </a:lnTo>
                  <a:lnTo>
                    <a:pt x="1224" y="454"/>
                  </a:lnTo>
                  <a:lnTo>
                    <a:pt x="1241" y="454"/>
                  </a:lnTo>
                  <a:lnTo>
                    <a:pt x="1340" y="414"/>
                  </a:lnTo>
                  <a:lnTo>
                    <a:pt x="1443" y="384"/>
                  </a:lnTo>
                  <a:lnTo>
                    <a:pt x="1545" y="353"/>
                  </a:lnTo>
                  <a:lnTo>
                    <a:pt x="1652" y="331"/>
                  </a:lnTo>
                  <a:lnTo>
                    <a:pt x="1755" y="304"/>
                  </a:lnTo>
                  <a:lnTo>
                    <a:pt x="1861" y="283"/>
                  </a:lnTo>
                  <a:lnTo>
                    <a:pt x="1968" y="262"/>
                  </a:lnTo>
                  <a:lnTo>
                    <a:pt x="2076" y="245"/>
                  </a:lnTo>
                  <a:lnTo>
                    <a:pt x="2180" y="224"/>
                  </a:lnTo>
                  <a:lnTo>
                    <a:pt x="2287" y="203"/>
                  </a:lnTo>
                  <a:lnTo>
                    <a:pt x="2393" y="182"/>
                  </a:lnTo>
                  <a:lnTo>
                    <a:pt x="2500" y="161"/>
                  </a:lnTo>
                  <a:lnTo>
                    <a:pt x="2604" y="137"/>
                  </a:lnTo>
                  <a:lnTo>
                    <a:pt x="2709" y="112"/>
                  </a:lnTo>
                  <a:lnTo>
                    <a:pt x="2814" y="82"/>
                  </a:lnTo>
                  <a:lnTo>
                    <a:pt x="2918" y="51"/>
                  </a:lnTo>
                  <a:lnTo>
                    <a:pt x="3144" y="7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00" name="Freeform 184"/>
            <p:cNvSpPr>
              <a:spLocks/>
            </p:cNvSpPr>
            <p:nvPr/>
          </p:nvSpPr>
          <p:spPr bwMode="auto">
            <a:xfrm>
              <a:off x="714" y="3170"/>
              <a:ext cx="19" cy="51"/>
            </a:xfrm>
            <a:custGeom>
              <a:avLst/>
              <a:gdLst>
                <a:gd name="T0" fmla="*/ 1 w 38"/>
                <a:gd name="T1" fmla="*/ 0 h 101"/>
                <a:gd name="T2" fmla="*/ 1 w 38"/>
                <a:gd name="T3" fmla="*/ 1 h 101"/>
                <a:gd name="T4" fmla="*/ 1 w 38"/>
                <a:gd name="T5" fmla="*/ 1 h 101"/>
                <a:gd name="T6" fmla="*/ 1 w 38"/>
                <a:gd name="T7" fmla="*/ 1 h 101"/>
                <a:gd name="T8" fmla="*/ 1 w 38"/>
                <a:gd name="T9" fmla="*/ 1 h 101"/>
                <a:gd name="T10" fmla="*/ 1 w 38"/>
                <a:gd name="T11" fmla="*/ 1 h 101"/>
                <a:gd name="T12" fmla="*/ 1 w 38"/>
                <a:gd name="T13" fmla="*/ 1 h 101"/>
                <a:gd name="T14" fmla="*/ 1 w 38"/>
                <a:gd name="T15" fmla="*/ 1 h 101"/>
                <a:gd name="T16" fmla="*/ 1 w 38"/>
                <a:gd name="T17" fmla="*/ 1 h 101"/>
                <a:gd name="T18" fmla="*/ 1 w 38"/>
                <a:gd name="T19" fmla="*/ 1 h 101"/>
                <a:gd name="T20" fmla="*/ 0 w 38"/>
                <a:gd name="T21" fmla="*/ 1 h 101"/>
                <a:gd name="T22" fmla="*/ 1 w 38"/>
                <a:gd name="T23" fmla="*/ 1 h 101"/>
                <a:gd name="T24" fmla="*/ 1 w 38"/>
                <a:gd name="T25" fmla="*/ 1 h 101"/>
                <a:gd name="T26" fmla="*/ 1 w 38"/>
                <a:gd name="T27" fmla="*/ 1 h 101"/>
                <a:gd name="T28" fmla="*/ 1 w 38"/>
                <a:gd name="T29" fmla="*/ 1 h 101"/>
                <a:gd name="T30" fmla="*/ 1 w 38"/>
                <a:gd name="T31" fmla="*/ 1 h 101"/>
                <a:gd name="T32" fmla="*/ 1 w 38"/>
                <a:gd name="T33" fmla="*/ 0 h 101"/>
                <a:gd name="T34" fmla="*/ 1 w 38"/>
                <a:gd name="T35" fmla="*/ 0 h 1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8"/>
                <a:gd name="T55" fmla="*/ 0 h 101"/>
                <a:gd name="T56" fmla="*/ 38 w 38"/>
                <a:gd name="T57" fmla="*/ 101 h 1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8" h="101">
                  <a:moveTo>
                    <a:pt x="17" y="0"/>
                  </a:moveTo>
                  <a:lnTo>
                    <a:pt x="25" y="12"/>
                  </a:lnTo>
                  <a:lnTo>
                    <a:pt x="32" y="29"/>
                  </a:lnTo>
                  <a:lnTo>
                    <a:pt x="36" y="48"/>
                  </a:lnTo>
                  <a:lnTo>
                    <a:pt x="38" y="67"/>
                  </a:lnTo>
                  <a:lnTo>
                    <a:pt x="36" y="77"/>
                  </a:lnTo>
                  <a:lnTo>
                    <a:pt x="34" y="84"/>
                  </a:lnTo>
                  <a:lnTo>
                    <a:pt x="32" y="90"/>
                  </a:lnTo>
                  <a:lnTo>
                    <a:pt x="30" y="97"/>
                  </a:lnTo>
                  <a:lnTo>
                    <a:pt x="17" y="101"/>
                  </a:lnTo>
                  <a:lnTo>
                    <a:pt x="0" y="96"/>
                  </a:lnTo>
                  <a:lnTo>
                    <a:pt x="6" y="78"/>
                  </a:lnTo>
                  <a:lnTo>
                    <a:pt x="8" y="61"/>
                  </a:lnTo>
                  <a:lnTo>
                    <a:pt x="9" y="44"/>
                  </a:lnTo>
                  <a:lnTo>
                    <a:pt x="11" y="27"/>
                  </a:lnTo>
                  <a:lnTo>
                    <a:pt x="11" y="1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01" name="Freeform 185"/>
            <p:cNvSpPr>
              <a:spLocks/>
            </p:cNvSpPr>
            <p:nvPr/>
          </p:nvSpPr>
          <p:spPr bwMode="auto">
            <a:xfrm>
              <a:off x="547" y="3197"/>
              <a:ext cx="790" cy="287"/>
            </a:xfrm>
            <a:custGeom>
              <a:avLst/>
              <a:gdLst>
                <a:gd name="T0" fmla="*/ 1 w 1580"/>
                <a:gd name="T1" fmla="*/ 1 h 574"/>
                <a:gd name="T2" fmla="*/ 1 w 1580"/>
                <a:gd name="T3" fmla="*/ 1 h 574"/>
                <a:gd name="T4" fmla="*/ 1 w 1580"/>
                <a:gd name="T5" fmla="*/ 1 h 574"/>
                <a:gd name="T6" fmla="*/ 1 w 1580"/>
                <a:gd name="T7" fmla="*/ 1 h 574"/>
                <a:gd name="T8" fmla="*/ 1 w 1580"/>
                <a:gd name="T9" fmla="*/ 1 h 574"/>
                <a:gd name="T10" fmla="*/ 1 w 1580"/>
                <a:gd name="T11" fmla="*/ 1 h 574"/>
                <a:gd name="T12" fmla="*/ 1 w 1580"/>
                <a:gd name="T13" fmla="*/ 1 h 574"/>
                <a:gd name="T14" fmla="*/ 1 w 1580"/>
                <a:gd name="T15" fmla="*/ 1 h 574"/>
                <a:gd name="T16" fmla="*/ 1 w 1580"/>
                <a:gd name="T17" fmla="*/ 1 h 574"/>
                <a:gd name="T18" fmla="*/ 1 w 1580"/>
                <a:gd name="T19" fmla="*/ 1 h 574"/>
                <a:gd name="T20" fmla="*/ 1 w 1580"/>
                <a:gd name="T21" fmla="*/ 1 h 574"/>
                <a:gd name="T22" fmla="*/ 1 w 1580"/>
                <a:gd name="T23" fmla="*/ 1 h 574"/>
                <a:gd name="T24" fmla="*/ 1 w 1580"/>
                <a:gd name="T25" fmla="*/ 1 h 574"/>
                <a:gd name="T26" fmla="*/ 1 w 1580"/>
                <a:gd name="T27" fmla="*/ 1 h 574"/>
                <a:gd name="T28" fmla="*/ 1 w 1580"/>
                <a:gd name="T29" fmla="*/ 1 h 574"/>
                <a:gd name="T30" fmla="*/ 1 w 1580"/>
                <a:gd name="T31" fmla="*/ 1 h 574"/>
                <a:gd name="T32" fmla="*/ 1 w 1580"/>
                <a:gd name="T33" fmla="*/ 1 h 574"/>
                <a:gd name="T34" fmla="*/ 1 w 1580"/>
                <a:gd name="T35" fmla="*/ 1 h 574"/>
                <a:gd name="T36" fmla="*/ 1 w 1580"/>
                <a:gd name="T37" fmla="*/ 1 h 574"/>
                <a:gd name="T38" fmla="*/ 1 w 1580"/>
                <a:gd name="T39" fmla="*/ 1 h 574"/>
                <a:gd name="T40" fmla="*/ 1 w 1580"/>
                <a:gd name="T41" fmla="*/ 1 h 574"/>
                <a:gd name="T42" fmla="*/ 1 w 1580"/>
                <a:gd name="T43" fmla="*/ 1 h 574"/>
                <a:gd name="T44" fmla="*/ 1 w 1580"/>
                <a:gd name="T45" fmla="*/ 1 h 574"/>
                <a:gd name="T46" fmla="*/ 1 w 1580"/>
                <a:gd name="T47" fmla="*/ 1 h 574"/>
                <a:gd name="T48" fmla="*/ 1 w 1580"/>
                <a:gd name="T49" fmla="*/ 1 h 574"/>
                <a:gd name="T50" fmla="*/ 1 w 1580"/>
                <a:gd name="T51" fmla="*/ 1 h 574"/>
                <a:gd name="T52" fmla="*/ 1 w 1580"/>
                <a:gd name="T53" fmla="*/ 1 h 574"/>
                <a:gd name="T54" fmla="*/ 1 w 1580"/>
                <a:gd name="T55" fmla="*/ 1 h 574"/>
                <a:gd name="T56" fmla="*/ 1 w 1580"/>
                <a:gd name="T57" fmla="*/ 1 h 574"/>
                <a:gd name="T58" fmla="*/ 1 w 1580"/>
                <a:gd name="T59" fmla="*/ 1 h 574"/>
                <a:gd name="T60" fmla="*/ 1 w 1580"/>
                <a:gd name="T61" fmla="*/ 1 h 574"/>
                <a:gd name="T62" fmla="*/ 1 w 1580"/>
                <a:gd name="T63" fmla="*/ 1 h 574"/>
                <a:gd name="T64" fmla="*/ 1 w 1580"/>
                <a:gd name="T65" fmla="*/ 1 h 574"/>
                <a:gd name="T66" fmla="*/ 1 w 1580"/>
                <a:gd name="T67" fmla="*/ 1 h 574"/>
                <a:gd name="T68" fmla="*/ 1 w 1580"/>
                <a:gd name="T69" fmla="*/ 1 h 574"/>
                <a:gd name="T70" fmla="*/ 1 w 1580"/>
                <a:gd name="T71" fmla="*/ 1 h 574"/>
                <a:gd name="T72" fmla="*/ 1 w 1580"/>
                <a:gd name="T73" fmla="*/ 1 h 574"/>
                <a:gd name="T74" fmla="*/ 1 w 1580"/>
                <a:gd name="T75" fmla="*/ 1 h 574"/>
                <a:gd name="T76" fmla="*/ 1 w 1580"/>
                <a:gd name="T77" fmla="*/ 1 h 574"/>
                <a:gd name="T78" fmla="*/ 1 w 1580"/>
                <a:gd name="T79" fmla="*/ 1 h 574"/>
                <a:gd name="T80" fmla="*/ 1 w 1580"/>
                <a:gd name="T81" fmla="*/ 1 h 574"/>
                <a:gd name="T82" fmla="*/ 1 w 1580"/>
                <a:gd name="T83" fmla="*/ 1 h 574"/>
                <a:gd name="T84" fmla="*/ 1 w 1580"/>
                <a:gd name="T85" fmla="*/ 1 h 574"/>
                <a:gd name="T86" fmla="*/ 1 w 1580"/>
                <a:gd name="T87" fmla="*/ 1 h 574"/>
                <a:gd name="T88" fmla="*/ 1 w 1580"/>
                <a:gd name="T89" fmla="*/ 1 h 574"/>
                <a:gd name="T90" fmla="*/ 1 w 1580"/>
                <a:gd name="T91" fmla="*/ 1 h 574"/>
                <a:gd name="T92" fmla="*/ 1 w 1580"/>
                <a:gd name="T93" fmla="*/ 1 h 574"/>
                <a:gd name="T94" fmla="*/ 1 w 1580"/>
                <a:gd name="T95" fmla="*/ 1 h 574"/>
                <a:gd name="T96" fmla="*/ 1 w 1580"/>
                <a:gd name="T97" fmla="*/ 1 h 574"/>
                <a:gd name="T98" fmla="*/ 1 w 1580"/>
                <a:gd name="T99" fmla="*/ 1 h 574"/>
                <a:gd name="T100" fmla="*/ 1 w 1580"/>
                <a:gd name="T101" fmla="*/ 1 h 574"/>
                <a:gd name="T102" fmla="*/ 1 w 1580"/>
                <a:gd name="T103" fmla="*/ 1 h 574"/>
                <a:gd name="T104" fmla="*/ 1 w 1580"/>
                <a:gd name="T105" fmla="*/ 1 h 574"/>
                <a:gd name="T106" fmla="*/ 1 w 1580"/>
                <a:gd name="T107" fmla="*/ 1 h 574"/>
                <a:gd name="T108" fmla="*/ 1 w 1580"/>
                <a:gd name="T109" fmla="*/ 1 h 574"/>
                <a:gd name="T110" fmla="*/ 1 w 1580"/>
                <a:gd name="T111" fmla="*/ 1 h 574"/>
                <a:gd name="T112" fmla="*/ 1 w 1580"/>
                <a:gd name="T113" fmla="*/ 1 h 574"/>
                <a:gd name="T114" fmla="*/ 1 w 1580"/>
                <a:gd name="T115" fmla="*/ 1 h 57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80"/>
                <a:gd name="T175" fmla="*/ 0 h 574"/>
                <a:gd name="T176" fmla="*/ 1580 w 1580"/>
                <a:gd name="T177" fmla="*/ 574 h 57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80" h="574">
                  <a:moveTo>
                    <a:pt x="1542" y="4"/>
                  </a:moveTo>
                  <a:lnTo>
                    <a:pt x="1558" y="0"/>
                  </a:lnTo>
                  <a:lnTo>
                    <a:pt x="1573" y="2"/>
                  </a:lnTo>
                  <a:lnTo>
                    <a:pt x="1577" y="4"/>
                  </a:lnTo>
                  <a:lnTo>
                    <a:pt x="1580" y="9"/>
                  </a:lnTo>
                  <a:lnTo>
                    <a:pt x="1578" y="17"/>
                  </a:lnTo>
                  <a:lnTo>
                    <a:pt x="1578" y="30"/>
                  </a:lnTo>
                  <a:lnTo>
                    <a:pt x="1558" y="26"/>
                  </a:lnTo>
                  <a:lnTo>
                    <a:pt x="1539" y="26"/>
                  </a:lnTo>
                  <a:lnTo>
                    <a:pt x="1519" y="28"/>
                  </a:lnTo>
                  <a:lnTo>
                    <a:pt x="1502" y="34"/>
                  </a:lnTo>
                  <a:lnTo>
                    <a:pt x="1483" y="40"/>
                  </a:lnTo>
                  <a:lnTo>
                    <a:pt x="1466" y="47"/>
                  </a:lnTo>
                  <a:lnTo>
                    <a:pt x="1449" y="57"/>
                  </a:lnTo>
                  <a:lnTo>
                    <a:pt x="1432" y="68"/>
                  </a:lnTo>
                  <a:lnTo>
                    <a:pt x="1413" y="76"/>
                  </a:lnTo>
                  <a:lnTo>
                    <a:pt x="1396" y="85"/>
                  </a:lnTo>
                  <a:lnTo>
                    <a:pt x="1377" y="95"/>
                  </a:lnTo>
                  <a:lnTo>
                    <a:pt x="1360" y="104"/>
                  </a:lnTo>
                  <a:lnTo>
                    <a:pt x="1341" y="110"/>
                  </a:lnTo>
                  <a:lnTo>
                    <a:pt x="1322" y="118"/>
                  </a:lnTo>
                  <a:lnTo>
                    <a:pt x="1303" y="121"/>
                  </a:lnTo>
                  <a:lnTo>
                    <a:pt x="1286" y="125"/>
                  </a:lnTo>
                  <a:lnTo>
                    <a:pt x="1236" y="142"/>
                  </a:lnTo>
                  <a:lnTo>
                    <a:pt x="1189" y="159"/>
                  </a:lnTo>
                  <a:lnTo>
                    <a:pt x="1139" y="178"/>
                  </a:lnTo>
                  <a:lnTo>
                    <a:pt x="1094" y="199"/>
                  </a:lnTo>
                  <a:lnTo>
                    <a:pt x="1046" y="220"/>
                  </a:lnTo>
                  <a:lnTo>
                    <a:pt x="999" y="241"/>
                  </a:lnTo>
                  <a:lnTo>
                    <a:pt x="951" y="264"/>
                  </a:lnTo>
                  <a:lnTo>
                    <a:pt x="905" y="287"/>
                  </a:lnTo>
                  <a:lnTo>
                    <a:pt x="858" y="310"/>
                  </a:lnTo>
                  <a:lnTo>
                    <a:pt x="812" y="332"/>
                  </a:lnTo>
                  <a:lnTo>
                    <a:pt x="767" y="357"/>
                  </a:lnTo>
                  <a:lnTo>
                    <a:pt x="721" y="384"/>
                  </a:lnTo>
                  <a:lnTo>
                    <a:pt x="675" y="410"/>
                  </a:lnTo>
                  <a:lnTo>
                    <a:pt x="630" y="441"/>
                  </a:lnTo>
                  <a:lnTo>
                    <a:pt x="584" y="467"/>
                  </a:lnTo>
                  <a:lnTo>
                    <a:pt x="538" y="498"/>
                  </a:lnTo>
                  <a:lnTo>
                    <a:pt x="523" y="503"/>
                  </a:lnTo>
                  <a:lnTo>
                    <a:pt x="510" y="511"/>
                  </a:lnTo>
                  <a:lnTo>
                    <a:pt x="495" y="515"/>
                  </a:lnTo>
                  <a:lnTo>
                    <a:pt x="481" y="522"/>
                  </a:lnTo>
                  <a:lnTo>
                    <a:pt x="466" y="528"/>
                  </a:lnTo>
                  <a:lnTo>
                    <a:pt x="453" y="538"/>
                  </a:lnTo>
                  <a:lnTo>
                    <a:pt x="440" y="541"/>
                  </a:lnTo>
                  <a:lnTo>
                    <a:pt x="426" y="549"/>
                  </a:lnTo>
                  <a:lnTo>
                    <a:pt x="411" y="555"/>
                  </a:lnTo>
                  <a:lnTo>
                    <a:pt x="398" y="559"/>
                  </a:lnTo>
                  <a:lnTo>
                    <a:pt x="383" y="564"/>
                  </a:lnTo>
                  <a:lnTo>
                    <a:pt x="371" y="566"/>
                  </a:lnTo>
                  <a:lnTo>
                    <a:pt x="356" y="568"/>
                  </a:lnTo>
                  <a:lnTo>
                    <a:pt x="343" y="574"/>
                  </a:lnTo>
                  <a:lnTo>
                    <a:pt x="327" y="574"/>
                  </a:lnTo>
                  <a:lnTo>
                    <a:pt x="316" y="574"/>
                  </a:lnTo>
                  <a:lnTo>
                    <a:pt x="354" y="549"/>
                  </a:lnTo>
                  <a:lnTo>
                    <a:pt x="392" y="528"/>
                  </a:lnTo>
                  <a:lnTo>
                    <a:pt x="430" y="503"/>
                  </a:lnTo>
                  <a:lnTo>
                    <a:pt x="470" y="481"/>
                  </a:lnTo>
                  <a:lnTo>
                    <a:pt x="508" y="458"/>
                  </a:lnTo>
                  <a:lnTo>
                    <a:pt x="548" y="435"/>
                  </a:lnTo>
                  <a:lnTo>
                    <a:pt x="586" y="414"/>
                  </a:lnTo>
                  <a:lnTo>
                    <a:pt x="626" y="391"/>
                  </a:lnTo>
                  <a:lnTo>
                    <a:pt x="664" y="367"/>
                  </a:lnTo>
                  <a:lnTo>
                    <a:pt x="702" y="344"/>
                  </a:lnTo>
                  <a:lnTo>
                    <a:pt x="740" y="321"/>
                  </a:lnTo>
                  <a:lnTo>
                    <a:pt x="780" y="298"/>
                  </a:lnTo>
                  <a:lnTo>
                    <a:pt x="818" y="275"/>
                  </a:lnTo>
                  <a:lnTo>
                    <a:pt x="856" y="253"/>
                  </a:lnTo>
                  <a:lnTo>
                    <a:pt x="894" y="230"/>
                  </a:lnTo>
                  <a:lnTo>
                    <a:pt x="934" y="207"/>
                  </a:lnTo>
                  <a:lnTo>
                    <a:pt x="930" y="207"/>
                  </a:lnTo>
                  <a:lnTo>
                    <a:pt x="875" y="218"/>
                  </a:lnTo>
                  <a:lnTo>
                    <a:pt x="822" y="235"/>
                  </a:lnTo>
                  <a:lnTo>
                    <a:pt x="770" y="253"/>
                  </a:lnTo>
                  <a:lnTo>
                    <a:pt x="719" y="275"/>
                  </a:lnTo>
                  <a:lnTo>
                    <a:pt x="666" y="294"/>
                  </a:lnTo>
                  <a:lnTo>
                    <a:pt x="614" y="317"/>
                  </a:lnTo>
                  <a:lnTo>
                    <a:pt x="563" y="344"/>
                  </a:lnTo>
                  <a:lnTo>
                    <a:pt x="512" y="367"/>
                  </a:lnTo>
                  <a:lnTo>
                    <a:pt x="459" y="389"/>
                  </a:lnTo>
                  <a:lnTo>
                    <a:pt x="407" y="414"/>
                  </a:lnTo>
                  <a:lnTo>
                    <a:pt x="356" y="441"/>
                  </a:lnTo>
                  <a:lnTo>
                    <a:pt x="305" y="464"/>
                  </a:lnTo>
                  <a:lnTo>
                    <a:pt x="253" y="486"/>
                  </a:lnTo>
                  <a:lnTo>
                    <a:pt x="202" y="511"/>
                  </a:lnTo>
                  <a:lnTo>
                    <a:pt x="151" y="532"/>
                  </a:lnTo>
                  <a:lnTo>
                    <a:pt x="99" y="555"/>
                  </a:lnTo>
                  <a:lnTo>
                    <a:pt x="145" y="522"/>
                  </a:lnTo>
                  <a:lnTo>
                    <a:pt x="192" y="494"/>
                  </a:lnTo>
                  <a:lnTo>
                    <a:pt x="240" y="467"/>
                  </a:lnTo>
                  <a:lnTo>
                    <a:pt x="289" y="441"/>
                  </a:lnTo>
                  <a:lnTo>
                    <a:pt x="339" y="414"/>
                  </a:lnTo>
                  <a:lnTo>
                    <a:pt x="390" y="391"/>
                  </a:lnTo>
                  <a:lnTo>
                    <a:pt x="441" y="370"/>
                  </a:lnTo>
                  <a:lnTo>
                    <a:pt x="493" y="346"/>
                  </a:lnTo>
                  <a:lnTo>
                    <a:pt x="544" y="321"/>
                  </a:lnTo>
                  <a:lnTo>
                    <a:pt x="595" y="298"/>
                  </a:lnTo>
                  <a:lnTo>
                    <a:pt x="647" y="275"/>
                  </a:lnTo>
                  <a:lnTo>
                    <a:pt x="700" y="253"/>
                  </a:lnTo>
                  <a:lnTo>
                    <a:pt x="751" y="228"/>
                  </a:lnTo>
                  <a:lnTo>
                    <a:pt x="803" y="205"/>
                  </a:lnTo>
                  <a:lnTo>
                    <a:pt x="854" y="182"/>
                  </a:lnTo>
                  <a:lnTo>
                    <a:pt x="907" y="159"/>
                  </a:lnTo>
                  <a:lnTo>
                    <a:pt x="913" y="157"/>
                  </a:lnTo>
                  <a:lnTo>
                    <a:pt x="921" y="156"/>
                  </a:lnTo>
                  <a:lnTo>
                    <a:pt x="921" y="154"/>
                  </a:lnTo>
                  <a:lnTo>
                    <a:pt x="921" y="152"/>
                  </a:lnTo>
                  <a:lnTo>
                    <a:pt x="903" y="144"/>
                  </a:lnTo>
                  <a:lnTo>
                    <a:pt x="898" y="138"/>
                  </a:lnTo>
                  <a:lnTo>
                    <a:pt x="894" y="133"/>
                  </a:lnTo>
                  <a:lnTo>
                    <a:pt x="898" y="127"/>
                  </a:lnTo>
                  <a:lnTo>
                    <a:pt x="902" y="119"/>
                  </a:lnTo>
                  <a:lnTo>
                    <a:pt x="909" y="114"/>
                  </a:lnTo>
                  <a:lnTo>
                    <a:pt x="921" y="108"/>
                  </a:lnTo>
                  <a:lnTo>
                    <a:pt x="932" y="102"/>
                  </a:lnTo>
                  <a:lnTo>
                    <a:pt x="949" y="89"/>
                  </a:lnTo>
                  <a:lnTo>
                    <a:pt x="962" y="78"/>
                  </a:lnTo>
                  <a:lnTo>
                    <a:pt x="961" y="72"/>
                  </a:lnTo>
                  <a:lnTo>
                    <a:pt x="955" y="68"/>
                  </a:lnTo>
                  <a:lnTo>
                    <a:pt x="943" y="62"/>
                  </a:lnTo>
                  <a:lnTo>
                    <a:pt x="926" y="61"/>
                  </a:lnTo>
                  <a:lnTo>
                    <a:pt x="909" y="66"/>
                  </a:lnTo>
                  <a:lnTo>
                    <a:pt x="894" y="74"/>
                  </a:lnTo>
                  <a:lnTo>
                    <a:pt x="879" y="81"/>
                  </a:lnTo>
                  <a:lnTo>
                    <a:pt x="864" y="89"/>
                  </a:lnTo>
                  <a:lnTo>
                    <a:pt x="846" y="95"/>
                  </a:lnTo>
                  <a:lnTo>
                    <a:pt x="831" y="102"/>
                  </a:lnTo>
                  <a:lnTo>
                    <a:pt x="816" y="108"/>
                  </a:lnTo>
                  <a:lnTo>
                    <a:pt x="801" y="116"/>
                  </a:lnTo>
                  <a:lnTo>
                    <a:pt x="784" y="121"/>
                  </a:lnTo>
                  <a:lnTo>
                    <a:pt x="768" y="127"/>
                  </a:lnTo>
                  <a:lnTo>
                    <a:pt x="753" y="133"/>
                  </a:lnTo>
                  <a:lnTo>
                    <a:pt x="738" y="140"/>
                  </a:lnTo>
                  <a:lnTo>
                    <a:pt x="721" y="146"/>
                  </a:lnTo>
                  <a:lnTo>
                    <a:pt x="708" y="156"/>
                  </a:lnTo>
                  <a:lnTo>
                    <a:pt x="691" y="163"/>
                  </a:lnTo>
                  <a:lnTo>
                    <a:pt x="677" y="173"/>
                  </a:lnTo>
                  <a:lnTo>
                    <a:pt x="694" y="175"/>
                  </a:lnTo>
                  <a:lnTo>
                    <a:pt x="715" y="176"/>
                  </a:lnTo>
                  <a:lnTo>
                    <a:pt x="734" y="175"/>
                  </a:lnTo>
                  <a:lnTo>
                    <a:pt x="755" y="171"/>
                  </a:lnTo>
                  <a:lnTo>
                    <a:pt x="774" y="163"/>
                  </a:lnTo>
                  <a:lnTo>
                    <a:pt x="793" y="156"/>
                  </a:lnTo>
                  <a:lnTo>
                    <a:pt x="810" y="148"/>
                  </a:lnTo>
                  <a:lnTo>
                    <a:pt x="829" y="142"/>
                  </a:lnTo>
                  <a:lnTo>
                    <a:pt x="816" y="154"/>
                  </a:lnTo>
                  <a:lnTo>
                    <a:pt x="805" y="167"/>
                  </a:lnTo>
                  <a:lnTo>
                    <a:pt x="789" y="178"/>
                  </a:lnTo>
                  <a:lnTo>
                    <a:pt x="776" y="190"/>
                  </a:lnTo>
                  <a:lnTo>
                    <a:pt x="759" y="197"/>
                  </a:lnTo>
                  <a:lnTo>
                    <a:pt x="742" y="205"/>
                  </a:lnTo>
                  <a:lnTo>
                    <a:pt x="723" y="213"/>
                  </a:lnTo>
                  <a:lnTo>
                    <a:pt x="706" y="222"/>
                  </a:lnTo>
                  <a:lnTo>
                    <a:pt x="685" y="228"/>
                  </a:lnTo>
                  <a:lnTo>
                    <a:pt x="668" y="234"/>
                  </a:lnTo>
                  <a:lnTo>
                    <a:pt x="647" y="239"/>
                  </a:lnTo>
                  <a:lnTo>
                    <a:pt x="630" y="247"/>
                  </a:lnTo>
                  <a:lnTo>
                    <a:pt x="611" y="254"/>
                  </a:lnTo>
                  <a:lnTo>
                    <a:pt x="592" y="264"/>
                  </a:lnTo>
                  <a:lnTo>
                    <a:pt x="575" y="273"/>
                  </a:lnTo>
                  <a:lnTo>
                    <a:pt x="561" y="285"/>
                  </a:lnTo>
                  <a:lnTo>
                    <a:pt x="529" y="296"/>
                  </a:lnTo>
                  <a:lnTo>
                    <a:pt x="498" y="310"/>
                  </a:lnTo>
                  <a:lnTo>
                    <a:pt x="468" y="321"/>
                  </a:lnTo>
                  <a:lnTo>
                    <a:pt x="438" y="334"/>
                  </a:lnTo>
                  <a:lnTo>
                    <a:pt x="407" y="346"/>
                  </a:lnTo>
                  <a:lnTo>
                    <a:pt x="377" y="357"/>
                  </a:lnTo>
                  <a:lnTo>
                    <a:pt x="346" y="370"/>
                  </a:lnTo>
                  <a:lnTo>
                    <a:pt x="316" y="380"/>
                  </a:lnTo>
                  <a:lnTo>
                    <a:pt x="284" y="389"/>
                  </a:lnTo>
                  <a:lnTo>
                    <a:pt x="251" y="399"/>
                  </a:lnTo>
                  <a:lnTo>
                    <a:pt x="219" y="406"/>
                  </a:lnTo>
                  <a:lnTo>
                    <a:pt x="189" y="416"/>
                  </a:lnTo>
                  <a:lnTo>
                    <a:pt x="154" y="424"/>
                  </a:lnTo>
                  <a:lnTo>
                    <a:pt x="124" y="431"/>
                  </a:lnTo>
                  <a:lnTo>
                    <a:pt x="90" y="437"/>
                  </a:lnTo>
                  <a:lnTo>
                    <a:pt x="55" y="443"/>
                  </a:lnTo>
                  <a:lnTo>
                    <a:pt x="90" y="431"/>
                  </a:lnTo>
                  <a:lnTo>
                    <a:pt x="124" y="416"/>
                  </a:lnTo>
                  <a:lnTo>
                    <a:pt x="160" y="405"/>
                  </a:lnTo>
                  <a:lnTo>
                    <a:pt x="196" y="391"/>
                  </a:lnTo>
                  <a:lnTo>
                    <a:pt x="230" y="378"/>
                  </a:lnTo>
                  <a:lnTo>
                    <a:pt x="265" y="367"/>
                  </a:lnTo>
                  <a:lnTo>
                    <a:pt x="301" y="353"/>
                  </a:lnTo>
                  <a:lnTo>
                    <a:pt x="337" y="344"/>
                  </a:lnTo>
                  <a:lnTo>
                    <a:pt x="371" y="327"/>
                  </a:lnTo>
                  <a:lnTo>
                    <a:pt x="407" y="313"/>
                  </a:lnTo>
                  <a:lnTo>
                    <a:pt x="441" y="298"/>
                  </a:lnTo>
                  <a:lnTo>
                    <a:pt x="478" y="285"/>
                  </a:lnTo>
                  <a:lnTo>
                    <a:pt x="512" y="270"/>
                  </a:lnTo>
                  <a:lnTo>
                    <a:pt x="548" y="254"/>
                  </a:lnTo>
                  <a:lnTo>
                    <a:pt x="584" y="239"/>
                  </a:lnTo>
                  <a:lnTo>
                    <a:pt x="620" y="226"/>
                  </a:lnTo>
                  <a:lnTo>
                    <a:pt x="620" y="224"/>
                  </a:lnTo>
                  <a:lnTo>
                    <a:pt x="580" y="226"/>
                  </a:lnTo>
                  <a:lnTo>
                    <a:pt x="540" y="232"/>
                  </a:lnTo>
                  <a:lnTo>
                    <a:pt x="502" y="239"/>
                  </a:lnTo>
                  <a:lnTo>
                    <a:pt x="464" y="251"/>
                  </a:lnTo>
                  <a:lnTo>
                    <a:pt x="424" y="262"/>
                  </a:lnTo>
                  <a:lnTo>
                    <a:pt x="388" y="275"/>
                  </a:lnTo>
                  <a:lnTo>
                    <a:pt x="348" y="291"/>
                  </a:lnTo>
                  <a:lnTo>
                    <a:pt x="312" y="304"/>
                  </a:lnTo>
                  <a:lnTo>
                    <a:pt x="272" y="317"/>
                  </a:lnTo>
                  <a:lnTo>
                    <a:pt x="234" y="329"/>
                  </a:lnTo>
                  <a:lnTo>
                    <a:pt x="196" y="344"/>
                  </a:lnTo>
                  <a:lnTo>
                    <a:pt x="158" y="355"/>
                  </a:lnTo>
                  <a:lnTo>
                    <a:pt x="118" y="365"/>
                  </a:lnTo>
                  <a:lnTo>
                    <a:pt x="80" y="374"/>
                  </a:lnTo>
                  <a:lnTo>
                    <a:pt x="42" y="382"/>
                  </a:lnTo>
                  <a:lnTo>
                    <a:pt x="0" y="389"/>
                  </a:lnTo>
                  <a:lnTo>
                    <a:pt x="59" y="367"/>
                  </a:lnTo>
                  <a:lnTo>
                    <a:pt x="118" y="344"/>
                  </a:lnTo>
                  <a:lnTo>
                    <a:pt x="175" y="321"/>
                  </a:lnTo>
                  <a:lnTo>
                    <a:pt x="236" y="300"/>
                  </a:lnTo>
                  <a:lnTo>
                    <a:pt x="295" y="275"/>
                  </a:lnTo>
                  <a:lnTo>
                    <a:pt x="354" y="253"/>
                  </a:lnTo>
                  <a:lnTo>
                    <a:pt x="413" y="230"/>
                  </a:lnTo>
                  <a:lnTo>
                    <a:pt x="474" y="207"/>
                  </a:lnTo>
                  <a:lnTo>
                    <a:pt x="533" y="182"/>
                  </a:lnTo>
                  <a:lnTo>
                    <a:pt x="592" y="157"/>
                  </a:lnTo>
                  <a:lnTo>
                    <a:pt x="651" y="135"/>
                  </a:lnTo>
                  <a:lnTo>
                    <a:pt x="711" y="112"/>
                  </a:lnTo>
                  <a:lnTo>
                    <a:pt x="770" y="89"/>
                  </a:lnTo>
                  <a:lnTo>
                    <a:pt x="831" y="66"/>
                  </a:lnTo>
                  <a:lnTo>
                    <a:pt x="890" y="45"/>
                  </a:lnTo>
                  <a:lnTo>
                    <a:pt x="951" y="28"/>
                  </a:lnTo>
                  <a:lnTo>
                    <a:pt x="955" y="38"/>
                  </a:lnTo>
                  <a:lnTo>
                    <a:pt x="961" y="45"/>
                  </a:lnTo>
                  <a:lnTo>
                    <a:pt x="966" y="51"/>
                  </a:lnTo>
                  <a:lnTo>
                    <a:pt x="972" y="57"/>
                  </a:lnTo>
                  <a:lnTo>
                    <a:pt x="983" y="61"/>
                  </a:lnTo>
                  <a:lnTo>
                    <a:pt x="1000" y="61"/>
                  </a:lnTo>
                  <a:lnTo>
                    <a:pt x="1016" y="55"/>
                  </a:lnTo>
                  <a:lnTo>
                    <a:pt x="1035" y="47"/>
                  </a:lnTo>
                  <a:lnTo>
                    <a:pt x="1042" y="42"/>
                  </a:lnTo>
                  <a:lnTo>
                    <a:pt x="1052" y="38"/>
                  </a:lnTo>
                  <a:lnTo>
                    <a:pt x="1063" y="34"/>
                  </a:lnTo>
                  <a:lnTo>
                    <a:pt x="1075" y="30"/>
                  </a:lnTo>
                  <a:lnTo>
                    <a:pt x="1075" y="40"/>
                  </a:lnTo>
                  <a:lnTo>
                    <a:pt x="1078" y="51"/>
                  </a:lnTo>
                  <a:lnTo>
                    <a:pt x="1080" y="59"/>
                  </a:lnTo>
                  <a:lnTo>
                    <a:pt x="1082" y="72"/>
                  </a:lnTo>
                  <a:lnTo>
                    <a:pt x="1069" y="68"/>
                  </a:lnTo>
                  <a:lnTo>
                    <a:pt x="1056" y="68"/>
                  </a:lnTo>
                  <a:lnTo>
                    <a:pt x="1042" y="68"/>
                  </a:lnTo>
                  <a:lnTo>
                    <a:pt x="1031" y="74"/>
                  </a:lnTo>
                  <a:lnTo>
                    <a:pt x="1018" y="78"/>
                  </a:lnTo>
                  <a:lnTo>
                    <a:pt x="1008" y="87"/>
                  </a:lnTo>
                  <a:lnTo>
                    <a:pt x="1000" y="97"/>
                  </a:lnTo>
                  <a:lnTo>
                    <a:pt x="999" y="112"/>
                  </a:lnTo>
                  <a:lnTo>
                    <a:pt x="1018" y="106"/>
                  </a:lnTo>
                  <a:lnTo>
                    <a:pt x="1037" y="102"/>
                  </a:lnTo>
                  <a:lnTo>
                    <a:pt x="1056" y="97"/>
                  </a:lnTo>
                  <a:lnTo>
                    <a:pt x="1075" y="91"/>
                  </a:lnTo>
                  <a:lnTo>
                    <a:pt x="1094" y="83"/>
                  </a:lnTo>
                  <a:lnTo>
                    <a:pt x="1115" y="78"/>
                  </a:lnTo>
                  <a:lnTo>
                    <a:pt x="1124" y="74"/>
                  </a:lnTo>
                  <a:lnTo>
                    <a:pt x="1134" y="72"/>
                  </a:lnTo>
                  <a:lnTo>
                    <a:pt x="1145" y="68"/>
                  </a:lnTo>
                  <a:lnTo>
                    <a:pt x="1156" y="68"/>
                  </a:lnTo>
                  <a:lnTo>
                    <a:pt x="1149" y="80"/>
                  </a:lnTo>
                  <a:lnTo>
                    <a:pt x="1141" y="91"/>
                  </a:lnTo>
                  <a:lnTo>
                    <a:pt x="1130" y="100"/>
                  </a:lnTo>
                  <a:lnTo>
                    <a:pt x="1120" y="110"/>
                  </a:lnTo>
                  <a:lnTo>
                    <a:pt x="1105" y="116"/>
                  </a:lnTo>
                  <a:lnTo>
                    <a:pt x="1092" y="123"/>
                  </a:lnTo>
                  <a:lnTo>
                    <a:pt x="1076" y="129"/>
                  </a:lnTo>
                  <a:lnTo>
                    <a:pt x="1061" y="137"/>
                  </a:lnTo>
                  <a:lnTo>
                    <a:pt x="1044" y="142"/>
                  </a:lnTo>
                  <a:lnTo>
                    <a:pt x="1027" y="148"/>
                  </a:lnTo>
                  <a:lnTo>
                    <a:pt x="1010" y="154"/>
                  </a:lnTo>
                  <a:lnTo>
                    <a:pt x="997" y="161"/>
                  </a:lnTo>
                  <a:lnTo>
                    <a:pt x="981" y="167"/>
                  </a:lnTo>
                  <a:lnTo>
                    <a:pt x="970" y="176"/>
                  </a:lnTo>
                  <a:lnTo>
                    <a:pt x="959" y="186"/>
                  </a:lnTo>
                  <a:lnTo>
                    <a:pt x="951" y="199"/>
                  </a:lnTo>
                  <a:lnTo>
                    <a:pt x="985" y="182"/>
                  </a:lnTo>
                  <a:lnTo>
                    <a:pt x="1019" y="165"/>
                  </a:lnTo>
                  <a:lnTo>
                    <a:pt x="1056" y="150"/>
                  </a:lnTo>
                  <a:lnTo>
                    <a:pt x="1092" y="137"/>
                  </a:lnTo>
                  <a:lnTo>
                    <a:pt x="1128" y="121"/>
                  </a:lnTo>
                  <a:lnTo>
                    <a:pt x="1166" y="110"/>
                  </a:lnTo>
                  <a:lnTo>
                    <a:pt x="1202" y="99"/>
                  </a:lnTo>
                  <a:lnTo>
                    <a:pt x="1240" y="87"/>
                  </a:lnTo>
                  <a:lnTo>
                    <a:pt x="1276" y="76"/>
                  </a:lnTo>
                  <a:lnTo>
                    <a:pt x="1314" y="64"/>
                  </a:lnTo>
                  <a:lnTo>
                    <a:pt x="1350" y="53"/>
                  </a:lnTo>
                  <a:lnTo>
                    <a:pt x="1388" y="43"/>
                  </a:lnTo>
                  <a:lnTo>
                    <a:pt x="1426" y="32"/>
                  </a:lnTo>
                  <a:lnTo>
                    <a:pt x="1464" y="23"/>
                  </a:lnTo>
                  <a:lnTo>
                    <a:pt x="1502" y="13"/>
                  </a:lnTo>
                  <a:lnTo>
                    <a:pt x="1542" y="4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02" name="Freeform 186"/>
            <p:cNvSpPr>
              <a:spLocks/>
            </p:cNvSpPr>
            <p:nvPr/>
          </p:nvSpPr>
          <p:spPr bwMode="auto">
            <a:xfrm>
              <a:off x="746" y="3203"/>
              <a:ext cx="12" cy="11"/>
            </a:xfrm>
            <a:custGeom>
              <a:avLst/>
              <a:gdLst>
                <a:gd name="T0" fmla="*/ 1 w 22"/>
                <a:gd name="T1" fmla="*/ 0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0 h 23"/>
                <a:gd name="T8" fmla="*/ 1 w 22"/>
                <a:gd name="T9" fmla="*/ 0 h 23"/>
                <a:gd name="T10" fmla="*/ 1 w 22"/>
                <a:gd name="T11" fmla="*/ 0 h 23"/>
                <a:gd name="T12" fmla="*/ 1 w 22"/>
                <a:gd name="T13" fmla="*/ 0 h 23"/>
                <a:gd name="T14" fmla="*/ 0 w 22"/>
                <a:gd name="T15" fmla="*/ 0 h 23"/>
                <a:gd name="T16" fmla="*/ 1 w 22"/>
                <a:gd name="T17" fmla="*/ 0 h 23"/>
                <a:gd name="T18" fmla="*/ 1 w 22"/>
                <a:gd name="T19" fmla="*/ 0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23"/>
                <a:gd name="T32" fmla="*/ 22 w 22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23">
                  <a:moveTo>
                    <a:pt x="3" y="0"/>
                  </a:moveTo>
                  <a:lnTo>
                    <a:pt x="13" y="0"/>
                  </a:lnTo>
                  <a:lnTo>
                    <a:pt x="19" y="4"/>
                  </a:lnTo>
                  <a:lnTo>
                    <a:pt x="21" y="8"/>
                  </a:lnTo>
                  <a:lnTo>
                    <a:pt x="22" y="13"/>
                  </a:lnTo>
                  <a:lnTo>
                    <a:pt x="15" y="19"/>
                  </a:lnTo>
                  <a:lnTo>
                    <a:pt x="7" y="23"/>
                  </a:lnTo>
                  <a:lnTo>
                    <a:pt x="0" y="1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03" name="Freeform 187"/>
            <p:cNvSpPr>
              <a:spLocks/>
            </p:cNvSpPr>
            <p:nvPr/>
          </p:nvSpPr>
          <p:spPr bwMode="auto">
            <a:xfrm>
              <a:off x="-83" y="3205"/>
              <a:ext cx="423" cy="151"/>
            </a:xfrm>
            <a:custGeom>
              <a:avLst/>
              <a:gdLst>
                <a:gd name="T0" fmla="*/ 1 w 846"/>
                <a:gd name="T1" fmla="*/ 0 h 300"/>
                <a:gd name="T2" fmla="*/ 1 w 846"/>
                <a:gd name="T3" fmla="*/ 1 h 300"/>
                <a:gd name="T4" fmla="*/ 1 w 846"/>
                <a:gd name="T5" fmla="*/ 1 h 300"/>
                <a:gd name="T6" fmla="*/ 1 w 846"/>
                <a:gd name="T7" fmla="*/ 1 h 300"/>
                <a:gd name="T8" fmla="*/ 1 w 846"/>
                <a:gd name="T9" fmla="*/ 1 h 300"/>
                <a:gd name="T10" fmla="*/ 1 w 846"/>
                <a:gd name="T11" fmla="*/ 1 h 300"/>
                <a:gd name="T12" fmla="*/ 1 w 846"/>
                <a:gd name="T13" fmla="*/ 1 h 300"/>
                <a:gd name="T14" fmla="*/ 1 w 846"/>
                <a:gd name="T15" fmla="*/ 1 h 300"/>
                <a:gd name="T16" fmla="*/ 1 w 846"/>
                <a:gd name="T17" fmla="*/ 1 h 300"/>
                <a:gd name="T18" fmla="*/ 1 w 846"/>
                <a:gd name="T19" fmla="*/ 1 h 300"/>
                <a:gd name="T20" fmla="*/ 1 w 846"/>
                <a:gd name="T21" fmla="*/ 1 h 300"/>
                <a:gd name="T22" fmla="*/ 1 w 846"/>
                <a:gd name="T23" fmla="*/ 1 h 300"/>
                <a:gd name="T24" fmla="*/ 1 w 846"/>
                <a:gd name="T25" fmla="*/ 1 h 300"/>
                <a:gd name="T26" fmla="*/ 1 w 846"/>
                <a:gd name="T27" fmla="*/ 1 h 300"/>
                <a:gd name="T28" fmla="*/ 1 w 846"/>
                <a:gd name="T29" fmla="*/ 1 h 300"/>
                <a:gd name="T30" fmla="*/ 1 w 846"/>
                <a:gd name="T31" fmla="*/ 1 h 300"/>
                <a:gd name="T32" fmla="*/ 1 w 846"/>
                <a:gd name="T33" fmla="*/ 1 h 300"/>
                <a:gd name="T34" fmla="*/ 1 w 846"/>
                <a:gd name="T35" fmla="*/ 1 h 300"/>
                <a:gd name="T36" fmla="*/ 1 w 846"/>
                <a:gd name="T37" fmla="*/ 1 h 300"/>
                <a:gd name="T38" fmla="*/ 1 w 846"/>
                <a:gd name="T39" fmla="*/ 1 h 300"/>
                <a:gd name="T40" fmla="*/ 1 w 846"/>
                <a:gd name="T41" fmla="*/ 1 h 300"/>
                <a:gd name="T42" fmla="*/ 1 w 846"/>
                <a:gd name="T43" fmla="*/ 1 h 300"/>
                <a:gd name="T44" fmla="*/ 1 w 846"/>
                <a:gd name="T45" fmla="*/ 1 h 300"/>
                <a:gd name="T46" fmla="*/ 1 w 846"/>
                <a:gd name="T47" fmla="*/ 1 h 300"/>
                <a:gd name="T48" fmla="*/ 1 w 846"/>
                <a:gd name="T49" fmla="*/ 1 h 300"/>
                <a:gd name="T50" fmla="*/ 1 w 846"/>
                <a:gd name="T51" fmla="*/ 1 h 300"/>
                <a:gd name="T52" fmla="*/ 1 w 846"/>
                <a:gd name="T53" fmla="*/ 1 h 300"/>
                <a:gd name="T54" fmla="*/ 1 w 846"/>
                <a:gd name="T55" fmla="*/ 1 h 300"/>
                <a:gd name="T56" fmla="*/ 1 w 846"/>
                <a:gd name="T57" fmla="*/ 1 h 300"/>
                <a:gd name="T58" fmla="*/ 1 w 846"/>
                <a:gd name="T59" fmla="*/ 1 h 300"/>
                <a:gd name="T60" fmla="*/ 0 w 846"/>
                <a:gd name="T61" fmla="*/ 1 h 300"/>
                <a:gd name="T62" fmla="*/ 1 w 846"/>
                <a:gd name="T63" fmla="*/ 1 h 300"/>
                <a:gd name="T64" fmla="*/ 1 w 846"/>
                <a:gd name="T65" fmla="*/ 1 h 300"/>
                <a:gd name="T66" fmla="*/ 1 w 846"/>
                <a:gd name="T67" fmla="*/ 1 h 300"/>
                <a:gd name="T68" fmla="*/ 1 w 846"/>
                <a:gd name="T69" fmla="*/ 1 h 300"/>
                <a:gd name="T70" fmla="*/ 1 w 846"/>
                <a:gd name="T71" fmla="*/ 1 h 300"/>
                <a:gd name="T72" fmla="*/ 1 w 846"/>
                <a:gd name="T73" fmla="*/ 1 h 300"/>
                <a:gd name="T74" fmla="*/ 1 w 846"/>
                <a:gd name="T75" fmla="*/ 1 h 300"/>
                <a:gd name="T76" fmla="*/ 1 w 846"/>
                <a:gd name="T77" fmla="*/ 1 h 300"/>
                <a:gd name="T78" fmla="*/ 1 w 846"/>
                <a:gd name="T79" fmla="*/ 1 h 300"/>
                <a:gd name="T80" fmla="*/ 1 w 846"/>
                <a:gd name="T81" fmla="*/ 1 h 300"/>
                <a:gd name="T82" fmla="*/ 1 w 846"/>
                <a:gd name="T83" fmla="*/ 1 h 300"/>
                <a:gd name="T84" fmla="*/ 1 w 846"/>
                <a:gd name="T85" fmla="*/ 1 h 300"/>
                <a:gd name="T86" fmla="*/ 1 w 846"/>
                <a:gd name="T87" fmla="*/ 1 h 300"/>
                <a:gd name="T88" fmla="*/ 1 w 846"/>
                <a:gd name="T89" fmla="*/ 1 h 300"/>
                <a:gd name="T90" fmla="*/ 1 w 846"/>
                <a:gd name="T91" fmla="*/ 1 h 300"/>
                <a:gd name="T92" fmla="*/ 1 w 846"/>
                <a:gd name="T93" fmla="*/ 0 h 300"/>
                <a:gd name="T94" fmla="*/ 1 w 846"/>
                <a:gd name="T95" fmla="*/ 0 h 3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46"/>
                <a:gd name="T145" fmla="*/ 0 h 300"/>
                <a:gd name="T146" fmla="*/ 846 w 846"/>
                <a:gd name="T147" fmla="*/ 300 h 3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46" h="300">
                  <a:moveTo>
                    <a:pt x="846" y="0"/>
                  </a:moveTo>
                  <a:lnTo>
                    <a:pt x="842" y="15"/>
                  </a:lnTo>
                  <a:lnTo>
                    <a:pt x="831" y="26"/>
                  </a:lnTo>
                  <a:lnTo>
                    <a:pt x="819" y="28"/>
                  </a:lnTo>
                  <a:lnTo>
                    <a:pt x="810" y="32"/>
                  </a:lnTo>
                  <a:lnTo>
                    <a:pt x="796" y="36"/>
                  </a:lnTo>
                  <a:lnTo>
                    <a:pt x="783" y="40"/>
                  </a:lnTo>
                  <a:lnTo>
                    <a:pt x="768" y="42"/>
                  </a:lnTo>
                  <a:lnTo>
                    <a:pt x="755" y="45"/>
                  </a:lnTo>
                  <a:lnTo>
                    <a:pt x="739" y="47"/>
                  </a:lnTo>
                  <a:lnTo>
                    <a:pt x="726" y="53"/>
                  </a:lnTo>
                  <a:lnTo>
                    <a:pt x="713" y="59"/>
                  </a:lnTo>
                  <a:lnTo>
                    <a:pt x="701" y="66"/>
                  </a:lnTo>
                  <a:lnTo>
                    <a:pt x="690" y="74"/>
                  </a:lnTo>
                  <a:lnTo>
                    <a:pt x="682" y="85"/>
                  </a:lnTo>
                  <a:lnTo>
                    <a:pt x="637" y="97"/>
                  </a:lnTo>
                  <a:lnTo>
                    <a:pt x="595" y="108"/>
                  </a:lnTo>
                  <a:lnTo>
                    <a:pt x="551" y="121"/>
                  </a:lnTo>
                  <a:lnTo>
                    <a:pt x="511" y="137"/>
                  </a:lnTo>
                  <a:lnTo>
                    <a:pt x="467" y="150"/>
                  </a:lnTo>
                  <a:lnTo>
                    <a:pt x="426" y="165"/>
                  </a:lnTo>
                  <a:lnTo>
                    <a:pt x="384" y="180"/>
                  </a:lnTo>
                  <a:lnTo>
                    <a:pt x="344" y="198"/>
                  </a:lnTo>
                  <a:lnTo>
                    <a:pt x="300" y="211"/>
                  </a:lnTo>
                  <a:lnTo>
                    <a:pt x="258" y="226"/>
                  </a:lnTo>
                  <a:lnTo>
                    <a:pt x="216" y="239"/>
                  </a:lnTo>
                  <a:lnTo>
                    <a:pt x="175" y="255"/>
                  </a:lnTo>
                  <a:lnTo>
                    <a:pt x="131" y="266"/>
                  </a:lnTo>
                  <a:lnTo>
                    <a:pt x="87" y="279"/>
                  </a:lnTo>
                  <a:lnTo>
                    <a:pt x="43" y="289"/>
                  </a:lnTo>
                  <a:lnTo>
                    <a:pt x="0" y="300"/>
                  </a:lnTo>
                  <a:lnTo>
                    <a:pt x="51" y="279"/>
                  </a:lnTo>
                  <a:lnTo>
                    <a:pt x="102" y="258"/>
                  </a:lnTo>
                  <a:lnTo>
                    <a:pt x="154" y="237"/>
                  </a:lnTo>
                  <a:lnTo>
                    <a:pt x="207" y="218"/>
                  </a:lnTo>
                  <a:lnTo>
                    <a:pt x="258" y="196"/>
                  </a:lnTo>
                  <a:lnTo>
                    <a:pt x="310" y="177"/>
                  </a:lnTo>
                  <a:lnTo>
                    <a:pt x="363" y="156"/>
                  </a:lnTo>
                  <a:lnTo>
                    <a:pt x="416" y="137"/>
                  </a:lnTo>
                  <a:lnTo>
                    <a:pt x="467" y="116"/>
                  </a:lnTo>
                  <a:lnTo>
                    <a:pt x="519" y="97"/>
                  </a:lnTo>
                  <a:lnTo>
                    <a:pt x="572" y="78"/>
                  </a:lnTo>
                  <a:lnTo>
                    <a:pt x="627" y="61"/>
                  </a:lnTo>
                  <a:lnTo>
                    <a:pt x="678" y="44"/>
                  </a:lnTo>
                  <a:lnTo>
                    <a:pt x="734" y="26"/>
                  </a:lnTo>
                  <a:lnTo>
                    <a:pt x="789" y="11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CC8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04" name="Freeform 188"/>
            <p:cNvSpPr>
              <a:spLocks/>
            </p:cNvSpPr>
            <p:nvPr/>
          </p:nvSpPr>
          <p:spPr bwMode="auto">
            <a:xfrm>
              <a:off x="369" y="3204"/>
              <a:ext cx="37" cy="19"/>
            </a:xfrm>
            <a:custGeom>
              <a:avLst/>
              <a:gdLst>
                <a:gd name="T0" fmla="*/ 1 w 74"/>
                <a:gd name="T1" fmla="*/ 1 h 36"/>
                <a:gd name="T2" fmla="*/ 1 w 74"/>
                <a:gd name="T3" fmla="*/ 1 h 36"/>
                <a:gd name="T4" fmla="*/ 1 w 74"/>
                <a:gd name="T5" fmla="*/ 1 h 36"/>
                <a:gd name="T6" fmla="*/ 1 w 74"/>
                <a:gd name="T7" fmla="*/ 0 h 36"/>
                <a:gd name="T8" fmla="*/ 1 w 74"/>
                <a:gd name="T9" fmla="*/ 1 h 36"/>
                <a:gd name="T10" fmla="*/ 1 w 74"/>
                <a:gd name="T11" fmla="*/ 1 h 36"/>
                <a:gd name="T12" fmla="*/ 1 w 74"/>
                <a:gd name="T13" fmla="*/ 1 h 36"/>
                <a:gd name="T14" fmla="*/ 1 w 74"/>
                <a:gd name="T15" fmla="*/ 1 h 36"/>
                <a:gd name="T16" fmla="*/ 1 w 74"/>
                <a:gd name="T17" fmla="*/ 1 h 36"/>
                <a:gd name="T18" fmla="*/ 1 w 74"/>
                <a:gd name="T19" fmla="*/ 1 h 36"/>
                <a:gd name="T20" fmla="*/ 1 w 74"/>
                <a:gd name="T21" fmla="*/ 1 h 36"/>
                <a:gd name="T22" fmla="*/ 1 w 74"/>
                <a:gd name="T23" fmla="*/ 1 h 36"/>
                <a:gd name="T24" fmla="*/ 0 w 74"/>
                <a:gd name="T25" fmla="*/ 1 h 36"/>
                <a:gd name="T26" fmla="*/ 1 w 74"/>
                <a:gd name="T27" fmla="*/ 1 h 36"/>
                <a:gd name="T28" fmla="*/ 1 w 74"/>
                <a:gd name="T29" fmla="*/ 1 h 36"/>
                <a:gd name="T30" fmla="*/ 1 w 74"/>
                <a:gd name="T31" fmla="*/ 1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4"/>
                <a:gd name="T49" fmla="*/ 0 h 36"/>
                <a:gd name="T50" fmla="*/ 74 w 74"/>
                <a:gd name="T51" fmla="*/ 36 h 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4" h="36">
                  <a:moveTo>
                    <a:pt x="4" y="2"/>
                  </a:moveTo>
                  <a:lnTo>
                    <a:pt x="19" y="2"/>
                  </a:lnTo>
                  <a:lnTo>
                    <a:pt x="36" y="2"/>
                  </a:lnTo>
                  <a:lnTo>
                    <a:pt x="51" y="0"/>
                  </a:lnTo>
                  <a:lnTo>
                    <a:pt x="66" y="2"/>
                  </a:lnTo>
                  <a:lnTo>
                    <a:pt x="74" y="9"/>
                  </a:lnTo>
                  <a:lnTo>
                    <a:pt x="74" y="23"/>
                  </a:lnTo>
                  <a:lnTo>
                    <a:pt x="70" y="27"/>
                  </a:lnTo>
                  <a:lnTo>
                    <a:pt x="66" y="36"/>
                  </a:lnTo>
                  <a:lnTo>
                    <a:pt x="49" y="25"/>
                  </a:lnTo>
                  <a:lnTo>
                    <a:pt x="34" y="19"/>
                  </a:lnTo>
                  <a:lnTo>
                    <a:pt x="17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C8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05" name="Freeform 189"/>
            <p:cNvSpPr>
              <a:spLocks/>
            </p:cNvSpPr>
            <p:nvPr/>
          </p:nvSpPr>
          <p:spPr bwMode="auto">
            <a:xfrm>
              <a:off x="12" y="3231"/>
              <a:ext cx="438" cy="157"/>
            </a:xfrm>
            <a:custGeom>
              <a:avLst/>
              <a:gdLst>
                <a:gd name="T0" fmla="*/ 1 w 874"/>
                <a:gd name="T1" fmla="*/ 1 h 314"/>
                <a:gd name="T2" fmla="*/ 1 w 874"/>
                <a:gd name="T3" fmla="*/ 1 h 314"/>
                <a:gd name="T4" fmla="*/ 1 w 874"/>
                <a:gd name="T5" fmla="*/ 1 h 314"/>
                <a:gd name="T6" fmla="*/ 1 w 874"/>
                <a:gd name="T7" fmla="*/ 1 h 314"/>
                <a:gd name="T8" fmla="*/ 1 w 874"/>
                <a:gd name="T9" fmla="*/ 1 h 314"/>
                <a:gd name="T10" fmla="*/ 1 w 874"/>
                <a:gd name="T11" fmla="*/ 1 h 314"/>
                <a:gd name="T12" fmla="*/ 1 w 874"/>
                <a:gd name="T13" fmla="*/ 1 h 314"/>
                <a:gd name="T14" fmla="*/ 1 w 874"/>
                <a:gd name="T15" fmla="*/ 1 h 314"/>
                <a:gd name="T16" fmla="*/ 1 w 874"/>
                <a:gd name="T17" fmla="*/ 1 h 314"/>
                <a:gd name="T18" fmla="*/ 1 w 874"/>
                <a:gd name="T19" fmla="*/ 1 h 314"/>
                <a:gd name="T20" fmla="*/ 1 w 874"/>
                <a:gd name="T21" fmla="*/ 1 h 314"/>
                <a:gd name="T22" fmla="*/ 1 w 874"/>
                <a:gd name="T23" fmla="*/ 1 h 314"/>
                <a:gd name="T24" fmla="*/ 1 w 874"/>
                <a:gd name="T25" fmla="*/ 1 h 314"/>
                <a:gd name="T26" fmla="*/ 1 w 874"/>
                <a:gd name="T27" fmla="*/ 1 h 314"/>
                <a:gd name="T28" fmla="*/ 1 w 874"/>
                <a:gd name="T29" fmla="*/ 1 h 314"/>
                <a:gd name="T30" fmla="*/ 1 w 874"/>
                <a:gd name="T31" fmla="*/ 1 h 314"/>
                <a:gd name="T32" fmla="*/ 1 w 874"/>
                <a:gd name="T33" fmla="*/ 1 h 314"/>
                <a:gd name="T34" fmla="*/ 1 w 874"/>
                <a:gd name="T35" fmla="*/ 1 h 314"/>
                <a:gd name="T36" fmla="*/ 1 w 874"/>
                <a:gd name="T37" fmla="*/ 1 h 314"/>
                <a:gd name="T38" fmla="*/ 1 w 874"/>
                <a:gd name="T39" fmla="*/ 1 h 314"/>
                <a:gd name="T40" fmla="*/ 1 w 874"/>
                <a:gd name="T41" fmla="*/ 1 h 314"/>
                <a:gd name="T42" fmla="*/ 1 w 874"/>
                <a:gd name="T43" fmla="*/ 1 h 314"/>
                <a:gd name="T44" fmla="*/ 1 w 874"/>
                <a:gd name="T45" fmla="*/ 1 h 314"/>
                <a:gd name="T46" fmla="*/ 1 w 874"/>
                <a:gd name="T47" fmla="*/ 1 h 314"/>
                <a:gd name="T48" fmla="*/ 1 w 874"/>
                <a:gd name="T49" fmla="*/ 1 h 314"/>
                <a:gd name="T50" fmla="*/ 1 w 874"/>
                <a:gd name="T51" fmla="*/ 1 h 314"/>
                <a:gd name="T52" fmla="*/ 1 w 874"/>
                <a:gd name="T53" fmla="*/ 1 h 314"/>
                <a:gd name="T54" fmla="*/ 1 w 874"/>
                <a:gd name="T55" fmla="*/ 1 h 314"/>
                <a:gd name="T56" fmla="*/ 1 w 874"/>
                <a:gd name="T57" fmla="*/ 1 h 314"/>
                <a:gd name="T58" fmla="*/ 1 w 874"/>
                <a:gd name="T59" fmla="*/ 1 h 314"/>
                <a:gd name="T60" fmla="*/ 1 w 874"/>
                <a:gd name="T61" fmla="*/ 1 h 314"/>
                <a:gd name="T62" fmla="*/ 1 w 874"/>
                <a:gd name="T63" fmla="*/ 1 h 314"/>
                <a:gd name="T64" fmla="*/ 1 w 874"/>
                <a:gd name="T65" fmla="*/ 1 h 314"/>
                <a:gd name="T66" fmla="*/ 1 w 874"/>
                <a:gd name="T67" fmla="*/ 1 h 314"/>
                <a:gd name="T68" fmla="*/ 1 w 874"/>
                <a:gd name="T69" fmla="*/ 1 h 314"/>
                <a:gd name="T70" fmla="*/ 1 w 874"/>
                <a:gd name="T71" fmla="*/ 1 h 314"/>
                <a:gd name="T72" fmla="*/ 1 w 874"/>
                <a:gd name="T73" fmla="*/ 0 h 31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74"/>
                <a:gd name="T112" fmla="*/ 0 h 314"/>
                <a:gd name="T113" fmla="*/ 874 w 874"/>
                <a:gd name="T114" fmla="*/ 314 h 31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74" h="314">
                  <a:moveTo>
                    <a:pt x="871" y="0"/>
                  </a:moveTo>
                  <a:lnTo>
                    <a:pt x="874" y="13"/>
                  </a:lnTo>
                  <a:lnTo>
                    <a:pt x="874" y="25"/>
                  </a:lnTo>
                  <a:lnTo>
                    <a:pt x="869" y="34"/>
                  </a:lnTo>
                  <a:lnTo>
                    <a:pt x="861" y="44"/>
                  </a:lnTo>
                  <a:lnTo>
                    <a:pt x="846" y="51"/>
                  </a:lnTo>
                  <a:lnTo>
                    <a:pt x="831" y="61"/>
                  </a:lnTo>
                  <a:lnTo>
                    <a:pt x="812" y="69"/>
                  </a:lnTo>
                  <a:lnTo>
                    <a:pt x="793" y="76"/>
                  </a:lnTo>
                  <a:lnTo>
                    <a:pt x="774" y="82"/>
                  </a:lnTo>
                  <a:lnTo>
                    <a:pt x="757" y="89"/>
                  </a:lnTo>
                  <a:lnTo>
                    <a:pt x="739" y="97"/>
                  </a:lnTo>
                  <a:lnTo>
                    <a:pt x="730" y="108"/>
                  </a:lnTo>
                  <a:lnTo>
                    <a:pt x="686" y="112"/>
                  </a:lnTo>
                  <a:lnTo>
                    <a:pt x="646" y="118"/>
                  </a:lnTo>
                  <a:lnTo>
                    <a:pt x="603" y="126"/>
                  </a:lnTo>
                  <a:lnTo>
                    <a:pt x="563" y="135"/>
                  </a:lnTo>
                  <a:lnTo>
                    <a:pt x="521" y="145"/>
                  </a:lnTo>
                  <a:lnTo>
                    <a:pt x="479" y="156"/>
                  </a:lnTo>
                  <a:lnTo>
                    <a:pt x="437" y="167"/>
                  </a:lnTo>
                  <a:lnTo>
                    <a:pt x="397" y="181"/>
                  </a:lnTo>
                  <a:lnTo>
                    <a:pt x="353" y="192"/>
                  </a:lnTo>
                  <a:lnTo>
                    <a:pt x="312" y="207"/>
                  </a:lnTo>
                  <a:lnTo>
                    <a:pt x="270" y="223"/>
                  </a:lnTo>
                  <a:lnTo>
                    <a:pt x="230" y="238"/>
                  </a:lnTo>
                  <a:lnTo>
                    <a:pt x="190" y="253"/>
                  </a:lnTo>
                  <a:lnTo>
                    <a:pt x="150" y="268"/>
                  </a:lnTo>
                  <a:lnTo>
                    <a:pt x="110" y="283"/>
                  </a:lnTo>
                  <a:lnTo>
                    <a:pt x="70" y="302"/>
                  </a:lnTo>
                  <a:lnTo>
                    <a:pt x="51" y="302"/>
                  </a:lnTo>
                  <a:lnTo>
                    <a:pt x="34" y="306"/>
                  </a:lnTo>
                  <a:lnTo>
                    <a:pt x="17" y="310"/>
                  </a:lnTo>
                  <a:lnTo>
                    <a:pt x="0" y="314"/>
                  </a:lnTo>
                  <a:lnTo>
                    <a:pt x="32" y="287"/>
                  </a:lnTo>
                  <a:lnTo>
                    <a:pt x="66" y="264"/>
                  </a:lnTo>
                  <a:lnTo>
                    <a:pt x="102" y="243"/>
                  </a:lnTo>
                  <a:lnTo>
                    <a:pt x="139" y="226"/>
                  </a:lnTo>
                  <a:lnTo>
                    <a:pt x="175" y="209"/>
                  </a:lnTo>
                  <a:lnTo>
                    <a:pt x="213" y="194"/>
                  </a:lnTo>
                  <a:lnTo>
                    <a:pt x="251" y="181"/>
                  </a:lnTo>
                  <a:lnTo>
                    <a:pt x="291" y="169"/>
                  </a:lnTo>
                  <a:lnTo>
                    <a:pt x="329" y="154"/>
                  </a:lnTo>
                  <a:lnTo>
                    <a:pt x="367" y="141"/>
                  </a:lnTo>
                  <a:lnTo>
                    <a:pt x="405" y="128"/>
                  </a:lnTo>
                  <a:lnTo>
                    <a:pt x="445" y="114"/>
                  </a:lnTo>
                  <a:lnTo>
                    <a:pt x="481" y="99"/>
                  </a:lnTo>
                  <a:lnTo>
                    <a:pt x="519" y="84"/>
                  </a:lnTo>
                  <a:lnTo>
                    <a:pt x="557" y="65"/>
                  </a:lnTo>
                  <a:lnTo>
                    <a:pt x="595" y="48"/>
                  </a:lnTo>
                  <a:lnTo>
                    <a:pt x="591" y="59"/>
                  </a:lnTo>
                  <a:lnTo>
                    <a:pt x="585" y="69"/>
                  </a:lnTo>
                  <a:lnTo>
                    <a:pt x="576" y="72"/>
                  </a:lnTo>
                  <a:lnTo>
                    <a:pt x="566" y="78"/>
                  </a:lnTo>
                  <a:lnTo>
                    <a:pt x="553" y="80"/>
                  </a:lnTo>
                  <a:lnTo>
                    <a:pt x="542" y="86"/>
                  </a:lnTo>
                  <a:lnTo>
                    <a:pt x="530" y="93"/>
                  </a:lnTo>
                  <a:lnTo>
                    <a:pt x="523" y="108"/>
                  </a:lnTo>
                  <a:lnTo>
                    <a:pt x="544" y="105"/>
                  </a:lnTo>
                  <a:lnTo>
                    <a:pt x="566" y="103"/>
                  </a:lnTo>
                  <a:lnTo>
                    <a:pt x="589" y="99"/>
                  </a:lnTo>
                  <a:lnTo>
                    <a:pt x="612" y="97"/>
                  </a:lnTo>
                  <a:lnTo>
                    <a:pt x="633" y="91"/>
                  </a:lnTo>
                  <a:lnTo>
                    <a:pt x="656" y="86"/>
                  </a:lnTo>
                  <a:lnTo>
                    <a:pt x="679" y="80"/>
                  </a:lnTo>
                  <a:lnTo>
                    <a:pt x="701" y="74"/>
                  </a:lnTo>
                  <a:lnTo>
                    <a:pt x="722" y="65"/>
                  </a:lnTo>
                  <a:lnTo>
                    <a:pt x="743" y="57"/>
                  </a:lnTo>
                  <a:lnTo>
                    <a:pt x="764" y="48"/>
                  </a:lnTo>
                  <a:lnTo>
                    <a:pt x="787" y="40"/>
                  </a:lnTo>
                  <a:lnTo>
                    <a:pt x="808" y="29"/>
                  </a:lnTo>
                  <a:lnTo>
                    <a:pt x="829" y="19"/>
                  </a:lnTo>
                  <a:lnTo>
                    <a:pt x="850" y="10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rgbClr val="CC8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06" name="Freeform 190"/>
            <p:cNvSpPr>
              <a:spLocks/>
            </p:cNvSpPr>
            <p:nvPr/>
          </p:nvSpPr>
          <p:spPr bwMode="auto">
            <a:xfrm>
              <a:off x="1367" y="3238"/>
              <a:ext cx="27" cy="17"/>
            </a:xfrm>
            <a:custGeom>
              <a:avLst/>
              <a:gdLst>
                <a:gd name="T0" fmla="*/ 1 w 53"/>
                <a:gd name="T1" fmla="*/ 0 h 35"/>
                <a:gd name="T2" fmla="*/ 1 w 53"/>
                <a:gd name="T3" fmla="*/ 0 h 35"/>
                <a:gd name="T4" fmla="*/ 1 w 53"/>
                <a:gd name="T5" fmla="*/ 0 h 35"/>
                <a:gd name="T6" fmla="*/ 1 w 53"/>
                <a:gd name="T7" fmla="*/ 0 h 35"/>
                <a:gd name="T8" fmla="*/ 1 w 53"/>
                <a:gd name="T9" fmla="*/ 0 h 35"/>
                <a:gd name="T10" fmla="*/ 1 w 53"/>
                <a:gd name="T11" fmla="*/ 0 h 35"/>
                <a:gd name="T12" fmla="*/ 1 w 53"/>
                <a:gd name="T13" fmla="*/ 0 h 35"/>
                <a:gd name="T14" fmla="*/ 0 w 53"/>
                <a:gd name="T15" fmla="*/ 0 h 35"/>
                <a:gd name="T16" fmla="*/ 0 w 53"/>
                <a:gd name="T17" fmla="*/ 0 h 35"/>
                <a:gd name="T18" fmla="*/ 1 w 53"/>
                <a:gd name="T19" fmla="*/ 0 h 35"/>
                <a:gd name="T20" fmla="*/ 1 w 53"/>
                <a:gd name="T21" fmla="*/ 0 h 35"/>
                <a:gd name="T22" fmla="*/ 1 w 53"/>
                <a:gd name="T23" fmla="*/ 0 h 35"/>
                <a:gd name="T24" fmla="*/ 1 w 53"/>
                <a:gd name="T25" fmla="*/ 0 h 35"/>
                <a:gd name="T26" fmla="*/ 1 w 53"/>
                <a:gd name="T27" fmla="*/ 0 h 35"/>
                <a:gd name="T28" fmla="*/ 1 w 53"/>
                <a:gd name="T29" fmla="*/ 0 h 35"/>
                <a:gd name="T30" fmla="*/ 1 w 53"/>
                <a:gd name="T31" fmla="*/ 0 h 3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3"/>
                <a:gd name="T49" fmla="*/ 0 h 35"/>
                <a:gd name="T50" fmla="*/ 53 w 53"/>
                <a:gd name="T51" fmla="*/ 35 h 3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3" h="35">
                  <a:moveTo>
                    <a:pt x="53" y="0"/>
                  </a:moveTo>
                  <a:lnTo>
                    <a:pt x="52" y="10"/>
                  </a:lnTo>
                  <a:lnTo>
                    <a:pt x="50" y="19"/>
                  </a:lnTo>
                  <a:lnTo>
                    <a:pt x="44" y="25"/>
                  </a:lnTo>
                  <a:lnTo>
                    <a:pt x="40" y="33"/>
                  </a:lnTo>
                  <a:lnTo>
                    <a:pt x="25" y="35"/>
                  </a:lnTo>
                  <a:lnTo>
                    <a:pt x="12" y="3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10" y="8"/>
                  </a:lnTo>
                  <a:lnTo>
                    <a:pt x="21" y="4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07" name="Freeform 191"/>
            <p:cNvSpPr>
              <a:spLocks/>
            </p:cNvSpPr>
            <p:nvPr/>
          </p:nvSpPr>
          <p:spPr bwMode="auto">
            <a:xfrm>
              <a:off x="523" y="3247"/>
              <a:ext cx="46" cy="25"/>
            </a:xfrm>
            <a:custGeom>
              <a:avLst/>
              <a:gdLst>
                <a:gd name="T0" fmla="*/ 1 w 91"/>
                <a:gd name="T1" fmla="*/ 1 h 50"/>
                <a:gd name="T2" fmla="*/ 1 w 91"/>
                <a:gd name="T3" fmla="*/ 0 h 50"/>
                <a:gd name="T4" fmla="*/ 1 w 91"/>
                <a:gd name="T5" fmla="*/ 0 h 50"/>
                <a:gd name="T6" fmla="*/ 1 w 91"/>
                <a:gd name="T7" fmla="*/ 1 h 50"/>
                <a:gd name="T8" fmla="*/ 1 w 91"/>
                <a:gd name="T9" fmla="*/ 1 h 50"/>
                <a:gd name="T10" fmla="*/ 1 w 91"/>
                <a:gd name="T11" fmla="*/ 1 h 50"/>
                <a:gd name="T12" fmla="*/ 1 w 91"/>
                <a:gd name="T13" fmla="*/ 1 h 50"/>
                <a:gd name="T14" fmla="*/ 1 w 91"/>
                <a:gd name="T15" fmla="*/ 1 h 50"/>
                <a:gd name="T16" fmla="*/ 1 w 91"/>
                <a:gd name="T17" fmla="*/ 1 h 50"/>
                <a:gd name="T18" fmla="*/ 1 w 91"/>
                <a:gd name="T19" fmla="*/ 1 h 50"/>
                <a:gd name="T20" fmla="*/ 1 w 91"/>
                <a:gd name="T21" fmla="*/ 1 h 50"/>
                <a:gd name="T22" fmla="*/ 1 w 91"/>
                <a:gd name="T23" fmla="*/ 1 h 50"/>
                <a:gd name="T24" fmla="*/ 1 w 91"/>
                <a:gd name="T25" fmla="*/ 1 h 50"/>
                <a:gd name="T26" fmla="*/ 1 w 91"/>
                <a:gd name="T27" fmla="*/ 1 h 50"/>
                <a:gd name="T28" fmla="*/ 1 w 91"/>
                <a:gd name="T29" fmla="*/ 1 h 50"/>
                <a:gd name="T30" fmla="*/ 0 w 91"/>
                <a:gd name="T31" fmla="*/ 1 h 50"/>
                <a:gd name="T32" fmla="*/ 0 w 91"/>
                <a:gd name="T33" fmla="*/ 1 h 50"/>
                <a:gd name="T34" fmla="*/ 0 w 91"/>
                <a:gd name="T35" fmla="*/ 1 h 50"/>
                <a:gd name="T36" fmla="*/ 1 w 91"/>
                <a:gd name="T37" fmla="*/ 1 h 50"/>
                <a:gd name="T38" fmla="*/ 1 w 91"/>
                <a:gd name="T39" fmla="*/ 1 h 50"/>
                <a:gd name="T40" fmla="*/ 1 w 91"/>
                <a:gd name="T41" fmla="*/ 1 h 50"/>
                <a:gd name="T42" fmla="*/ 1 w 91"/>
                <a:gd name="T43" fmla="*/ 1 h 50"/>
                <a:gd name="T44" fmla="*/ 1 w 91"/>
                <a:gd name="T45" fmla="*/ 1 h 50"/>
                <a:gd name="T46" fmla="*/ 1 w 91"/>
                <a:gd name="T47" fmla="*/ 1 h 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1"/>
                <a:gd name="T73" fmla="*/ 0 h 50"/>
                <a:gd name="T74" fmla="*/ 91 w 91"/>
                <a:gd name="T75" fmla="*/ 50 h 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1" h="50">
                  <a:moveTo>
                    <a:pt x="40" y="2"/>
                  </a:moveTo>
                  <a:lnTo>
                    <a:pt x="55" y="0"/>
                  </a:lnTo>
                  <a:lnTo>
                    <a:pt x="70" y="0"/>
                  </a:lnTo>
                  <a:lnTo>
                    <a:pt x="82" y="4"/>
                  </a:lnTo>
                  <a:lnTo>
                    <a:pt x="91" y="12"/>
                  </a:lnTo>
                  <a:lnTo>
                    <a:pt x="89" y="18"/>
                  </a:lnTo>
                  <a:lnTo>
                    <a:pt x="89" y="27"/>
                  </a:lnTo>
                  <a:lnTo>
                    <a:pt x="83" y="37"/>
                  </a:lnTo>
                  <a:lnTo>
                    <a:pt x="80" y="50"/>
                  </a:lnTo>
                  <a:lnTo>
                    <a:pt x="66" y="48"/>
                  </a:lnTo>
                  <a:lnTo>
                    <a:pt x="55" y="44"/>
                  </a:lnTo>
                  <a:lnTo>
                    <a:pt x="42" y="38"/>
                  </a:lnTo>
                  <a:lnTo>
                    <a:pt x="30" y="35"/>
                  </a:lnTo>
                  <a:lnTo>
                    <a:pt x="17" y="29"/>
                  </a:lnTo>
                  <a:lnTo>
                    <a:pt x="7" y="25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7" y="6"/>
                  </a:lnTo>
                  <a:lnTo>
                    <a:pt x="11" y="4"/>
                  </a:lnTo>
                  <a:lnTo>
                    <a:pt x="19" y="2"/>
                  </a:lnTo>
                  <a:lnTo>
                    <a:pt x="28" y="2"/>
                  </a:lnTo>
                  <a:lnTo>
                    <a:pt x="40" y="2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08" name="Freeform 192"/>
            <p:cNvSpPr>
              <a:spLocks/>
            </p:cNvSpPr>
            <p:nvPr/>
          </p:nvSpPr>
          <p:spPr bwMode="auto">
            <a:xfrm>
              <a:off x="807" y="3251"/>
              <a:ext cx="531" cy="227"/>
            </a:xfrm>
            <a:custGeom>
              <a:avLst/>
              <a:gdLst>
                <a:gd name="T0" fmla="*/ 1 w 1061"/>
                <a:gd name="T1" fmla="*/ 1 h 454"/>
                <a:gd name="T2" fmla="*/ 1 w 1061"/>
                <a:gd name="T3" fmla="*/ 1 h 454"/>
                <a:gd name="T4" fmla="*/ 1 w 1061"/>
                <a:gd name="T5" fmla="*/ 1 h 454"/>
                <a:gd name="T6" fmla="*/ 1 w 1061"/>
                <a:gd name="T7" fmla="*/ 1 h 454"/>
                <a:gd name="T8" fmla="*/ 1 w 1061"/>
                <a:gd name="T9" fmla="*/ 1 h 454"/>
                <a:gd name="T10" fmla="*/ 1 w 1061"/>
                <a:gd name="T11" fmla="*/ 1 h 454"/>
                <a:gd name="T12" fmla="*/ 1 w 1061"/>
                <a:gd name="T13" fmla="*/ 1 h 454"/>
                <a:gd name="T14" fmla="*/ 1 w 1061"/>
                <a:gd name="T15" fmla="*/ 1 h 454"/>
                <a:gd name="T16" fmla="*/ 1 w 1061"/>
                <a:gd name="T17" fmla="*/ 1 h 454"/>
                <a:gd name="T18" fmla="*/ 1 w 1061"/>
                <a:gd name="T19" fmla="*/ 1 h 454"/>
                <a:gd name="T20" fmla="*/ 1 w 1061"/>
                <a:gd name="T21" fmla="*/ 1 h 454"/>
                <a:gd name="T22" fmla="*/ 1 w 1061"/>
                <a:gd name="T23" fmla="*/ 1 h 454"/>
                <a:gd name="T24" fmla="*/ 1 w 1061"/>
                <a:gd name="T25" fmla="*/ 1 h 454"/>
                <a:gd name="T26" fmla="*/ 1 w 1061"/>
                <a:gd name="T27" fmla="*/ 1 h 454"/>
                <a:gd name="T28" fmla="*/ 1 w 1061"/>
                <a:gd name="T29" fmla="*/ 1 h 454"/>
                <a:gd name="T30" fmla="*/ 1 w 1061"/>
                <a:gd name="T31" fmla="*/ 1 h 454"/>
                <a:gd name="T32" fmla="*/ 1 w 1061"/>
                <a:gd name="T33" fmla="*/ 1 h 454"/>
                <a:gd name="T34" fmla="*/ 1 w 1061"/>
                <a:gd name="T35" fmla="*/ 1 h 454"/>
                <a:gd name="T36" fmla="*/ 1 w 1061"/>
                <a:gd name="T37" fmla="*/ 1 h 454"/>
                <a:gd name="T38" fmla="*/ 1 w 1061"/>
                <a:gd name="T39" fmla="*/ 1 h 454"/>
                <a:gd name="T40" fmla="*/ 1 w 1061"/>
                <a:gd name="T41" fmla="*/ 1 h 454"/>
                <a:gd name="T42" fmla="*/ 1 w 1061"/>
                <a:gd name="T43" fmla="*/ 1 h 454"/>
                <a:gd name="T44" fmla="*/ 1 w 1061"/>
                <a:gd name="T45" fmla="*/ 1 h 454"/>
                <a:gd name="T46" fmla="*/ 1 w 1061"/>
                <a:gd name="T47" fmla="*/ 1 h 454"/>
                <a:gd name="T48" fmla="*/ 1 w 1061"/>
                <a:gd name="T49" fmla="*/ 1 h 454"/>
                <a:gd name="T50" fmla="*/ 1 w 1061"/>
                <a:gd name="T51" fmla="*/ 1 h 454"/>
                <a:gd name="T52" fmla="*/ 1 w 1061"/>
                <a:gd name="T53" fmla="*/ 1 h 454"/>
                <a:gd name="T54" fmla="*/ 1 w 1061"/>
                <a:gd name="T55" fmla="*/ 1 h 454"/>
                <a:gd name="T56" fmla="*/ 1 w 1061"/>
                <a:gd name="T57" fmla="*/ 1 h 454"/>
                <a:gd name="T58" fmla="*/ 1 w 1061"/>
                <a:gd name="T59" fmla="*/ 1 h 454"/>
                <a:gd name="T60" fmla="*/ 1 w 1061"/>
                <a:gd name="T61" fmla="*/ 1 h 454"/>
                <a:gd name="T62" fmla="*/ 1 w 1061"/>
                <a:gd name="T63" fmla="*/ 1 h 454"/>
                <a:gd name="T64" fmla="*/ 1 w 1061"/>
                <a:gd name="T65" fmla="*/ 0 h 4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61"/>
                <a:gd name="T100" fmla="*/ 0 h 454"/>
                <a:gd name="T101" fmla="*/ 1061 w 1061"/>
                <a:gd name="T102" fmla="*/ 454 h 4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61" h="454">
                  <a:moveTo>
                    <a:pt x="1061" y="0"/>
                  </a:moveTo>
                  <a:lnTo>
                    <a:pt x="1054" y="10"/>
                  </a:lnTo>
                  <a:lnTo>
                    <a:pt x="1046" y="21"/>
                  </a:lnTo>
                  <a:lnTo>
                    <a:pt x="1035" y="30"/>
                  </a:lnTo>
                  <a:lnTo>
                    <a:pt x="1025" y="40"/>
                  </a:lnTo>
                  <a:lnTo>
                    <a:pt x="1012" y="48"/>
                  </a:lnTo>
                  <a:lnTo>
                    <a:pt x="998" y="55"/>
                  </a:lnTo>
                  <a:lnTo>
                    <a:pt x="981" y="63"/>
                  </a:lnTo>
                  <a:lnTo>
                    <a:pt x="966" y="70"/>
                  </a:lnTo>
                  <a:lnTo>
                    <a:pt x="949" y="74"/>
                  </a:lnTo>
                  <a:lnTo>
                    <a:pt x="932" y="80"/>
                  </a:lnTo>
                  <a:lnTo>
                    <a:pt x="915" y="86"/>
                  </a:lnTo>
                  <a:lnTo>
                    <a:pt x="898" y="91"/>
                  </a:lnTo>
                  <a:lnTo>
                    <a:pt x="881" y="95"/>
                  </a:lnTo>
                  <a:lnTo>
                    <a:pt x="865" y="101"/>
                  </a:lnTo>
                  <a:lnTo>
                    <a:pt x="850" y="107"/>
                  </a:lnTo>
                  <a:lnTo>
                    <a:pt x="839" y="112"/>
                  </a:lnTo>
                  <a:lnTo>
                    <a:pt x="784" y="126"/>
                  </a:lnTo>
                  <a:lnTo>
                    <a:pt x="730" y="143"/>
                  </a:lnTo>
                  <a:lnTo>
                    <a:pt x="677" y="162"/>
                  </a:lnTo>
                  <a:lnTo>
                    <a:pt x="626" y="183"/>
                  </a:lnTo>
                  <a:lnTo>
                    <a:pt x="573" y="200"/>
                  </a:lnTo>
                  <a:lnTo>
                    <a:pt x="519" y="221"/>
                  </a:lnTo>
                  <a:lnTo>
                    <a:pt x="468" y="243"/>
                  </a:lnTo>
                  <a:lnTo>
                    <a:pt x="417" y="266"/>
                  </a:lnTo>
                  <a:lnTo>
                    <a:pt x="363" y="289"/>
                  </a:lnTo>
                  <a:lnTo>
                    <a:pt x="310" y="310"/>
                  </a:lnTo>
                  <a:lnTo>
                    <a:pt x="259" y="333"/>
                  </a:lnTo>
                  <a:lnTo>
                    <a:pt x="208" y="359"/>
                  </a:lnTo>
                  <a:lnTo>
                    <a:pt x="154" y="380"/>
                  </a:lnTo>
                  <a:lnTo>
                    <a:pt x="103" y="403"/>
                  </a:lnTo>
                  <a:lnTo>
                    <a:pt x="52" y="430"/>
                  </a:lnTo>
                  <a:lnTo>
                    <a:pt x="0" y="454"/>
                  </a:lnTo>
                  <a:lnTo>
                    <a:pt x="6" y="439"/>
                  </a:lnTo>
                  <a:lnTo>
                    <a:pt x="16" y="430"/>
                  </a:lnTo>
                  <a:lnTo>
                    <a:pt x="25" y="416"/>
                  </a:lnTo>
                  <a:lnTo>
                    <a:pt x="38" y="407"/>
                  </a:lnTo>
                  <a:lnTo>
                    <a:pt x="52" y="397"/>
                  </a:lnTo>
                  <a:lnTo>
                    <a:pt x="67" y="390"/>
                  </a:lnTo>
                  <a:lnTo>
                    <a:pt x="84" y="380"/>
                  </a:lnTo>
                  <a:lnTo>
                    <a:pt x="101" y="373"/>
                  </a:lnTo>
                  <a:lnTo>
                    <a:pt x="116" y="363"/>
                  </a:lnTo>
                  <a:lnTo>
                    <a:pt x="133" y="356"/>
                  </a:lnTo>
                  <a:lnTo>
                    <a:pt x="151" y="346"/>
                  </a:lnTo>
                  <a:lnTo>
                    <a:pt x="168" y="340"/>
                  </a:lnTo>
                  <a:lnTo>
                    <a:pt x="183" y="329"/>
                  </a:lnTo>
                  <a:lnTo>
                    <a:pt x="200" y="319"/>
                  </a:lnTo>
                  <a:lnTo>
                    <a:pt x="215" y="310"/>
                  </a:lnTo>
                  <a:lnTo>
                    <a:pt x="230" y="300"/>
                  </a:lnTo>
                  <a:lnTo>
                    <a:pt x="280" y="274"/>
                  </a:lnTo>
                  <a:lnTo>
                    <a:pt x="329" y="253"/>
                  </a:lnTo>
                  <a:lnTo>
                    <a:pt x="381" y="228"/>
                  </a:lnTo>
                  <a:lnTo>
                    <a:pt x="432" y="209"/>
                  </a:lnTo>
                  <a:lnTo>
                    <a:pt x="483" y="184"/>
                  </a:lnTo>
                  <a:lnTo>
                    <a:pt x="535" y="165"/>
                  </a:lnTo>
                  <a:lnTo>
                    <a:pt x="586" y="148"/>
                  </a:lnTo>
                  <a:lnTo>
                    <a:pt x="639" y="131"/>
                  </a:lnTo>
                  <a:lnTo>
                    <a:pt x="690" y="112"/>
                  </a:lnTo>
                  <a:lnTo>
                    <a:pt x="742" y="95"/>
                  </a:lnTo>
                  <a:lnTo>
                    <a:pt x="795" y="78"/>
                  </a:lnTo>
                  <a:lnTo>
                    <a:pt x="848" y="63"/>
                  </a:lnTo>
                  <a:lnTo>
                    <a:pt x="900" y="46"/>
                  </a:lnTo>
                  <a:lnTo>
                    <a:pt x="953" y="30"/>
                  </a:lnTo>
                  <a:lnTo>
                    <a:pt x="1006" y="15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09" name="Freeform 193"/>
            <p:cNvSpPr>
              <a:spLocks/>
            </p:cNvSpPr>
            <p:nvPr/>
          </p:nvSpPr>
          <p:spPr bwMode="auto">
            <a:xfrm>
              <a:off x="-76" y="3258"/>
              <a:ext cx="167" cy="84"/>
            </a:xfrm>
            <a:custGeom>
              <a:avLst/>
              <a:gdLst>
                <a:gd name="T0" fmla="*/ 0 w 335"/>
                <a:gd name="T1" fmla="*/ 0 h 170"/>
                <a:gd name="T2" fmla="*/ 0 w 335"/>
                <a:gd name="T3" fmla="*/ 0 h 170"/>
                <a:gd name="T4" fmla="*/ 0 w 335"/>
                <a:gd name="T5" fmla="*/ 0 h 170"/>
                <a:gd name="T6" fmla="*/ 0 w 335"/>
                <a:gd name="T7" fmla="*/ 0 h 170"/>
                <a:gd name="T8" fmla="*/ 0 w 335"/>
                <a:gd name="T9" fmla="*/ 0 h 170"/>
                <a:gd name="T10" fmla="*/ 0 w 335"/>
                <a:gd name="T11" fmla="*/ 0 h 170"/>
                <a:gd name="T12" fmla="*/ 0 w 335"/>
                <a:gd name="T13" fmla="*/ 0 h 170"/>
                <a:gd name="T14" fmla="*/ 0 w 335"/>
                <a:gd name="T15" fmla="*/ 0 h 170"/>
                <a:gd name="T16" fmla="*/ 0 w 335"/>
                <a:gd name="T17" fmla="*/ 0 h 170"/>
                <a:gd name="T18" fmla="*/ 0 w 335"/>
                <a:gd name="T19" fmla="*/ 0 h 170"/>
                <a:gd name="T20" fmla="*/ 0 w 335"/>
                <a:gd name="T21" fmla="*/ 0 h 170"/>
                <a:gd name="T22" fmla="*/ 0 w 335"/>
                <a:gd name="T23" fmla="*/ 0 h 170"/>
                <a:gd name="T24" fmla="*/ 0 w 335"/>
                <a:gd name="T25" fmla="*/ 0 h 170"/>
                <a:gd name="T26" fmla="*/ 0 w 335"/>
                <a:gd name="T27" fmla="*/ 0 h 170"/>
                <a:gd name="T28" fmla="*/ 0 w 335"/>
                <a:gd name="T29" fmla="*/ 0 h 170"/>
                <a:gd name="T30" fmla="*/ 0 w 335"/>
                <a:gd name="T31" fmla="*/ 0 h 170"/>
                <a:gd name="T32" fmla="*/ 0 w 335"/>
                <a:gd name="T33" fmla="*/ 0 h 170"/>
                <a:gd name="T34" fmla="*/ 0 w 335"/>
                <a:gd name="T35" fmla="*/ 0 h 170"/>
                <a:gd name="T36" fmla="*/ 0 w 335"/>
                <a:gd name="T37" fmla="*/ 0 h 170"/>
                <a:gd name="T38" fmla="*/ 0 w 335"/>
                <a:gd name="T39" fmla="*/ 0 h 170"/>
                <a:gd name="T40" fmla="*/ 0 w 335"/>
                <a:gd name="T41" fmla="*/ 0 h 170"/>
                <a:gd name="T42" fmla="*/ 0 w 335"/>
                <a:gd name="T43" fmla="*/ 0 h 170"/>
                <a:gd name="T44" fmla="*/ 0 w 335"/>
                <a:gd name="T45" fmla="*/ 0 h 170"/>
                <a:gd name="T46" fmla="*/ 0 w 335"/>
                <a:gd name="T47" fmla="*/ 0 h 170"/>
                <a:gd name="T48" fmla="*/ 0 w 335"/>
                <a:gd name="T49" fmla="*/ 0 h 170"/>
                <a:gd name="T50" fmla="*/ 0 w 335"/>
                <a:gd name="T51" fmla="*/ 0 h 170"/>
                <a:gd name="T52" fmla="*/ 0 w 335"/>
                <a:gd name="T53" fmla="*/ 0 h 170"/>
                <a:gd name="T54" fmla="*/ 0 w 335"/>
                <a:gd name="T55" fmla="*/ 0 h 170"/>
                <a:gd name="T56" fmla="*/ 0 w 335"/>
                <a:gd name="T57" fmla="*/ 0 h 170"/>
                <a:gd name="T58" fmla="*/ 0 w 335"/>
                <a:gd name="T59" fmla="*/ 0 h 170"/>
                <a:gd name="T60" fmla="*/ 0 w 335"/>
                <a:gd name="T61" fmla="*/ 0 h 170"/>
                <a:gd name="T62" fmla="*/ 0 w 335"/>
                <a:gd name="T63" fmla="*/ 0 h 170"/>
                <a:gd name="T64" fmla="*/ 0 w 335"/>
                <a:gd name="T65" fmla="*/ 0 h 170"/>
                <a:gd name="T66" fmla="*/ 0 w 335"/>
                <a:gd name="T67" fmla="*/ 0 h 170"/>
                <a:gd name="T68" fmla="*/ 0 w 335"/>
                <a:gd name="T69" fmla="*/ 0 h 170"/>
                <a:gd name="T70" fmla="*/ 0 w 335"/>
                <a:gd name="T71" fmla="*/ 0 h 170"/>
                <a:gd name="T72" fmla="*/ 0 w 335"/>
                <a:gd name="T73" fmla="*/ 0 h 170"/>
                <a:gd name="T74" fmla="*/ 0 w 335"/>
                <a:gd name="T75" fmla="*/ 0 h 170"/>
                <a:gd name="T76" fmla="*/ 0 w 335"/>
                <a:gd name="T77" fmla="*/ 0 h 170"/>
                <a:gd name="T78" fmla="*/ 0 w 335"/>
                <a:gd name="T79" fmla="*/ 0 h 170"/>
                <a:gd name="T80" fmla="*/ 0 w 335"/>
                <a:gd name="T81" fmla="*/ 0 h 170"/>
                <a:gd name="T82" fmla="*/ 0 w 33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35"/>
                <a:gd name="T127" fmla="*/ 0 h 170"/>
                <a:gd name="T128" fmla="*/ 335 w 33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35" h="170">
                  <a:moveTo>
                    <a:pt x="335" y="0"/>
                  </a:moveTo>
                  <a:lnTo>
                    <a:pt x="327" y="16"/>
                  </a:lnTo>
                  <a:lnTo>
                    <a:pt x="318" y="29"/>
                  </a:lnTo>
                  <a:lnTo>
                    <a:pt x="306" y="38"/>
                  </a:lnTo>
                  <a:lnTo>
                    <a:pt x="295" y="50"/>
                  </a:lnTo>
                  <a:lnTo>
                    <a:pt x="279" y="57"/>
                  </a:lnTo>
                  <a:lnTo>
                    <a:pt x="264" y="65"/>
                  </a:lnTo>
                  <a:lnTo>
                    <a:pt x="247" y="71"/>
                  </a:lnTo>
                  <a:lnTo>
                    <a:pt x="232" y="78"/>
                  </a:lnTo>
                  <a:lnTo>
                    <a:pt x="213" y="82"/>
                  </a:lnTo>
                  <a:lnTo>
                    <a:pt x="196" y="86"/>
                  </a:lnTo>
                  <a:lnTo>
                    <a:pt x="177" y="92"/>
                  </a:lnTo>
                  <a:lnTo>
                    <a:pt x="160" y="97"/>
                  </a:lnTo>
                  <a:lnTo>
                    <a:pt x="143" y="103"/>
                  </a:lnTo>
                  <a:lnTo>
                    <a:pt x="125" y="111"/>
                  </a:lnTo>
                  <a:lnTo>
                    <a:pt x="110" y="118"/>
                  </a:lnTo>
                  <a:lnTo>
                    <a:pt x="99" y="130"/>
                  </a:lnTo>
                  <a:lnTo>
                    <a:pt x="84" y="132"/>
                  </a:lnTo>
                  <a:lnTo>
                    <a:pt x="72" y="137"/>
                  </a:lnTo>
                  <a:lnTo>
                    <a:pt x="61" y="143"/>
                  </a:lnTo>
                  <a:lnTo>
                    <a:pt x="49" y="151"/>
                  </a:lnTo>
                  <a:lnTo>
                    <a:pt x="36" y="156"/>
                  </a:lnTo>
                  <a:lnTo>
                    <a:pt x="25" y="162"/>
                  </a:lnTo>
                  <a:lnTo>
                    <a:pt x="11" y="166"/>
                  </a:lnTo>
                  <a:lnTo>
                    <a:pt x="0" y="170"/>
                  </a:lnTo>
                  <a:lnTo>
                    <a:pt x="17" y="151"/>
                  </a:lnTo>
                  <a:lnTo>
                    <a:pt x="36" y="135"/>
                  </a:lnTo>
                  <a:lnTo>
                    <a:pt x="55" y="122"/>
                  </a:lnTo>
                  <a:lnTo>
                    <a:pt x="76" y="111"/>
                  </a:lnTo>
                  <a:lnTo>
                    <a:pt x="95" y="99"/>
                  </a:lnTo>
                  <a:lnTo>
                    <a:pt x="116" y="90"/>
                  </a:lnTo>
                  <a:lnTo>
                    <a:pt x="139" y="80"/>
                  </a:lnTo>
                  <a:lnTo>
                    <a:pt x="162" y="73"/>
                  </a:lnTo>
                  <a:lnTo>
                    <a:pt x="183" y="63"/>
                  </a:lnTo>
                  <a:lnTo>
                    <a:pt x="205" y="55"/>
                  </a:lnTo>
                  <a:lnTo>
                    <a:pt x="226" y="46"/>
                  </a:lnTo>
                  <a:lnTo>
                    <a:pt x="249" y="38"/>
                  </a:lnTo>
                  <a:lnTo>
                    <a:pt x="270" y="29"/>
                  </a:lnTo>
                  <a:lnTo>
                    <a:pt x="291" y="21"/>
                  </a:lnTo>
                  <a:lnTo>
                    <a:pt x="312" y="1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CC8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10" name="Freeform 194"/>
            <p:cNvSpPr>
              <a:spLocks/>
            </p:cNvSpPr>
            <p:nvPr/>
          </p:nvSpPr>
          <p:spPr bwMode="auto">
            <a:xfrm>
              <a:off x="467" y="3272"/>
              <a:ext cx="296" cy="94"/>
            </a:xfrm>
            <a:custGeom>
              <a:avLst/>
              <a:gdLst>
                <a:gd name="T0" fmla="*/ 0 w 593"/>
                <a:gd name="T1" fmla="*/ 0 h 188"/>
                <a:gd name="T2" fmla="*/ 0 w 593"/>
                <a:gd name="T3" fmla="*/ 1 h 188"/>
                <a:gd name="T4" fmla="*/ 0 w 593"/>
                <a:gd name="T5" fmla="*/ 1 h 188"/>
                <a:gd name="T6" fmla="*/ 0 w 593"/>
                <a:gd name="T7" fmla="*/ 1 h 188"/>
                <a:gd name="T8" fmla="*/ 0 w 593"/>
                <a:gd name="T9" fmla="*/ 1 h 188"/>
                <a:gd name="T10" fmla="*/ 0 w 593"/>
                <a:gd name="T11" fmla="*/ 1 h 188"/>
                <a:gd name="T12" fmla="*/ 0 w 593"/>
                <a:gd name="T13" fmla="*/ 1 h 188"/>
                <a:gd name="T14" fmla="*/ 0 w 593"/>
                <a:gd name="T15" fmla="*/ 1 h 188"/>
                <a:gd name="T16" fmla="*/ 0 w 593"/>
                <a:gd name="T17" fmla="*/ 1 h 188"/>
                <a:gd name="T18" fmla="*/ 0 w 593"/>
                <a:gd name="T19" fmla="*/ 1 h 188"/>
                <a:gd name="T20" fmla="*/ 0 w 593"/>
                <a:gd name="T21" fmla="*/ 1 h 188"/>
                <a:gd name="T22" fmla="*/ 0 w 593"/>
                <a:gd name="T23" fmla="*/ 1 h 188"/>
                <a:gd name="T24" fmla="*/ 0 w 593"/>
                <a:gd name="T25" fmla="*/ 1 h 188"/>
                <a:gd name="T26" fmla="*/ 0 w 593"/>
                <a:gd name="T27" fmla="*/ 1 h 188"/>
                <a:gd name="T28" fmla="*/ 0 w 593"/>
                <a:gd name="T29" fmla="*/ 1 h 188"/>
                <a:gd name="T30" fmla="*/ 0 w 593"/>
                <a:gd name="T31" fmla="*/ 1 h 188"/>
                <a:gd name="T32" fmla="*/ 0 w 593"/>
                <a:gd name="T33" fmla="*/ 1 h 188"/>
                <a:gd name="T34" fmla="*/ 0 w 593"/>
                <a:gd name="T35" fmla="*/ 1 h 188"/>
                <a:gd name="T36" fmla="*/ 0 w 593"/>
                <a:gd name="T37" fmla="*/ 1 h 188"/>
                <a:gd name="T38" fmla="*/ 0 w 593"/>
                <a:gd name="T39" fmla="*/ 1 h 188"/>
                <a:gd name="T40" fmla="*/ 0 w 593"/>
                <a:gd name="T41" fmla="*/ 1 h 188"/>
                <a:gd name="T42" fmla="*/ 0 w 593"/>
                <a:gd name="T43" fmla="*/ 1 h 188"/>
                <a:gd name="T44" fmla="*/ 0 w 593"/>
                <a:gd name="T45" fmla="*/ 1 h 188"/>
                <a:gd name="T46" fmla="*/ 0 w 593"/>
                <a:gd name="T47" fmla="*/ 1 h 188"/>
                <a:gd name="T48" fmla="*/ 0 w 593"/>
                <a:gd name="T49" fmla="*/ 1 h 188"/>
                <a:gd name="T50" fmla="*/ 0 w 593"/>
                <a:gd name="T51" fmla="*/ 1 h 188"/>
                <a:gd name="T52" fmla="*/ 0 w 593"/>
                <a:gd name="T53" fmla="*/ 1 h 188"/>
                <a:gd name="T54" fmla="*/ 0 w 593"/>
                <a:gd name="T55" fmla="*/ 1 h 188"/>
                <a:gd name="T56" fmla="*/ 0 w 593"/>
                <a:gd name="T57" fmla="*/ 1 h 188"/>
                <a:gd name="T58" fmla="*/ 0 w 593"/>
                <a:gd name="T59" fmla="*/ 1 h 188"/>
                <a:gd name="T60" fmla="*/ 0 w 593"/>
                <a:gd name="T61" fmla="*/ 1 h 188"/>
                <a:gd name="T62" fmla="*/ 0 w 593"/>
                <a:gd name="T63" fmla="*/ 1 h 188"/>
                <a:gd name="T64" fmla="*/ 0 w 593"/>
                <a:gd name="T65" fmla="*/ 1 h 188"/>
                <a:gd name="T66" fmla="*/ 0 w 593"/>
                <a:gd name="T67" fmla="*/ 1 h 188"/>
                <a:gd name="T68" fmla="*/ 0 w 593"/>
                <a:gd name="T69" fmla="*/ 1 h 188"/>
                <a:gd name="T70" fmla="*/ 0 w 593"/>
                <a:gd name="T71" fmla="*/ 1 h 188"/>
                <a:gd name="T72" fmla="*/ 0 w 593"/>
                <a:gd name="T73" fmla="*/ 1 h 188"/>
                <a:gd name="T74" fmla="*/ 0 w 593"/>
                <a:gd name="T75" fmla="*/ 1 h 188"/>
                <a:gd name="T76" fmla="*/ 0 w 593"/>
                <a:gd name="T77" fmla="*/ 1 h 188"/>
                <a:gd name="T78" fmla="*/ 0 w 593"/>
                <a:gd name="T79" fmla="*/ 1 h 188"/>
                <a:gd name="T80" fmla="*/ 0 w 593"/>
                <a:gd name="T81" fmla="*/ 1 h 188"/>
                <a:gd name="T82" fmla="*/ 0 w 593"/>
                <a:gd name="T83" fmla="*/ 1 h 188"/>
                <a:gd name="T84" fmla="*/ 0 w 593"/>
                <a:gd name="T85" fmla="*/ 1 h 188"/>
                <a:gd name="T86" fmla="*/ 0 w 593"/>
                <a:gd name="T87" fmla="*/ 1 h 188"/>
                <a:gd name="T88" fmla="*/ 0 w 593"/>
                <a:gd name="T89" fmla="*/ 1 h 188"/>
                <a:gd name="T90" fmla="*/ 0 w 593"/>
                <a:gd name="T91" fmla="*/ 1 h 188"/>
                <a:gd name="T92" fmla="*/ 0 w 593"/>
                <a:gd name="T93" fmla="*/ 1 h 188"/>
                <a:gd name="T94" fmla="*/ 0 w 593"/>
                <a:gd name="T95" fmla="*/ 1 h 188"/>
                <a:gd name="T96" fmla="*/ 0 w 593"/>
                <a:gd name="T97" fmla="*/ 1 h 188"/>
                <a:gd name="T98" fmla="*/ 0 w 593"/>
                <a:gd name="T99" fmla="*/ 1 h 188"/>
                <a:gd name="T100" fmla="*/ 0 w 593"/>
                <a:gd name="T101" fmla="*/ 0 h 188"/>
                <a:gd name="T102" fmla="*/ 0 w 593"/>
                <a:gd name="T103" fmla="*/ 0 h 1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3"/>
                <a:gd name="T157" fmla="*/ 0 h 188"/>
                <a:gd name="T158" fmla="*/ 593 w 593"/>
                <a:gd name="T159" fmla="*/ 188 h 1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3" h="188">
                  <a:moveTo>
                    <a:pt x="589" y="0"/>
                  </a:moveTo>
                  <a:lnTo>
                    <a:pt x="593" y="9"/>
                  </a:lnTo>
                  <a:lnTo>
                    <a:pt x="587" y="17"/>
                  </a:lnTo>
                  <a:lnTo>
                    <a:pt x="580" y="19"/>
                  </a:lnTo>
                  <a:lnTo>
                    <a:pt x="572" y="25"/>
                  </a:lnTo>
                  <a:lnTo>
                    <a:pt x="561" y="26"/>
                  </a:lnTo>
                  <a:lnTo>
                    <a:pt x="551" y="32"/>
                  </a:lnTo>
                  <a:lnTo>
                    <a:pt x="538" y="34"/>
                  </a:lnTo>
                  <a:lnTo>
                    <a:pt x="526" y="38"/>
                  </a:lnTo>
                  <a:lnTo>
                    <a:pt x="515" y="40"/>
                  </a:lnTo>
                  <a:lnTo>
                    <a:pt x="503" y="44"/>
                  </a:lnTo>
                  <a:lnTo>
                    <a:pt x="492" y="47"/>
                  </a:lnTo>
                  <a:lnTo>
                    <a:pt x="483" y="51"/>
                  </a:lnTo>
                  <a:lnTo>
                    <a:pt x="473" y="57"/>
                  </a:lnTo>
                  <a:lnTo>
                    <a:pt x="467" y="63"/>
                  </a:lnTo>
                  <a:lnTo>
                    <a:pt x="460" y="61"/>
                  </a:lnTo>
                  <a:lnTo>
                    <a:pt x="454" y="63"/>
                  </a:lnTo>
                  <a:lnTo>
                    <a:pt x="456" y="72"/>
                  </a:lnTo>
                  <a:lnTo>
                    <a:pt x="458" y="84"/>
                  </a:lnTo>
                  <a:lnTo>
                    <a:pt x="426" y="84"/>
                  </a:lnTo>
                  <a:lnTo>
                    <a:pt x="395" y="87"/>
                  </a:lnTo>
                  <a:lnTo>
                    <a:pt x="365" y="91"/>
                  </a:lnTo>
                  <a:lnTo>
                    <a:pt x="336" y="97"/>
                  </a:lnTo>
                  <a:lnTo>
                    <a:pt x="308" y="103"/>
                  </a:lnTo>
                  <a:lnTo>
                    <a:pt x="279" y="112"/>
                  </a:lnTo>
                  <a:lnTo>
                    <a:pt x="251" y="120"/>
                  </a:lnTo>
                  <a:lnTo>
                    <a:pt x="222" y="129"/>
                  </a:lnTo>
                  <a:lnTo>
                    <a:pt x="195" y="137"/>
                  </a:lnTo>
                  <a:lnTo>
                    <a:pt x="167" y="144"/>
                  </a:lnTo>
                  <a:lnTo>
                    <a:pt x="138" y="152"/>
                  </a:lnTo>
                  <a:lnTo>
                    <a:pt x="112" y="161"/>
                  </a:lnTo>
                  <a:lnTo>
                    <a:pt x="83" y="169"/>
                  </a:lnTo>
                  <a:lnTo>
                    <a:pt x="55" y="177"/>
                  </a:lnTo>
                  <a:lnTo>
                    <a:pt x="26" y="182"/>
                  </a:lnTo>
                  <a:lnTo>
                    <a:pt x="0" y="188"/>
                  </a:lnTo>
                  <a:lnTo>
                    <a:pt x="34" y="167"/>
                  </a:lnTo>
                  <a:lnTo>
                    <a:pt x="68" y="152"/>
                  </a:lnTo>
                  <a:lnTo>
                    <a:pt x="104" y="135"/>
                  </a:lnTo>
                  <a:lnTo>
                    <a:pt x="140" y="122"/>
                  </a:lnTo>
                  <a:lnTo>
                    <a:pt x="176" y="106"/>
                  </a:lnTo>
                  <a:lnTo>
                    <a:pt x="213" y="93"/>
                  </a:lnTo>
                  <a:lnTo>
                    <a:pt x="249" y="82"/>
                  </a:lnTo>
                  <a:lnTo>
                    <a:pt x="287" y="72"/>
                  </a:lnTo>
                  <a:lnTo>
                    <a:pt x="323" y="61"/>
                  </a:lnTo>
                  <a:lnTo>
                    <a:pt x="361" y="49"/>
                  </a:lnTo>
                  <a:lnTo>
                    <a:pt x="397" y="40"/>
                  </a:lnTo>
                  <a:lnTo>
                    <a:pt x="435" y="32"/>
                  </a:lnTo>
                  <a:lnTo>
                    <a:pt x="473" y="23"/>
                  </a:lnTo>
                  <a:lnTo>
                    <a:pt x="511" y="15"/>
                  </a:lnTo>
                  <a:lnTo>
                    <a:pt x="549" y="6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11" name="Freeform 195"/>
            <p:cNvSpPr>
              <a:spLocks/>
            </p:cNvSpPr>
            <p:nvPr/>
          </p:nvSpPr>
          <p:spPr bwMode="auto">
            <a:xfrm>
              <a:off x="1835" y="3277"/>
              <a:ext cx="386" cy="79"/>
            </a:xfrm>
            <a:custGeom>
              <a:avLst/>
              <a:gdLst>
                <a:gd name="T0" fmla="*/ 1 w 772"/>
                <a:gd name="T1" fmla="*/ 1 h 158"/>
                <a:gd name="T2" fmla="*/ 1 w 772"/>
                <a:gd name="T3" fmla="*/ 1 h 158"/>
                <a:gd name="T4" fmla="*/ 1 w 772"/>
                <a:gd name="T5" fmla="*/ 0 h 158"/>
                <a:gd name="T6" fmla="*/ 1 w 772"/>
                <a:gd name="T7" fmla="*/ 0 h 158"/>
                <a:gd name="T8" fmla="*/ 1 w 772"/>
                <a:gd name="T9" fmla="*/ 1 h 158"/>
                <a:gd name="T10" fmla="*/ 1 w 772"/>
                <a:gd name="T11" fmla="*/ 1 h 158"/>
                <a:gd name="T12" fmla="*/ 1 w 772"/>
                <a:gd name="T13" fmla="*/ 1 h 158"/>
                <a:gd name="T14" fmla="*/ 1 w 772"/>
                <a:gd name="T15" fmla="*/ 1 h 158"/>
                <a:gd name="T16" fmla="*/ 1 w 772"/>
                <a:gd name="T17" fmla="*/ 1 h 158"/>
                <a:gd name="T18" fmla="*/ 1 w 772"/>
                <a:gd name="T19" fmla="*/ 1 h 158"/>
                <a:gd name="T20" fmla="*/ 1 w 772"/>
                <a:gd name="T21" fmla="*/ 1 h 158"/>
                <a:gd name="T22" fmla="*/ 1 w 772"/>
                <a:gd name="T23" fmla="*/ 1 h 158"/>
                <a:gd name="T24" fmla="*/ 1 w 772"/>
                <a:gd name="T25" fmla="*/ 1 h 158"/>
                <a:gd name="T26" fmla="*/ 1 w 772"/>
                <a:gd name="T27" fmla="*/ 1 h 158"/>
                <a:gd name="T28" fmla="*/ 1 w 772"/>
                <a:gd name="T29" fmla="*/ 1 h 158"/>
                <a:gd name="T30" fmla="*/ 1 w 772"/>
                <a:gd name="T31" fmla="*/ 1 h 158"/>
                <a:gd name="T32" fmla="*/ 1 w 772"/>
                <a:gd name="T33" fmla="*/ 1 h 158"/>
                <a:gd name="T34" fmla="*/ 1 w 772"/>
                <a:gd name="T35" fmla="*/ 1 h 158"/>
                <a:gd name="T36" fmla="*/ 1 w 772"/>
                <a:gd name="T37" fmla="*/ 1 h 158"/>
                <a:gd name="T38" fmla="*/ 1 w 772"/>
                <a:gd name="T39" fmla="*/ 1 h 158"/>
                <a:gd name="T40" fmla="*/ 1 w 772"/>
                <a:gd name="T41" fmla="*/ 1 h 158"/>
                <a:gd name="T42" fmla="*/ 1 w 772"/>
                <a:gd name="T43" fmla="*/ 1 h 158"/>
                <a:gd name="T44" fmla="*/ 1 w 772"/>
                <a:gd name="T45" fmla="*/ 1 h 158"/>
                <a:gd name="T46" fmla="*/ 1 w 772"/>
                <a:gd name="T47" fmla="*/ 1 h 158"/>
                <a:gd name="T48" fmla="*/ 1 w 772"/>
                <a:gd name="T49" fmla="*/ 1 h 158"/>
                <a:gd name="T50" fmla="*/ 1 w 772"/>
                <a:gd name="T51" fmla="*/ 1 h 158"/>
                <a:gd name="T52" fmla="*/ 1 w 772"/>
                <a:gd name="T53" fmla="*/ 1 h 158"/>
                <a:gd name="T54" fmla="*/ 1 w 772"/>
                <a:gd name="T55" fmla="*/ 1 h 158"/>
                <a:gd name="T56" fmla="*/ 1 w 772"/>
                <a:gd name="T57" fmla="*/ 1 h 158"/>
                <a:gd name="T58" fmla="*/ 1 w 772"/>
                <a:gd name="T59" fmla="*/ 1 h 158"/>
                <a:gd name="T60" fmla="*/ 1 w 772"/>
                <a:gd name="T61" fmla="*/ 1 h 158"/>
                <a:gd name="T62" fmla="*/ 1 w 772"/>
                <a:gd name="T63" fmla="*/ 1 h 158"/>
                <a:gd name="T64" fmla="*/ 1 w 772"/>
                <a:gd name="T65" fmla="*/ 1 h 158"/>
                <a:gd name="T66" fmla="*/ 1 w 772"/>
                <a:gd name="T67" fmla="*/ 1 h 158"/>
                <a:gd name="T68" fmla="*/ 0 w 772"/>
                <a:gd name="T69" fmla="*/ 1 h 158"/>
                <a:gd name="T70" fmla="*/ 1 w 772"/>
                <a:gd name="T71" fmla="*/ 1 h 158"/>
                <a:gd name="T72" fmla="*/ 1 w 772"/>
                <a:gd name="T73" fmla="*/ 1 h 158"/>
                <a:gd name="T74" fmla="*/ 1 w 772"/>
                <a:gd name="T75" fmla="*/ 1 h 158"/>
                <a:gd name="T76" fmla="*/ 1 w 772"/>
                <a:gd name="T77" fmla="*/ 1 h 158"/>
                <a:gd name="T78" fmla="*/ 1 w 772"/>
                <a:gd name="T79" fmla="*/ 1 h 158"/>
                <a:gd name="T80" fmla="*/ 1 w 772"/>
                <a:gd name="T81" fmla="*/ 1 h 158"/>
                <a:gd name="T82" fmla="*/ 1 w 772"/>
                <a:gd name="T83" fmla="*/ 1 h 158"/>
                <a:gd name="T84" fmla="*/ 1 w 772"/>
                <a:gd name="T85" fmla="*/ 1 h 158"/>
                <a:gd name="T86" fmla="*/ 1 w 772"/>
                <a:gd name="T87" fmla="*/ 1 h 158"/>
                <a:gd name="T88" fmla="*/ 1 w 772"/>
                <a:gd name="T89" fmla="*/ 1 h 158"/>
                <a:gd name="T90" fmla="*/ 1 w 772"/>
                <a:gd name="T91" fmla="*/ 1 h 158"/>
                <a:gd name="T92" fmla="*/ 1 w 772"/>
                <a:gd name="T93" fmla="*/ 1 h 158"/>
                <a:gd name="T94" fmla="*/ 1 w 772"/>
                <a:gd name="T95" fmla="*/ 1 h 158"/>
                <a:gd name="T96" fmla="*/ 1 w 772"/>
                <a:gd name="T97" fmla="*/ 1 h 158"/>
                <a:gd name="T98" fmla="*/ 1 w 772"/>
                <a:gd name="T99" fmla="*/ 1 h 158"/>
                <a:gd name="T100" fmla="*/ 1 w 772"/>
                <a:gd name="T101" fmla="*/ 1 h 158"/>
                <a:gd name="T102" fmla="*/ 1 w 772"/>
                <a:gd name="T103" fmla="*/ 1 h 158"/>
                <a:gd name="T104" fmla="*/ 1 w 772"/>
                <a:gd name="T105" fmla="*/ 1 h 158"/>
                <a:gd name="T106" fmla="*/ 1 w 772"/>
                <a:gd name="T107" fmla="*/ 1 h 1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72"/>
                <a:gd name="T163" fmla="*/ 0 h 158"/>
                <a:gd name="T164" fmla="*/ 772 w 772"/>
                <a:gd name="T165" fmla="*/ 158 h 15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72" h="158">
                  <a:moveTo>
                    <a:pt x="682" y="4"/>
                  </a:moveTo>
                  <a:lnTo>
                    <a:pt x="690" y="2"/>
                  </a:lnTo>
                  <a:lnTo>
                    <a:pt x="699" y="0"/>
                  </a:lnTo>
                  <a:lnTo>
                    <a:pt x="711" y="0"/>
                  </a:lnTo>
                  <a:lnTo>
                    <a:pt x="722" y="2"/>
                  </a:lnTo>
                  <a:lnTo>
                    <a:pt x="732" y="2"/>
                  </a:lnTo>
                  <a:lnTo>
                    <a:pt x="741" y="4"/>
                  </a:lnTo>
                  <a:lnTo>
                    <a:pt x="751" y="6"/>
                  </a:lnTo>
                  <a:lnTo>
                    <a:pt x="760" y="10"/>
                  </a:lnTo>
                  <a:lnTo>
                    <a:pt x="770" y="16"/>
                  </a:lnTo>
                  <a:lnTo>
                    <a:pt x="772" y="25"/>
                  </a:lnTo>
                  <a:lnTo>
                    <a:pt x="766" y="29"/>
                  </a:lnTo>
                  <a:lnTo>
                    <a:pt x="760" y="35"/>
                  </a:lnTo>
                  <a:lnTo>
                    <a:pt x="749" y="40"/>
                  </a:lnTo>
                  <a:lnTo>
                    <a:pt x="737" y="48"/>
                  </a:lnTo>
                  <a:lnTo>
                    <a:pt x="696" y="57"/>
                  </a:lnTo>
                  <a:lnTo>
                    <a:pt x="654" y="67"/>
                  </a:lnTo>
                  <a:lnTo>
                    <a:pt x="614" y="76"/>
                  </a:lnTo>
                  <a:lnTo>
                    <a:pt x="574" y="86"/>
                  </a:lnTo>
                  <a:lnTo>
                    <a:pt x="532" y="94"/>
                  </a:lnTo>
                  <a:lnTo>
                    <a:pt x="492" y="103"/>
                  </a:lnTo>
                  <a:lnTo>
                    <a:pt x="450" y="111"/>
                  </a:lnTo>
                  <a:lnTo>
                    <a:pt x="410" y="120"/>
                  </a:lnTo>
                  <a:lnTo>
                    <a:pt x="368" y="126"/>
                  </a:lnTo>
                  <a:lnTo>
                    <a:pt x="327" y="133"/>
                  </a:lnTo>
                  <a:lnTo>
                    <a:pt x="285" y="139"/>
                  </a:lnTo>
                  <a:lnTo>
                    <a:pt x="245" y="145"/>
                  </a:lnTo>
                  <a:lnTo>
                    <a:pt x="201" y="147"/>
                  </a:lnTo>
                  <a:lnTo>
                    <a:pt x="159" y="151"/>
                  </a:lnTo>
                  <a:lnTo>
                    <a:pt x="116" y="151"/>
                  </a:lnTo>
                  <a:lnTo>
                    <a:pt x="74" y="152"/>
                  </a:lnTo>
                  <a:lnTo>
                    <a:pt x="57" y="154"/>
                  </a:lnTo>
                  <a:lnTo>
                    <a:pt x="38" y="158"/>
                  </a:lnTo>
                  <a:lnTo>
                    <a:pt x="17" y="154"/>
                  </a:lnTo>
                  <a:lnTo>
                    <a:pt x="0" y="158"/>
                  </a:lnTo>
                  <a:lnTo>
                    <a:pt x="40" y="143"/>
                  </a:lnTo>
                  <a:lnTo>
                    <a:pt x="81" y="132"/>
                  </a:lnTo>
                  <a:lnTo>
                    <a:pt x="123" y="120"/>
                  </a:lnTo>
                  <a:lnTo>
                    <a:pt x="165" y="111"/>
                  </a:lnTo>
                  <a:lnTo>
                    <a:pt x="205" y="101"/>
                  </a:lnTo>
                  <a:lnTo>
                    <a:pt x="249" y="94"/>
                  </a:lnTo>
                  <a:lnTo>
                    <a:pt x="291" y="84"/>
                  </a:lnTo>
                  <a:lnTo>
                    <a:pt x="334" y="78"/>
                  </a:lnTo>
                  <a:lnTo>
                    <a:pt x="376" y="69"/>
                  </a:lnTo>
                  <a:lnTo>
                    <a:pt x="420" y="61"/>
                  </a:lnTo>
                  <a:lnTo>
                    <a:pt x="462" y="54"/>
                  </a:lnTo>
                  <a:lnTo>
                    <a:pt x="505" y="46"/>
                  </a:lnTo>
                  <a:lnTo>
                    <a:pt x="547" y="37"/>
                  </a:lnTo>
                  <a:lnTo>
                    <a:pt x="591" y="29"/>
                  </a:lnTo>
                  <a:lnTo>
                    <a:pt x="635" y="19"/>
                  </a:lnTo>
                  <a:lnTo>
                    <a:pt x="680" y="10"/>
                  </a:lnTo>
                  <a:lnTo>
                    <a:pt x="680" y="6"/>
                  </a:lnTo>
                  <a:lnTo>
                    <a:pt x="68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12" name="Freeform 196"/>
            <p:cNvSpPr>
              <a:spLocks/>
            </p:cNvSpPr>
            <p:nvPr/>
          </p:nvSpPr>
          <p:spPr bwMode="auto">
            <a:xfrm>
              <a:off x="143" y="3283"/>
              <a:ext cx="344" cy="112"/>
            </a:xfrm>
            <a:custGeom>
              <a:avLst/>
              <a:gdLst>
                <a:gd name="T0" fmla="*/ 0 w 689"/>
                <a:gd name="T1" fmla="*/ 0 h 224"/>
                <a:gd name="T2" fmla="*/ 0 w 689"/>
                <a:gd name="T3" fmla="*/ 0 h 224"/>
                <a:gd name="T4" fmla="*/ 0 w 689"/>
                <a:gd name="T5" fmla="*/ 0 h 224"/>
                <a:gd name="T6" fmla="*/ 0 w 689"/>
                <a:gd name="T7" fmla="*/ 1 h 224"/>
                <a:gd name="T8" fmla="*/ 0 w 689"/>
                <a:gd name="T9" fmla="*/ 1 h 224"/>
                <a:gd name="T10" fmla="*/ 0 w 689"/>
                <a:gd name="T11" fmla="*/ 1 h 224"/>
                <a:gd name="T12" fmla="*/ 0 w 689"/>
                <a:gd name="T13" fmla="*/ 1 h 224"/>
                <a:gd name="T14" fmla="*/ 0 w 689"/>
                <a:gd name="T15" fmla="*/ 1 h 224"/>
                <a:gd name="T16" fmla="*/ 0 w 689"/>
                <a:gd name="T17" fmla="*/ 1 h 224"/>
                <a:gd name="T18" fmla="*/ 0 w 689"/>
                <a:gd name="T19" fmla="*/ 1 h 224"/>
                <a:gd name="T20" fmla="*/ 0 w 689"/>
                <a:gd name="T21" fmla="*/ 1 h 224"/>
                <a:gd name="T22" fmla="*/ 0 w 689"/>
                <a:gd name="T23" fmla="*/ 1 h 224"/>
                <a:gd name="T24" fmla="*/ 0 w 689"/>
                <a:gd name="T25" fmla="*/ 1 h 224"/>
                <a:gd name="T26" fmla="*/ 0 w 689"/>
                <a:gd name="T27" fmla="*/ 1 h 224"/>
                <a:gd name="T28" fmla="*/ 0 w 689"/>
                <a:gd name="T29" fmla="*/ 1 h 224"/>
                <a:gd name="T30" fmla="*/ 0 w 689"/>
                <a:gd name="T31" fmla="*/ 1 h 224"/>
                <a:gd name="T32" fmla="*/ 0 w 689"/>
                <a:gd name="T33" fmla="*/ 1 h 224"/>
                <a:gd name="T34" fmla="*/ 0 w 689"/>
                <a:gd name="T35" fmla="*/ 1 h 224"/>
                <a:gd name="T36" fmla="*/ 0 w 689"/>
                <a:gd name="T37" fmla="*/ 1 h 224"/>
                <a:gd name="T38" fmla="*/ 0 w 689"/>
                <a:gd name="T39" fmla="*/ 1 h 224"/>
                <a:gd name="T40" fmla="*/ 0 w 689"/>
                <a:gd name="T41" fmla="*/ 1 h 224"/>
                <a:gd name="T42" fmla="*/ 0 w 689"/>
                <a:gd name="T43" fmla="*/ 1 h 224"/>
                <a:gd name="T44" fmla="*/ 0 w 689"/>
                <a:gd name="T45" fmla="*/ 1 h 224"/>
                <a:gd name="T46" fmla="*/ 0 w 689"/>
                <a:gd name="T47" fmla="*/ 1 h 224"/>
                <a:gd name="T48" fmla="*/ 0 w 689"/>
                <a:gd name="T49" fmla="*/ 1 h 224"/>
                <a:gd name="T50" fmla="*/ 0 w 689"/>
                <a:gd name="T51" fmla="*/ 1 h 224"/>
                <a:gd name="T52" fmla="*/ 0 w 689"/>
                <a:gd name="T53" fmla="*/ 1 h 224"/>
                <a:gd name="T54" fmla="*/ 0 w 689"/>
                <a:gd name="T55" fmla="*/ 1 h 224"/>
                <a:gd name="T56" fmla="*/ 0 w 689"/>
                <a:gd name="T57" fmla="*/ 1 h 224"/>
                <a:gd name="T58" fmla="*/ 0 w 689"/>
                <a:gd name="T59" fmla="*/ 1 h 224"/>
                <a:gd name="T60" fmla="*/ 0 w 689"/>
                <a:gd name="T61" fmla="*/ 1 h 224"/>
                <a:gd name="T62" fmla="*/ 0 w 689"/>
                <a:gd name="T63" fmla="*/ 1 h 224"/>
                <a:gd name="T64" fmla="*/ 0 w 689"/>
                <a:gd name="T65" fmla="*/ 1 h 224"/>
                <a:gd name="T66" fmla="*/ 0 w 689"/>
                <a:gd name="T67" fmla="*/ 1 h 224"/>
                <a:gd name="T68" fmla="*/ 0 w 689"/>
                <a:gd name="T69" fmla="*/ 1 h 224"/>
                <a:gd name="T70" fmla="*/ 0 w 689"/>
                <a:gd name="T71" fmla="*/ 1 h 224"/>
                <a:gd name="T72" fmla="*/ 0 w 689"/>
                <a:gd name="T73" fmla="*/ 1 h 224"/>
                <a:gd name="T74" fmla="*/ 0 w 689"/>
                <a:gd name="T75" fmla="*/ 1 h 224"/>
                <a:gd name="T76" fmla="*/ 0 w 689"/>
                <a:gd name="T77" fmla="*/ 1 h 224"/>
                <a:gd name="T78" fmla="*/ 0 w 689"/>
                <a:gd name="T79" fmla="*/ 1 h 224"/>
                <a:gd name="T80" fmla="*/ 0 w 689"/>
                <a:gd name="T81" fmla="*/ 1 h 224"/>
                <a:gd name="T82" fmla="*/ 0 w 689"/>
                <a:gd name="T83" fmla="*/ 1 h 224"/>
                <a:gd name="T84" fmla="*/ 0 w 689"/>
                <a:gd name="T85" fmla="*/ 1 h 224"/>
                <a:gd name="T86" fmla="*/ 0 w 689"/>
                <a:gd name="T87" fmla="*/ 1 h 224"/>
                <a:gd name="T88" fmla="*/ 0 w 689"/>
                <a:gd name="T89" fmla="*/ 1 h 224"/>
                <a:gd name="T90" fmla="*/ 0 w 689"/>
                <a:gd name="T91" fmla="*/ 1 h 224"/>
                <a:gd name="T92" fmla="*/ 0 w 689"/>
                <a:gd name="T93" fmla="*/ 1 h 224"/>
                <a:gd name="T94" fmla="*/ 0 w 689"/>
                <a:gd name="T95" fmla="*/ 1 h 224"/>
                <a:gd name="T96" fmla="*/ 0 w 689"/>
                <a:gd name="T97" fmla="*/ 1 h 224"/>
                <a:gd name="T98" fmla="*/ 0 w 689"/>
                <a:gd name="T99" fmla="*/ 1 h 224"/>
                <a:gd name="T100" fmla="*/ 0 w 689"/>
                <a:gd name="T101" fmla="*/ 1 h 224"/>
                <a:gd name="T102" fmla="*/ 0 w 689"/>
                <a:gd name="T103" fmla="*/ 1 h 224"/>
                <a:gd name="T104" fmla="*/ 0 w 689"/>
                <a:gd name="T105" fmla="*/ 1 h 224"/>
                <a:gd name="T106" fmla="*/ 0 w 689"/>
                <a:gd name="T107" fmla="*/ 1 h 224"/>
                <a:gd name="T108" fmla="*/ 0 w 689"/>
                <a:gd name="T109" fmla="*/ 0 h 224"/>
                <a:gd name="T110" fmla="*/ 0 w 689"/>
                <a:gd name="T111" fmla="*/ 0 h 2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89"/>
                <a:gd name="T169" fmla="*/ 0 h 224"/>
                <a:gd name="T170" fmla="*/ 689 w 689"/>
                <a:gd name="T171" fmla="*/ 224 h 2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89" h="224">
                  <a:moveTo>
                    <a:pt x="671" y="0"/>
                  </a:moveTo>
                  <a:lnTo>
                    <a:pt x="681" y="0"/>
                  </a:lnTo>
                  <a:lnTo>
                    <a:pt x="689" y="0"/>
                  </a:lnTo>
                  <a:lnTo>
                    <a:pt x="689" y="3"/>
                  </a:lnTo>
                  <a:lnTo>
                    <a:pt x="649" y="19"/>
                  </a:lnTo>
                  <a:lnTo>
                    <a:pt x="609" y="34"/>
                  </a:lnTo>
                  <a:lnTo>
                    <a:pt x="569" y="47"/>
                  </a:lnTo>
                  <a:lnTo>
                    <a:pt x="531" y="62"/>
                  </a:lnTo>
                  <a:lnTo>
                    <a:pt x="491" y="76"/>
                  </a:lnTo>
                  <a:lnTo>
                    <a:pt x="451" y="89"/>
                  </a:lnTo>
                  <a:lnTo>
                    <a:pt x="411" y="102"/>
                  </a:lnTo>
                  <a:lnTo>
                    <a:pt x="373" y="118"/>
                  </a:lnTo>
                  <a:lnTo>
                    <a:pt x="333" y="129"/>
                  </a:lnTo>
                  <a:lnTo>
                    <a:pt x="293" y="144"/>
                  </a:lnTo>
                  <a:lnTo>
                    <a:pt x="253" y="156"/>
                  </a:lnTo>
                  <a:lnTo>
                    <a:pt x="213" y="171"/>
                  </a:lnTo>
                  <a:lnTo>
                    <a:pt x="173" y="180"/>
                  </a:lnTo>
                  <a:lnTo>
                    <a:pt x="133" y="194"/>
                  </a:lnTo>
                  <a:lnTo>
                    <a:pt x="95" y="207"/>
                  </a:lnTo>
                  <a:lnTo>
                    <a:pt x="57" y="224"/>
                  </a:lnTo>
                  <a:lnTo>
                    <a:pt x="38" y="224"/>
                  </a:lnTo>
                  <a:lnTo>
                    <a:pt x="25" y="220"/>
                  </a:lnTo>
                  <a:lnTo>
                    <a:pt x="12" y="216"/>
                  </a:lnTo>
                  <a:lnTo>
                    <a:pt x="0" y="216"/>
                  </a:lnTo>
                  <a:lnTo>
                    <a:pt x="29" y="199"/>
                  </a:lnTo>
                  <a:lnTo>
                    <a:pt x="59" y="188"/>
                  </a:lnTo>
                  <a:lnTo>
                    <a:pt x="90" y="171"/>
                  </a:lnTo>
                  <a:lnTo>
                    <a:pt x="122" y="159"/>
                  </a:lnTo>
                  <a:lnTo>
                    <a:pt x="152" y="144"/>
                  </a:lnTo>
                  <a:lnTo>
                    <a:pt x="185" y="133"/>
                  </a:lnTo>
                  <a:lnTo>
                    <a:pt x="215" y="121"/>
                  </a:lnTo>
                  <a:lnTo>
                    <a:pt x="249" y="110"/>
                  </a:lnTo>
                  <a:lnTo>
                    <a:pt x="280" y="99"/>
                  </a:lnTo>
                  <a:lnTo>
                    <a:pt x="312" y="87"/>
                  </a:lnTo>
                  <a:lnTo>
                    <a:pt x="344" y="76"/>
                  </a:lnTo>
                  <a:lnTo>
                    <a:pt x="379" y="66"/>
                  </a:lnTo>
                  <a:lnTo>
                    <a:pt x="411" y="57"/>
                  </a:lnTo>
                  <a:lnTo>
                    <a:pt x="445" y="49"/>
                  </a:lnTo>
                  <a:lnTo>
                    <a:pt x="479" y="40"/>
                  </a:lnTo>
                  <a:lnTo>
                    <a:pt x="514" y="34"/>
                  </a:lnTo>
                  <a:lnTo>
                    <a:pt x="517" y="42"/>
                  </a:lnTo>
                  <a:lnTo>
                    <a:pt x="533" y="43"/>
                  </a:lnTo>
                  <a:lnTo>
                    <a:pt x="538" y="42"/>
                  </a:lnTo>
                  <a:lnTo>
                    <a:pt x="550" y="40"/>
                  </a:lnTo>
                  <a:lnTo>
                    <a:pt x="561" y="36"/>
                  </a:lnTo>
                  <a:lnTo>
                    <a:pt x="574" y="32"/>
                  </a:lnTo>
                  <a:lnTo>
                    <a:pt x="586" y="26"/>
                  </a:lnTo>
                  <a:lnTo>
                    <a:pt x="599" y="21"/>
                  </a:lnTo>
                  <a:lnTo>
                    <a:pt x="613" y="15"/>
                  </a:lnTo>
                  <a:lnTo>
                    <a:pt x="626" y="11"/>
                  </a:lnTo>
                  <a:lnTo>
                    <a:pt x="637" y="5"/>
                  </a:lnTo>
                  <a:lnTo>
                    <a:pt x="649" y="3"/>
                  </a:lnTo>
                  <a:lnTo>
                    <a:pt x="660" y="2"/>
                  </a:lnTo>
                  <a:lnTo>
                    <a:pt x="671" y="3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13" name="Freeform 197"/>
            <p:cNvSpPr>
              <a:spLocks/>
            </p:cNvSpPr>
            <p:nvPr/>
          </p:nvSpPr>
          <p:spPr bwMode="auto">
            <a:xfrm>
              <a:off x="638" y="3281"/>
              <a:ext cx="881" cy="369"/>
            </a:xfrm>
            <a:custGeom>
              <a:avLst/>
              <a:gdLst>
                <a:gd name="T0" fmla="*/ 1 w 1762"/>
                <a:gd name="T1" fmla="*/ 1 h 737"/>
                <a:gd name="T2" fmla="*/ 1 w 1762"/>
                <a:gd name="T3" fmla="*/ 1 h 737"/>
                <a:gd name="T4" fmla="*/ 1 w 1762"/>
                <a:gd name="T5" fmla="*/ 1 h 737"/>
                <a:gd name="T6" fmla="*/ 1 w 1762"/>
                <a:gd name="T7" fmla="*/ 1 h 737"/>
                <a:gd name="T8" fmla="*/ 1 w 1762"/>
                <a:gd name="T9" fmla="*/ 1 h 737"/>
                <a:gd name="T10" fmla="*/ 1 w 1762"/>
                <a:gd name="T11" fmla="*/ 1 h 737"/>
                <a:gd name="T12" fmla="*/ 1 w 1762"/>
                <a:gd name="T13" fmla="*/ 1 h 737"/>
                <a:gd name="T14" fmla="*/ 1 w 1762"/>
                <a:gd name="T15" fmla="*/ 1 h 737"/>
                <a:gd name="T16" fmla="*/ 1 w 1762"/>
                <a:gd name="T17" fmla="*/ 1 h 737"/>
                <a:gd name="T18" fmla="*/ 1 w 1762"/>
                <a:gd name="T19" fmla="*/ 1 h 737"/>
                <a:gd name="T20" fmla="*/ 1 w 1762"/>
                <a:gd name="T21" fmla="*/ 1 h 737"/>
                <a:gd name="T22" fmla="*/ 1 w 1762"/>
                <a:gd name="T23" fmla="*/ 1 h 737"/>
                <a:gd name="T24" fmla="*/ 1 w 1762"/>
                <a:gd name="T25" fmla="*/ 1 h 737"/>
                <a:gd name="T26" fmla="*/ 1 w 1762"/>
                <a:gd name="T27" fmla="*/ 1 h 737"/>
                <a:gd name="T28" fmla="*/ 1 w 1762"/>
                <a:gd name="T29" fmla="*/ 1 h 737"/>
                <a:gd name="T30" fmla="*/ 1 w 1762"/>
                <a:gd name="T31" fmla="*/ 1 h 737"/>
                <a:gd name="T32" fmla="*/ 1 w 1762"/>
                <a:gd name="T33" fmla="*/ 1 h 737"/>
                <a:gd name="T34" fmla="*/ 1 w 1762"/>
                <a:gd name="T35" fmla="*/ 1 h 737"/>
                <a:gd name="T36" fmla="*/ 1 w 1762"/>
                <a:gd name="T37" fmla="*/ 1 h 737"/>
                <a:gd name="T38" fmla="*/ 1 w 1762"/>
                <a:gd name="T39" fmla="*/ 1 h 737"/>
                <a:gd name="T40" fmla="*/ 1 w 1762"/>
                <a:gd name="T41" fmla="*/ 1 h 737"/>
                <a:gd name="T42" fmla="*/ 1 w 1762"/>
                <a:gd name="T43" fmla="*/ 1 h 737"/>
                <a:gd name="T44" fmla="*/ 1 w 1762"/>
                <a:gd name="T45" fmla="*/ 1 h 737"/>
                <a:gd name="T46" fmla="*/ 1 w 1762"/>
                <a:gd name="T47" fmla="*/ 1 h 737"/>
                <a:gd name="T48" fmla="*/ 1 w 1762"/>
                <a:gd name="T49" fmla="*/ 1 h 737"/>
                <a:gd name="T50" fmla="*/ 1 w 1762"/>
                <a:gd name="T51" fmla="*/ 1 h 737"/>
                <a:gd name="T52" fmla="*/ 1 w 1762"/>
                <a:gd name="T53" fmla="*/ 1 h 737"/>
                <a:gd name="T54" fmla="*/ 1 w 1762"/>
                <a:gd name="T55" fmla="*/ 1 h 737"/>
                <a:gd name="T56" fmla="*/ 1 w 1762"/>
                <a:gd name="T57" fmla="*/ 1 h 737"/>
                <a:gd name="T58" fmla="*/ 1 w 1762"/>
                <a:gd name="T59" fmla="*/ 1 h 737"/>
                <a:gd name="T60" fmla="*/ 1 w 1762"/>
                <a:gd name="T61" fmla="*/ 1 h 737"/>
                <a:gd name="T62" fmla="*/ 1 w 1762"/>
                <a:gd name="T63" fmla="*/ 1 h 737"/>
                <a:gd name="T64" fmla="*/ 1 w 1762"/>
                <a:gd name="T65" fmla="*/ 1 h 737"/>
                <a:gd name="T66" fmla="*/ 1 w 1762"/>
                <a:gd name="T67" fmla="*/ 1 h 737"/>
                <a:gd name="T68" fmla="*/ 1 w 1762"/>
                <a:gd name="T69" fmla="*/ 1 h 737"/>
                <a:gd name="T70" fmla="*/ 1 w 1762"/>
                <a:gd name="T71" fmla="*/ 1 h 737"/>
                <a:gd name="T72" fmla="*/ 1 w 1762"/>
                <a:gd name="T73" fmla="*/ 1 h 737"/>
                <a:gd name="T74" fmla="*/ 1 w 1762"/>
                <a:gd name="T75" fmla="*/ 1 h 737"/>
                <a:gd name="T76" fmla="*/ 1 w 1762"/>
                <a:gd name="T77" fmla="*/ 1 h 737"/>
                <a:gd name="T78" fmla="*/ 1 w 1762"/>
                <a:gd name="T79" fmla="*/ 1 h 737"/>
                <a:gd name="T80" fmla="*/ 1 w 1762"/>
                <a:gd name="T81" fmla="*/ 1 h 737"/>
                <a:gd name="T82" fmla="*/ 1 w 1762"/>
                <a:gd name="T83" fmla="*/ 1 h 737"/>
                <a:gd name="T84" fmla="*/ 1 w 1762"/>
                <a:gd name="T85" fmla="*/ 1 h 737"/>
                <a:gd name="T86" fmla="*/ 1 w 1762"/>
                <a:gd name="T87" fmla="*/ 1 h 737"/>
                <a:gd name="T88" fmla="*/ 1 w 1762"/>
                <a:gd name="T89" fmla="*/ 1 h 737"/>
                <a:gd name="T90" fmla="*/ 1 w 1762"/>
                <a:gd name="T91" fmla="*/ 1 h 737"/>
                <a:gd name="T92" fmla="*/ 1 w 1762"/>
                <a:gd name="T93" fmla="*/ 1 h 737"/>
                <a:gd name="T94" fmla="*/ 1 w 1762"/>
                <a:gd name="T95" fmla="*/ 1 h 737"/>
                <a:gd name="T96" fmla="*/ 1 w 1762"/>
                <a:gd name="T97" fmla="*/ 1 h 737"/>
                <a:gd name="T98" fmla="*/ 1 w 1762"/>
                <a:gd name="T99" fmla="*/ 1 h 737"/>
                <a:gd name="T100" fmla="*/ 1 w 1762"/>
                <a:gd name="T101" fmla="*/ 1 h 737"/>
                <a:gd name="T102" fmla="*/ 1 w 1762"/>
                <a:gd name="T103" fmla="*/ 1 h 737"/>
                <a:gd name="T104" fmla="*/ 1 w 1762"/>
                <a:gd name="T105" fmla="*/ 1 h 737"/>
                <a:gd name="T106" fmla="*/ 1 w 1762"/>
                <a:gd name="T107" fmla="*/ 1 h 737"/>
                <a:gd name="T108" fmla="*/ 1 w 1762"/>
                <a:gd name="T109" fmla="*/ 1 h 737"/>
                <a:gd name="T110" fmla="*/ 1 w 1762"/>
                <a:gd name="T111" fmla="*/ 1 h 737"/>
                <a:gd name="T112" fmla="*/ 1 w 1762"/>
                <a:gd name="T113" fmla="*/ 1 h 737"/>
                <a:gd name="T114" fmla="*/ 1 w 1762"/>
                <a:gd name="T115" fmla="*/ 1 h 7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62"/>
                <a:gd name="T175" fmla="*/ 0 h 737"/>
                <a:gd name="T176" fmla="*/ 1762 w 1762"/>
                <a:gd name="T177" fmla="*/ 737 h 7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62" h="737">
                  <a:moveTo>
                    <a:pt x="1595" y="4"/>
                  </a:moveTo>
                  <a:lnTo>
                    <a:pt x="1605" y="4"/>
                  </a:lnTo>
                  <a:lnTo>
                    <a:pt x="1618" y="4"/>
                  </a:lnTo>
                  <a:lnTo>
                    <a:pt x="1629" y="2"/>
                  </a:lnTo>
                  <a:lnTo>
                    <a:pt x="1645" y="2"/>
                  </a:lnTo>
                  <a:lnTo>
                    <a:pt x="1656" y="0"/>
                  </a:lnTo>
                  <a:lnTo>
                    <a:pt x="1665" y="4"/>
                  </a:lnTo>
                  <a:lnTo>
                    <a:pt x="1675" y="9"/>
                  </a:lnTo>
                  <a:lnTo>
                    <a:pt x="1683" y="21"/>
                  </a:lnTo>
                  <a:lnTo>
                    <a:pt x="1625" y="34"/>
                  </a:lnTo>
                  <a:lnTo>
                    <a:pt x="1570" y="49"/>
                  </a:lnTo>
                  <a:lnTo>
                    <a:pt x="1515" y="63"/>
                  </a:lnTo>
                  <a:lnTo>
                    <a:pt x="1462" y="78"/>
                  </a:lnTo>
                  <a:lnTo>
                    <a:pt x="1405" y="89"/>
                  </a:lnTo>
                  <a:lnTo>
                    <a:pt x="1352" y="103"/>
                  </a:lnTo>
                  <a:lnTo>
                    <a:pt x="1297" y="116"/>
                  </a:lnTo>
                  <a:lnTo>
                    <a:pt x="1243" y="131"/>
                  </a:lnTo>
                  <a:lnTo>
                    <a:pt x="1188" y="142"/>
                  </a:lnTo>
                  <a:lnTo>
                    <a:pt x="1135" y="158"/>
                  </a:lnTo>
                  <a:lnTo>
                    <a:pt x="1080" y="175"/>
                  </a:lnTo>
                  <a:lnTo>
                    <a:pt x="1028" y="192"/>
                  </a:lnTo>
                  <a:lnTo>
                    <a:pt x="975" y="205"/>
                  </a:lnTo>
                  <a:lnTo>
                    <a:pt x="922" y="224"/>
                  </a:lnTo>
                  <a:lnTo>
                    <a:pt x="871" y="245"/>
                  </a:lnTo>
                  <a:lnTo>
                    <a:pt x="821" y="268"/>
                  </a:lnTo>
                  <a:lnTo>
                    <a:pt x="812" y="276"/>
                  </a:lnTo>
                  <a:lnTo>
                    <a:pt x="802" y="283"/>
                  </a:lnTo>
                  <a:lnTo>
                    <a:pt x="791" y="289"/>
                  </a:lnTo>
                  <a:lnTo>
                    <a:pt x="781" y="293"/>
                  </a:lnTo>
                  <a:lnTo>
                    <a:pt x="770" y="298"/>
                  </a:lnTo>
                  <a:lnTo>
                    <a:pt x="758" y="300"/>
                  </a:lnTo>
                  <a:lnTo>
                    <a:pt x="747" y="306"/>
                  </a:lnTo>
                  <a:lnTo>
                    <a:pt x="738" y="315"/>
                  </a:lnTo>
                  <a:lnTo>
                    <a:pt x="722" y="325"/>
                  </a:lnTo>
                  <a:lnTo>
                    <a:pt x="709" y="342"/>
                  </a:lnTo>
                  <a:lnTo>
                    <a:pt x="745" y="334"/>
                  </a:lnTo>
                  <a:lnTo>
                    <a:pt x="783" y="327"/>
                  </a:lnTo>
                  <a:lnTo>
                    <a:pt x="821" y="317"/>
                  </a:lnTo>
                  <a:lnTo>
                    <a:pt x="859" y="308"/>
                  </a:lnTo>
                  <a:lnTo>
                    <a:pt x="895" y="293"/>
                  </a:lnTo>
                  <a:lnTo>
                    <a:pt x="932" y="279"/>
                  </a:lnTo>
                  <a:lnTo>
                    <a:pt x="968" y="264"/>
                  </a:lnTo>
                  <a:lnTo>
                    <a:pt x="1006" y="251"/>
                  </a:lnTo>
                  <a:lnTo>
                    <a:pt x="1040" y="236"/>
                  </a:lnTo>
                  <a:lnTo>
                    <a:pt x="1078" y="218"/>
                  </a:lnTo>
                  <a:lnTo>
                    <a:pt x="1114" y="203"/>
                  </a:lnTo>
                  <a:lnTo>
                    <a:pt x="1152" y="192"/>
                  </a:lnTo>
                  <a:lnTo>
                    <a:pt x="1188" y="180"/>
                  </a:lnTo>
                  <a:lnTo>
                    <a:pt x="1226" y="171"/>
                  </a:lnTo>
                  <a:lnTo>
                    <a:pt x="1266" y="165"/>
                  </a:lnTo>
                  <a:lnTo>
                    <a:pt x="1308" y="163"/>
                  </a:lnTo>
                  <a:lnTo>
                    <a:pt x="1335" y="156"/>
                  </a:lnTo>
                  <a:lnTo>
                    <a:pt x="1363" y="150"/>
                  </a:lnTo>
                  <a:lnTo>
                    <a:pt x="1392" y="142"/>
                  </a:lnTo>
                  <a:lnTo>
                    <a:pt x="1422" y="135"/>
                  </a:lnTo>
                  <a:lnTo>
                    <a:pt x="1451" y="125"/>
                  </a:lnTo>
                  <a:lnTo>
                    <a:pt x="1479" y="122"/>
                  </a:lnTo>
                  <a:lnTo>
                    <a:pt x="1510" y="110"/>
                  </a:lnTo>
                  <a:lnTo>
                    <a:pt x="1540" y="104"/>
                  </a:lnTo>
                  <a:lnTo>
                    <a:pt x="1568" y="97"/>
                  </a:lnTo>
                  <a:lnTo>
                    <a:pt x="1597" y="89"/>
                  </a:lnTo>
                  <a:lnTo>
                    <a:pt x="1625" y="84"/>
                  </a:lnTo>
                  <a:lnTo>
                    <a:pt x="1656" y="80"/>
                  </a:lnTo>
                  <a:lnTo>
                    <a:pt x="1683" y="74"/>
                  </a:lnTo>
                  <a:lnTo>
                    <a:pt x="1709" y="74"/>
                  </a:lnTo>
                  <a:lnTo>
                    <a:pt x="1736" y="72"/>
                  </a:lnTo>
                  <a:lnTo>
                    <a:pt x="1762" y="74"/>
                  </a:lnTo>
                  <a:lnTo>
                    <a:pt x="1762" y="82"/>
                  </a:lnTo>
                  <a:lnTo>
                    <a:pt x="1762" y="91"/>
                  </a:lnTo>
                  <a:lnTo>
                    <a:pt x="1740" y="87"/>
                  </a:lnTo>
                  <a:lnTo>
                    <a:pt x="1719" y="87"/>
                  </a:lnTo>
                  <a:lnTo>
                    <a:pt x="1694" y="87"/>
                  </a:lnTo>
                  <a:lnTo>
                    <a:pt x="1673" y="93"/>
                  </a:lnTo>
                  <a:lnTo>
                    <a:pt x="1650" y="97"/>
                  </a:lnTo>
                  <a:lnTo>
                    <a:pt x="1627" y="103"/>
                  </a:lnTo>
                  <a:lnTo>
                    <a:pt x="1605" y="110"/>
                  </a:lnTo>
                  <a:lnTo>
                    <a:pt x="1584" y="118"/>
                  </a:lnTo>
                  <a:lnTo>
                    <a:pt x="1559" y="123"/>
                  </a:lnTo>
                  <a:lnTo>
                    <a:pt x="1536" y="133"/>
                  </a:lnTo>
                  <a:lnTo>
                    <a:pt x="1513" y="139"/>
                  </a:lnTo>
                  <a:lnTo>
                    <a:pt x="1491" y="148"/>
                  </a:lnTo>
                  <a:lnTo>
                    <a:pt x="1468" y="154"/>
                  </a:lnTo>
                  <a:lnTo>
                    <a:pt x="1445" y="160"/>
                  </a:lnTo>
                  <a:lnTo>
                    <a:pt x="1422" y="163"/>
                  </a:lnTo>
                  <a:lnTo>
                    <a:pt x="1399" y="169"/>
                  </a:lnTo>
                  <a:lnTo>
                    <a:pt x="1378" y="175"/>
                  </a:lnTo>
                  <a:lnTo>
                    <a:pt x="1359" y="177"/>
                  </a:lnTo>
                  <a:lnTo>
                    <a:pt x="1342" y="180"/>
                  </a:lnTo>
                  <a:lnTo>
                    <a:pt x="1325" y="184"/>
                  </a:lnTo>
                  <a:lnTo>
                    <a:pt x="1306" y="186"/>
                  </a:lnTo>
                  <a:lnTo>
                    <a:pt x="1287" y="192"/>
                  </a:lnTo>
                  <a:lnTo>
                    <a:pt x="1268" y="194"/>
                  </a:lnTo>
                  <a:lnTo>
                    <a:pt x="1251" y="201"/>
                  </a:lnTo>
                  <a:lnTo>
                    <a:pt x="1262" y="205"/>
                  </a:lnTo>
                  <a:lnTo>
                    <a:pt x="1270" y="213"/>
                  </a:lnTo>
                  <a:lnTo>
                    <a:pt x="1272" y="218"/>
                  </a:lnTo>
                  <a:lnTo>
                    <a:pt x="1272" y="224"/>
                  </a:lnTo>
                  <a:lnTo>
                    <a:pt x="1264" y="228"/>
                  </a:lnTo>
                  <a:lnTo>
                    <a:pt x="1257" y="236"/>
                  </a:lnTo>
                  <a:lnTo>
                    <a:pt x="1245" y="239"/>
                  </a:lnTo>
                  <a:lnTo>
                    <a:pt x="1236" y="245"/>
                  </a:lnTo>
                  <a:lnTo>
                    <a:pt x="1221" y="247"/>
                  </a:lnTo>
                  <a:lnTo>
                    <a:pt x="1205" y="255"/>
                  </a:lnTo>
                  <a:lnTo>
                    <a:pt x="1190" y="255"/>
                  </a:lnTo>
                  <a:lnTo>
                    <a:pt x="1177" y="262"/>
                  </a:lnTo>
                  <a:lnTo>
                    <a:pt x="1162" y="264"/>
                  </a:lnTo>
                  <a:lnTo>
                    <a:pt x="1150" y="272"/>
                  </a:lnTo>
                  <a:lnTo>
                    <a:pt x="1141" y="276"/>
                  </a:lnTo>
                  <a:lnTo>
                    <a:pt x="1135" y="281"/>
                  </a:lnTo>
                  <a:lnTo>
                    <a:pt x="1116" y="289"/>
                  </a:lnTo>
                  <a:lnTo>
                    <a:pt x="1097" y="295"/>
                  </a:lnTo>
                  <a:lnTo>
                    <a:pt x="1078" y="300"/>
                  </a:lnTo>
                  <a:lnTo>
                    <a:pt x="1061" y="308"/>
                  </a:lnTo>
                  <a:lnTo>
                    <a:pt x="1042" y="315"/>
                  </a:lnTo>
                  <a:lnTo>
                    <a:pt x="1023" y="319"/>
                  </a:lnTo>
                  <a:lnTo>
                    <a:pt x="1004" y="325"/>
                  </a:lnTo>
                  <a:lnTo>
                    <a:pt x="987" y="333"/>
                  </a:lnTo>
                  <a:lnTo>
                    <a:pt x="968" y="338"/>
                  </a:lnTo>
                  <a:lnTo>
                    <a:pt x="949" y="344"/>
                  </a:lnTo>
                  <a:lnTo>
                    <a:pt x="930" y="352"/>
                  </a:lnTo>
                  <a:lnTo>
                    <a:pt x="913" y="359"/>
                  </a:lnTo>
                  <a:lnTo>
                    <a:pt x="895" y="369"/>
                  </a:lnTo>
                  <a:lnTo>
                    <a:pt x="878" y="378"/>
                  </a:lnTo>
                  <a:lnTo>
                    <a:pt x="861" y="388"/>
                  </a:lnTo>
                  <a:lnTo>
                    <a:pt x="848" y="399"/>
                  </a:lnTo>
                  <a:lnTo>
                    <a:pt x="840" y="395"/>
                  </a:lnTo>
                  <a:lnTo>
                    <a:pt x="833" y="393"/>
                  </a:lnTo>
                  <a:lnTo>
                    <a:pt x="823" y="393"/>
                  </a:lnTo>
                  <a:lnTo>
                    <a:pt x="816" y="393"/>
                  </a:lnTo>
                  <a:lnTo>
                    <a:pt x="804" y="395"/>
                  </a:lnTo>
                  <a:lnTo>
                    <a:pt x="797" y="403"/>
                  </a:lnTo>
                  <a:lnTo>
                    <a:pt x="793" y="409"/>
                  </a:lnTo>
                  <a:lnTo>
                    <a:pt x="795" y="422"/>
                  </a:lnTo>
                  <a:lnTo>
                    <a:pt x="753" y="431"/>
                  </a:lnTo>
                  <a:lnTo>
                    <a:pt x="711" y="448"/>
                  </a:lnTo>
                  <a:lnTo>
                    <a:pt x="669" y="464"/>
                  </a:lnTo>
                  <a:lnTo>
                    <a:pt x="629" y="479"/>
                  </a:lnTo>
                  <a:lnTo>
                    <a:pt x="585" y="496"/>
                  </a:lnTo>
                  <a:lnTo>
                    <a:pt x="544" y="517"/>
                  </a:lnTo>
                  <a:lnTo>
                    <a:pt x="502" y="536"/>
                  </a:lnTo>
                  <a:lnTo>
                    <a:pt x="460" y="555"/>
                  </a:lnTo>
                  <a:lnTo>
                    <a:pt x="416" y="572"/>
                  </a:lnTo>
                  <a:lnTo>
                    <a:pt x="374" y="591"/>
                  </a:lnTo>
                  <a:lnTo>
                    <a:pt x="331" y="610"/>
                  </a:lnTo>
                  <a:lnTo>
                    <a:pt x="291" y="631"/>
                  </a:lnTo>
                  <a:lnTo>
                    <a:pt x="247" y="648"/>
                  </a:lnTo>
                  <a:lnTo>
                    <a:pt x="205" y="665"/>
                  </a:lnTo>
                  <a:lnTo>
                    <a:pt x="161" y="678"/>
                  </a:lnTo>
                  <a:lnTo>
                    <a:pt x="122" y="696"/>
                  </a:lnTo>
                  <a:lnTo>
                    <a:pt x="110" y="705"/>
                  </a:lnTo>
                  <a:lnTo>
                    <a:pt x="97" y="720"/>
                  </a:lnTo>
                  <a:lnTo>
                    <a:pt x="82" y="730"/>
                  </a:lnTo>
                  <a:lnTo>
                    <a:pt x="72" y="735"/>
                  </a:lnTo>
                  <a:lnTo>
                    <a:pt x="53" y="735"/>
                  </a:lnTo>
                  <a:lnTo>
                    <a:pt x="40" y="737"/>
                  </a:lnTo>
                  <a:lnTo>
                    <a:pt x="28" y="735"/>
                  </a:lnTo>
                  <a:lnTo>
                    <a:pt x="30" y="732"/>
                  </a:lnTo>
                  <a:lnTo>
                    <a:pt x="42" y="718"/>
                  </a:lnTo>
                  <a:lnTo>
                    <a:pt x="55" y="705"/>
                  </a:lnTo>
                  <a:lnTo>
                    <a:pt x="70" y="694"/>
                  </a:lnTo>
                  <a:lnTo>
                    <a:pt x="87" y="684"/>
                  </a:lnTo>
                  <a:lnTo>
                    <a:pt x="104" y="671"/>
                  </a:lnTo>
                  <a:lnTo>
                    <a:pt x="122" y="661"/>
                  </a:lnTo>
                  <a:lnTo>
                    <a:pt x="141" y="650"/>
                  </a:lnTo>
                  <a:lnTo>
                    <a:pt x="161" y="640"/>
                  </a:lnTo>
                  <a:lnTo>
                    <a:pt x="182" y="627"/>
                  </a:lnTo>
                  <a:lnTo>
                    <a:pt x="203" y="618"/>
                  </a:lnTo>
                  <a:lnTo>
                    <a:pt x="226" y="608"/>
                  </a:lnTo>
                  <a:lnTo>
                    <a:pt x="249" y="601"/>
                  </a:lnTo>
                  <a:lnTo>
                    <a:pt x="270" y="589"/>
                  </a:lnTo>
                  <a:lnTo>
                    <a:pt x="293" y="582"/>
                  </a:lnTo>
                  <a:lnTo>
                    <a:pt x="314" y="572"/>
                  </a:lnTo>
                  <a:lnTo>
                    <a:pt x="336" y="563"/>
                  </a:lnTo>
                  <a:lnTo>
                    <a:pt x="357" y="553"/>
                  </a:lnTo>
                  <a:lnTo>
                    <a:pt x="380" y="545"/>
                  </a:lnTo>
                  <a:lnTo>
                    <a:pt x="401" y="534"/>
                  </a:lnTo>
                  <a:lnTo>
                    <a:pt x="422" y="526"/>
                  </a:lnTo>
                  <a:lnTo>
                    <a:pt x="422" y="523"/>
                  </a:lnTo>
                  <a:lnTo>
                    <a:pt x="422" y="521"/>
                  </a:lnTo>
                  <a:lnTo>
                    <a:pt x="411" y="517"/>
                  </a:lnTo>
                  <a:lnTo>
                    <a:pt x="399" y="513"/>
                  </a:lnTo>
                  <a:lnTo>
                    <a:pt x="388" y="513"/>
                  </a:lnTo>
                  <a:lnTo>
                    <a:pt x="376" y="517"/>
                  </a:lnTo>
                  <a:lnTo>
                    <a:pt x="365" y="517"/>
                  </a:lnTo>
                  <a:lnTo>
                    <a:pt x="354" y="519"/>
                  </a:lnTo>
                  <a:lnTo>
                    <a:pt x="342" y="526"/>
                  </a:lnTo>
                  <a:lnTo>
                    <a:pt x="331" y="530"/>
                  </a:lnTo>
                  <a:lnTo>
                    <a:pt x="317" y="536"/>
                  </a:lnTo>
                  <a:lnTo>
                    <a:pt x="306" y="540"/>
                  </a:lnTo>
                  <a:lnTo>
                    <a:pt x="295" y="545"/>
                  </a:lnTo>
                  <a:lnTo>
                    <a:pt x="283" y="549"/>
                  </a:lnTo>
                  <a:lnTo>
                    <a:pt x="272" y="555"/>
                  </a:lnTo>
                  <a:lnTo>
                    <a:pt x="260" y="557"/>
                  </a:lnTo>
                  <a:lnTo>
                    <a:pt x="249" y="561"/>
                  </a:lnTo>
                  <a:lnTo>
                    <a:pt x="238" y="563"/>
                  </a:lnTo>
                  <a:lnTo>
                    <a:pt x="220" y="563"/>
                  </a:lnTo>
                  <a:lnTo>
                    <a:pt x="205" y="564"/>
                  </a:lnTo>
                  <a:lnTo>
                    <a:pt x="190" y="566"/>
                  </a:lnTo>
                  <a:lnTo>
                    <a:pt x="177" y="572"/>
                  </a:lnTo>
                  <a:lnTo>
                    <a:pt x="160" y="578"/>
                  </a:lnTo>
                  <a:lnTo>
                    <a:pt x="146" y="582"/>
                  </a:lnTo>
                  <a:lnTo>
                    <a:pt x="131" y="587"/>
                  </a:lnTo>
                  <a:lnTo>
                    <a:pt x="118" y="591"/>
                  </a:lnTo>
                  <a:lnTo>
                    <a:pt x="103" y="597"/>
                  </a:lnTo>
                  <a:lnTo>
                    <a:pt x="87" y="601"/>
                  </a:lnTo>
                  <a:lnTo>
                    <a:pt x="72" y="606"/>
                  </a:lnTo>
                  <a:lnTo>
                    <a:pt x="59" y="610"/>
                  </a:lnTo>
                  <a:lnTo>
                    <a:pt x="44" y="616"/>
                  </a:lnTo>
                  <a:lnTo>
                    <a:pt x="28" y="618"/>
                  </a:lnTo>
                  <a:lnTo>
                    <a:pt x="13" y="623"/>
                  </a:lnTo>
                  <a:lnTo>
                    <a:pt x="0" y="625"/>
                  </a:lnTo>
                  <a:lnTo>
                    <a:pt x="91" y="574"/>
                  </a:lnTo>
                  <a:lnTo>
                    <a:pt x="186" y="526"/>
                  </a:lnTo>
                  <a:lnTo>
                    <a:pt x="279" y="475"/>
                  </a:lnTo>
                  <a:lnTo>
                    <a:pt x="376" y="431"/>
                  </a:lnTo>
                  <a:lnTo>
                    <a:pt x="471" y="386"/>
                  </a:lnTo>
                  <a:lnTo>
                    <a:pt x="566" y="342"/>
                  </a:lnTo>
                  <a:lnTo>
                    <a:pt x="663" y="298"/>
                  </a:lnTo>
                  <a:lnTo>
                    <a:pt x="762" y="262"/>
                  </a:lnTo>
                  <a:lnTo>
                    <a:pt x="859" y="220"/>
                  </a:lnTo>
                  <a:lnTo>
                    <a:pt x="956" y="184"/>
                  </a:lnTo>
                  <a:lnTo>
                    <a:pt x="1055" y="150"/>
                  </a:lnTo>
                  <a:lnTo>
                    <a:pt x="1158" y="122"/>
                  </a:lnTo>
                  <a:lnTo>
                    <a:pt x="1257" y="89"/>
                  </a:lnTo>
                  <a:lnTo>
                    <a:pt x="1359" y="63"/>
                  </a:lnTo>
                  <a:lnTo>
                    <a:pt x="1462" y="38"/>
                  </a:lnTo>
                  <a:lnTo>
                    <a:pt x="1568" y="17"/>
                  </a:lnTo>
                  <a:lnTo>
                    <a:pt x="1572" y="9"/>
                  </a:lnTo>
                  <a:lnTo>
                    <a:pt x="1582" y="9"/>
                  </a:lnTo>
                  <a:lnTo>
                    <a:pt x="1587" y="6"/>
                  </a:lnTo>
                  <a:lnTo>
                    <a:pt x="1595" y="4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14" name="Freeform 198"/>
            <p:cNvSpPr>
              <a:spLocks/>
            </p:cNvSpPr>
            <p:nvPr/>
          </p:nvSpPr>
          <p:spPr bwMode="auto">
            <a:xfrm>
              <a:off x="296" y="3294"/>
              <a:ext cx="260" cy="94"/>
            </a:xfrm>
            <a:custGeom>
              <a:avLst/>
              <a:gdLst>
                <a:gd name="T0" fmla="*/ 0 w 521"/>
                <a:gd name="T1" fmla="*/ 0 h 188"/>
                <a:gd name="T2" fmla="*/ 0 w 521"/>
                <a:gd name="T3" fmla="*/ 0 h 188"/>
                <a:gd name="T4" fmla="*/ 0 w 521"/>
                <a:gd name="T5" fmla="*/ 0 h 188"/>
                <a:gd name="T6" fmla="*/ 0 w 521"/>
                <a:gd name="T7" fmla="*/ 1 h 188"/>
                <a:gd name="T8" fmla="*/ 0 w 521"/>
                <a:gd name="T9" fmla="*/ 1 h 188"/>
                <a:gd name="T10" fmla="*/ 0 w 521"/>
                <a:gd name="T11" fmla="*/ 1 h 188"/>
                <a:gd name="T12" fmla="*/ 0 w 521"/>
                <a:gd name="T13" fmla="*/ 1 h 188"/>
                <a:gd name="T14" fmla="*/ 0 w 521"/>
                <a:gd name="T15" fmla="*/ 1 h 188"/>
                <a:gd name="T16" fmla="*/ 0 w 521"/>
                <a:gd name="T17" fmla="*/ 1 h 188"/>
                <a:gd name="T18" fmla="*/ 0 w 521"/>
                <a:gd name="T19" fmla="*/ 1 h 188"/>
                <a:gd name="T20" fmla="*/ 0 w 521"/>
                <a:gd name="T21" fmla="*/ 1 h 188"/>
                <a:gd name="T22" fmla="*/ 0 w 521"/>
                <a:gd name="T23" fmla="*/ 1 h 188"/>
                <a:gd name="T24" fmla="*/ 0 w 521"/>
                <a:gd name="T25" fmla="*/ 1 h 188"/>
                <a:gd name="T26" fmla="*/ 0 w 521"/>
                <a:gd name="T27" fmla="*/ 1 h 188"/>
                <a:gd name="T28" fmla="*/ 0 w 521"/>
                <a:gd name="T29" fmla="*/ 1 h 188"/>
                <a:gd name="T30" fmla="*/ 0 w 521"/>
                <a:gd name="T31" fmla="*/ 1 h 188"/>
                <a:gd name="T32" fmla="*/ 0 w 521"/>
                <a:gd name="T33" fmla="*/ 1 h 188"/>
                <a:gd name="T34" fmla="*/ 0 w 521"/>
                <a:gd name="T35" fmla="*/ 1 h 188"/>
                <a:gd name="T36" fmla="*/ 0 w 521"/>
                <a:gd name="T37" fmla="*/ 1 h 188"/>
                <a:gd name="T38" fmla="*/ 0 w 521"/>
                <a:gd name="T39" fmla="*/ 1 h 188"/>
                <a:gd name="T40" fmla="*/ 0 w 521"/>
                <a:gd name="T41" fmla="*/ 1 h 188"/>
                <a:gd name="T42" fmla="*/ 0 w 521"/>
                <a:gd name="T43" fmla="*/ 1 h 188"/>
                <a:gd name="T44" fmla="*/ 0 w 521"/>
                <a:gd name="T45" fmla="*/ 1 h 188"/>
                <a:gd name="T46" fmla="*/ 0 w 521"/>
                <a:gd name="T47" fmla="*/ 1 h 188"/>
                <a:gd name="T48" fmla="*/ 0 w 521"/>
                <a:gd name="T49" fmla="*/ 1 h 188"/>
                <a:gd name="T50" fmla="*/ 0 w 521"/>
                <a:gd name="T51" fmla="*/ 1 h 188"/>
                <a:gd name="T52" fmla="*/ 0 w 521"/>
                <a:gd name="T53" fmla="*/ 1 h 188"/>
                <a:gd name="T54" fmla="*/ 0 w 521"/>
                <a:gd name="T55" fmla="*/ 1 h 188"/>
                <a:gd name="T56" fmla="*/ 0 w 521"/>
                <a:gd name="T57" fmla="*/ 1 h 188"/>
                <a:gd name="T58" fmla="*/ 0 w 521"/>
                <a:gd name="T59" fmla="*/ 1 h 188"/>
                <a:gd name="T60" fmla="*/ 0 w 521"/>
                <a:gd name="T61" fmla="*/ 1 h 188"/>
                <a:gd name="T62" fmla="*/ 0 w 521"/>
                <a:gd name="T63" fmla="*/ 1 h 188"/>
                <a:gd name="T64" fmla="*/ 0 w 521"/>
                <a:gd name="T65" fmla="*/ 1 h 188"/>
                <a:gd name="T66" fmla="*/ 0 w 521"/>
                <a:gd name="T67" fmla="*/ 1 h 188"/>
                <a:gd name="T68" fmla="*/ 0 w 521"/>
                <a:gd name="T69" fmla="*/ 1 h 188"/>
                <a:gd name="T70" fmla="*/ 0 w 521"/>
                <a:gd name="T71" fmla="*/ 1 h 188"/>
                <a:gd name="T72" fmla="*/ 0 w 521"/>
                <a:gd name="T73" fmla="*/ 1 h 188"/>
                <a:gd name="T74" fmla="*/ 0 w 521"/>
                <a:gd name="T75" fmla="*/ 0 h 188"/>
                <a:gd name="T76" fmla="*/ 0 w 521"/>
                <a:gd name="T77" fmla="*/ 0 h 18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21"/>
                <a:gd name="T118" fmla="*/ 0 h 188"/>
                <a:gd name="T119" fmla="*/ 521 w 521"/>
                <a:gd name="T120" fmla="*/ 188 h 18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21" h="188">
                  <a:moveTo>
                    <a:pt x="500" y="0"/>
                  </a:moveTo>
                  <a:lnTo>
                    <a:pt x="510" y="0"/>
                  </a:lnTo>
                  <a:lnTo>
                    <a:pt x="521" y="0"/>
                  </a:lnTo>
                  <a:lnTo>
                    <a:pt x="521" y="2"/>
                  </a:lnTo>
                  <a:lnTo>
                    <a:pt x="491" y="19"/>
                  </a:lnTo>
                  <a:lnTo>
                    <a:pt x="461" y="36"/>
                  </a:lnTo>
                  <a:lnTo>
                    <a:pt x="430" y="51"/>
                  </a:lnTo>
                  <a:lnTo>
                    <a:pt x="400" y="66"/>
                  </a:lnTo>
                  <a:lnTo>
                    <a:pt x="369" y="79"/>
                  </a:lnTo>
                  <a:lnTo>
                    <a:pt x="339" y="93"/>
                  </a:lnTo>
                  <a:lnTo>
                    <a:pt x="308" y="104"/>
                  </a:lnTo>
                  <a:lnTo>
                    <a:pt x="278" y="117"/>
                  </a:lnTo>
                  <a:lnTo>
                    <a:pt x="246" y="127"/>
                  </a:lnTo>
                  <a:lnTo>
                    <a:pt x="215" y="136"/>
                  </a:lnTo>
                  <a:lnTo>
                    <a:pt x="183" y="144"/>
                  </a:lnTo>
                  <a:lnTo>
                    <a:pt x="153" y="154"/>
                  </a:lnTo>
                  <a:lnTo>
                    <a:pt x="118" y="161"/>
                  </a:lnTo>
                  <a:lnTo>
                    <a:pt x="86" y="169"/>
                  </a:lnTo>
                  <a:lnTo>
                    <a:pt x="54" y="176"/>
                  </a:lnTo>
                  <a:lnTo>
                    <a:pt x="21" y="182"/>
                  </a:lnTo>
                  <a:lnTo>
                    <a:pt x="10" y="184"/>
                  </a:lnTo>
                  <a:lnTo>
                    <a:pt x="0" y="188"/>
                  </a:lnTo>
                  <a:lnTo>
                    <a:pt x="29" y="171"/>
                  </a:lnTo>
                  <a:lnTo>
                    <a:pt x="59" y="157"/>
                  </a:lnTo>
                  <a:lnTo>
                    <a:pt x="90" y="144"/>
                  </a:lnTo>
                  <a:lnTo>
                    <a:pt x="122" y="133"/>
                  </a:lnTo>
                  <a:lnTo>
                    <a:pt x="153" y="123"/>
                  </a:lnTo>
                  <a:lnTo>
                    <a:pt x="185" y="110"/>
                  </a:lnTo>
                  <a:lnTo>
                    <a:pt x="215" y="98"/>
                  </a:lnTo>
                  <a:lnTo>
                    <a:pt x="248" y="89"/>
                  </a:lnTo>
                  <a:lnTo>
                    <a:pt x="278" y="78"/>
                  </a:lnTo>
                  <a:lnTo>
                    <a:pt x="310" y="66"/>
                  </a:lnTo>
                  <a:lnTo>
                    <a:pt x="341" y="55"/>
                  </a:lnTo>
                  <a:lnTo>
                    <a:pt x="373" y="45"/>
                  </a:lnTo>
                  <a:lnTo>
                    <a:pt x="403" y="34"/>
                  </a:lnTo>
                  <a:lnTo>
                    <a:pt x="436" y="22"/>
                  </a:lnTo>
                  <a:lnTo>
                    <a:pt x="468" y="1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15" name="Freeform 199"/>
            <p:cNvSpPr>
              <a:spLocks/>
            </p:cNvSpPr>
            <p:nvPr/>
          </p:nvSpPr>
          <p:spPr bwMode="auto">
            <a:xfrm>
              <a:off x="-276" y="3346"/>
              <a:ext cx="21" cy="17"/>
            </a:xfrm>
            <a:custGeom>
              <a:avLst/>
              <a:gdLst>
                <a:gd name="T0" fmla="*/ 1 w 42"/>
                <a:gd name="T1" fmla="*/ 0 h 34"/>
                <a:gd name="T2" fmla="*/ 1 w 42"/>
                <a:gd name="T3" fmla="*/ 0 h 34"/>
                <a:gd name="T4" fmla="*/ 1 w 42"/>
                <a:gd name="T5" fmla="*/ 1 h 34"/>
                <a:gd name="T6" fmla="*/ 1 w 42"/>
                <a:gd name="T7" fmla="*/ 1 h 34"/>
                <a:gd name="T8" fmla="*/ 1 w 42"/>
                <a:gd name="T9" fmla="*/ 1 h 34"/>
                <a:gd name="T10" fmla="*/ 1 w 42"/>
                <a:gd name="T11" fmla="*/ 1 h 34"/>
                <a:gd name="T12" fmla="*/ 1 w 42"/>
                <a:gd name="T13" fmla="*/ 1 h 34"/>
                <a:gd name="T14" fmla="*/ 0 w 42"/>
                <a:gd name="T15" fmla="*/ 1 h 34"/>
                <a:gd name="T16" fmla="*/ 1 w 42"/>
                <a:gd name="T17" fmla="*/ 0 h 34"/>
                <a:gd name="T18" fmla="*/ 1 w 42"/>
                <a:gd name="T19" fmla="*/ 0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"/>
                <a:gd name="T32" fmla="*/ 42 w 42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">
                  <a:moveTo>
                    <a:pt x="11" y="0"/>
                  </a:moveTo>
                  <a:lnTo>
                    <a:pt x="23" y="0"/>
                  </a:lnTo>
                  <a:lnTo>
                    <a:pt x="34" y="10"/>
                  </a:lnTo>
                  <a:lnTo>
                    <a:pt x="38" y="21"/>
                  </a:lnTo>
                  <a:lnTo>
                    <a:pt x="42" y="34"/>
                  </a:lnTo>
                  <a:lnTo>
                    <a:pt x="23" y="34"/>
                  </a:lnTo>
                  <a:lnTo>
                    <a:pt x="7" y="27"/>
                  </a:lnTo>
                  <a:lnTo>
                    <a:pt x="0" y="1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16" name="Freeform 200"/>
            <p:cNvSpPr>
              <a:spLocks/>
            </p:cNvSpPr>
            <p:nvPr/>
          </p:nvSpPr>
          <p:spPr bwMode="auto">
            <a:xfrm>
              <a:off x="2332" y="3358"/>
              <a:ext cx="119" cy="28"/>
            </a:xfrm>
            <a:custGeom>
              <a:avLst/>
              <a:gdLst>
                <a:gd name="T0" fmla="*/ 1 w 238"/>
                <a:gd name="T1" fmla="*/ 1 h 55"/>
                <a:gd name="T2" fmla="*/ 1 w 238"/>
                <a:gd name="T3" fmla="*/ 0 h 55"/>
                <a:gd name="T4" fmla="*/ 1 w 238"/>
                <a:gd name="T5" fmla="*/ 1 h 55"/>
                <a:gd name="T6" fmla="*/ 1 w 238"/>
                <a:gd name="T7" fmla="*/ 1 h 55"/>
                <a:gd name="T8" fmla="*/ 1 w 238"/>
                <a:gd name="T9" fmla="*/ 1 h 55"/>
                <a:gd name="T10" fmla="*/ 1 w 238"/>
                <a:gd name="T11" fmla="*/ 1 h 55"/>
                <a:gd name="T12" fmla="*/ 1 w 238"/>
                <a:gd name="T13" fmla="*/ 1 h 55"/>
                <a:gd name="T14" fmla="*/ 1 w 238"/>
                <a:gd name="T15" fmla="*/ 1 h 55"/>
                <a:gd name="T16" fmla="*/ 1 w 238"/>
                <a:gd name="T17" fmla="*/ 1 h 55"/>
                <a:gd name="T18" fmla="*/ 1 w 238"/>
                <a:gd name="T19" fmla="*/ 1 h 55"/>
                <a:gd name="T20" fmla="*/ 1 w 238"/>
                <a:gd name="T21" fmla="*/ 1 h 55"/>
                <a:gd name="T22" fmla="*/ 1 w 238"/>
                <a:gd name="T23" fmla="*/ 1 h 55"/>
                <a:gd name="T24" fmla="*/ 1 w 238"/>
                <a:gd name="T25" fmla="*/ 1 h 55"/>
                <a:gd name="T26" fmla="*/ 1 w 238"/>
                <a:gd name="T27" fmla="*/ 1 h 55"/>
                <a:gd name="T28" fmla="*/ 1 w 238"/>
                <a:gd name="T29" fmla="*/ 1 h 55"/>
                <a:gd name="T30" fmla="*/ 1 w 238"/>
                <a:gd name="T31" fmla="*/ 1 h 55"/>
                <a:gd name="T32" fmla="*/ 1 w 238"/>
                <a:gd name="T33" fmla="*/ 1 h 55"/>
                <a:gd name="T34" fmla="*/ 1 w 238"/>
                <a:gd name="T35" fmla="*/ 1 h 55"/>
                <a:gd name="T36" fmla="*/ 1 w 238"/>
                <a:gd name="T37" fmla="*/ 1 h 55"/>
                <a:gd name="T38" fmla="*/ 1 w 238"/>
                <a:gd name="T39" fmla="*/ 1 h 55"/>
                <a:gd name="T40" fmla="*/ 1 w 238"/>
                <a:gd name="T41" fmla="*/ 1 h 55"/>
                <a:gd name="T42" fmla="*/ 1 w 238"/>
                <a:gd name="T43" fmla="*/ 1 h 55"/>
                <a:gd name="T44" fmla="*/ 1 w 238"/>
                <a:gd name="T45" fmla="*/ 1 h 55"/>
                <a:gd name="T46" fmla="*/ 1 w 238"/>
                <a:gd name="T47" fmla="*/ 1 h 55"/>
                <a:gd name="T48" fmla="*/ 1 w 238"/>
                <a:gd name="T49" fmla="*/ 1 h 55"/>
                <a:gd name="T50" fmla="*/ 1 w 238"/>
                <a:gd name="T51" fmla="*/ 1 h 55"/>
                <a:gd name="T52" fmla="*/ 1 w 238"/>
                <a:gd name="T53" fmla="*/ 1 h 55"/>
                <a:gd name="T54" fmla="*/ 1 w 238"/>
                <a:gd name="T55" fmla="*/ 1 h 55"/>
                <a:gd name="T56" fmla="*/ 1 w 238"/>
                <a:gd name="T57" fmla="*/ 1 h 55"/>
                <a:gd name="T58" fmla="*/ 1 w 238"/>
                <a:gd name="T59" fmla="*/ 1 h 55"/>
                <a:gd name="T60" fmla="*/ 0 w 238"/>
                <a:gd name="T61" fmla="*/ 1 h 55"/>
                <a:gd name="T62" fmla="*/ 1 w 238"/>
                <a:gd name="T63" fmla="*/ 1 h 55"/>
                <a:gd name="T64" fmla="*/ 1 w 238"/>
                <a:gd name="T65" fmla="*/ 1 h 55"/>
                <a:gd name="T66" fmla="*/ 1 w 238"/>
                <a:gd name="T67" fmla="*/ 1 h 55"/>
                <a:gd name="T68" fmla="*/ 1 w 238"/>
                <a:gd name="T69" fmla="*/ 1 h 55"/>
                <a:gd name="T70" fmla="*/ 1 w 238"/>
                <a:gd name="T71" fmla="*/ 1 h 55"/>
                <a:gd name="T72" fmla="*/ 1 w 238"/>
                <a:gd name="T73" fmla="*/ 1 h 55"/>
                <a:gd name="T74" fmla="*/ 1 w 238"/>
                <a:gd name="T75" fmla="*/ 1 h 55"/>
                <a:gd name="T76" fmla="*/ 1 w 238"/>
                <a:gd name="T77" fmla="*/ 1 h 55"/>
                <a:gd name="T78" fmla="*/ 1 w 238"/>
                <a:gd name="T79" fmla="*/ 1 h 55"/>
                <a:gd name="T80" fmla="*/ 1 w 238"/>
                <a:gd name="T81" fmla="*/ 1 h 55"/>
                <a:gd name="T82" fmla="*/ 1 w 238"/>
                <a:gd name="T83" fmla="*/ 1 h 55"/>
                <a:gd name="T84" fmla="*/ 1 w 238"/>
                <a:gd name="T85" fmla="*/ 1 h 55"/>
                <a:gd name="T86" fmla="*/ 1 w 238"/>
                <a:gd name="T87" fmla="*/ 1 h 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8"/>
                <a:gd name="T133" fmla="*/ 0 h 55"/>
                <a:gd name="T134" fmla="*/ 238 w 238"/>
                <a:gd name="T135" fmla="*/ 55 h 5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8" h="55">
                  <a:moveTo>
                    <a:pt x="171" y="2"/>
                  </a:moveTo>
                  <a:lnTo>
                    <a:pt x="183" y="0"/>
                  </a:lnTo>
                  <a:lnTo>
                    <a:pt x="186" y="9"/>
                  </a:lnTo>
                  <a:lnTo>
                    <a:pt x="181" y="21"/>
                  </a:lnTo>
                  <a:lnTo>
                    <a:pt x="173" y="32"/>
                  </a:lnTo>
                  <a:lnTo>
                    <a:pt x="188" y="26"/>
                  </a:lnTo>
                  <a:lnTo>
                    <a:pt x="205" y="26"/>
                  </a:lnTo>
                  <a:lnTo>
                    <a:pt x="215" y="28"/>
                  </a:lnTo>
                  <a:lnTo>
                    <a:pt x="228" y="32"/>
                  </a:lnTo>
                  <a:lnTo>
                    <a:pt x="238" y="38"/>
                  </a:lnTo>
                  <a:lnTo>
                    <a:pt x="238" y="47"/>
                  </a:lnTo>
                  <a:lnTo>
                    <a:pt x="232" y="47"/>
                  </a:lnTo>
                  <a:lnTo>
                    <a:pt x="226" y="49"/>
                  </a:lnTo>
                  <a:lnTo>
                    <a:pt x="215" y="51"/>
                  </a:lnTo>
                  <a:lnTo>
                    <a:pt x="202" y="55"/>
                  </a:lnTo>
                  <a:lnTo>
                    <a:pt x="188" y="53"/>
                  </a:lnTo>
                  <a:lnTo>
                    <a:pt x="177" y="51"/>
                  </a:lnTo>
                  <a:lnTo>
                    <a:pt x="162" y="49"/>
                  </a:lnTo>
                  <a:lnTo>
                    <a:pt x="152" y="49"/>
                  </a:lnTo>
                  <a:lnTo>
                    <a:pt x="139" y="47"/>
                  </a:lnTo>
                  <a:lnTo>
                    <a:pt x="125" y="47"/>
                  </a:lnTo>
                  <a:lnTo>
                    <a:pt x="114" y="47"/>
                  </a:lnTo>
                  <a:lnTo>
                    <a:pt x="103" y="47"/>
                  </a:lnTo>
                  <a:lnTo>
                    <a:pt x="89" y="47"/>
                  </a:lnTo>
                  <a:lnTo>
                    <a:pt x="76" y="47"/>
                  </a:lnTo>
                  <a:lnTo>
                    <a:pt x="63" y="47"/>
                  </a:lnTo>
                  <a:lnTo>
                    <a:pt x="51" y="47"/>
                  </a:lnTo>
                  <a:lnTo>
                    <a:pt x="38" y="47"/>
                  </a:lnTo>
                  <a:lnTo>
                    <a:pt x="25" y="49"/>
                  </a:lnTo>
                  <a:lnTo>
                    <a:pt x="11" y="51"/>
                  </a:lnTo>
                  <a:lnTo>
                    <a:pt x="0" y="53"/>
                  </a:lnTo>
                  <a:lnTo>
                    <a:pt x="10" y="42"/>
                  </a:lnTo>
                  <a:lnTo>
                    <a:pt x="19" y="34"/>
                  </a:lnTo>
                  <a:lnTo>
                    <a:pt x="30" y="28"/>
                  </a:lnTo>
                  <a:lnTo>
                    <a:pt x="44" y="25"/>
                  </a:lnTo>
                  <a:lnTo>
                    <a:pt x="57" y="21"/>
                  </a:lnTo>
                  <a:lnTo>
                    <a:pt x="74" y="15"/>
                  </a:lnTo>
                  <a:lnTo>
                    <a:pt x="89" y="13"/>
                  </a:lnTo>
                  <a:lnTo>
                    <a:pt x="106" y="13"/>
                  </a:lnTo>
                  <a:lnTo>
                    <a:pt x="122" y="11"/>
                  </a:lnTo>
                  <a:lnTo>
                    <a:pt x="139" y="9"/>
                  </a:lnTo>
                  <a:lnTo>
                    <a:pt x="154" y="6"/>
                  </a:lnTo>
                  <a:lnTo>
                    <a:pt x="171" y="2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17" name="Freeform 201"/>
            <p:cNvSpPr>
              <a:spLocks/>
            </p:cNvSpPr>
            <p:nvPr/>
          </p:nvSpPr>
          <p:spPr bwMode="auto">
            <a:xfrm>
              <a:off x="2217" y="3380"/>
              <a:ext cx="89" cy="29"/>
            </a:xfrm>
            <a:custGeom>
              <a:avLst/>
              <a:gdLst>
                <a:gd name="T0" fmla="*/ 0 w 179"/>
                <a:gd name="T1" fmla="*/ 1 h 57"/>
                <a:gd name="T2" fmla="*/ 0 w 179"/>
                <a:gd name="T3" fmla="*/ 0 h 57"/>
                <a:gd name="T4" fmla="*/ 0 w 179"/>
                <a:gd name="T5" fmla="*/ 0 h 57"/>
                <a:gd name="T6" fmla="*/ 0 w 179"/>
                <a:gd name="T7" fmla="*/ 1 h 57"/>
                <a:gd name="T8" fmla="*/ 0 w 179"/>
                <a:gd name="T9" fmla="*/ 1 h 57"/>
                <a:gd name="T10" fmla="*/ 0 w 179"/>
                <a:gd name="T11" fmla="*/ 1 h 57"/>
                <a:gd name="T12" fmla="*/ 0 w 179"/>
                <a:gd name="T13" fmla="*/ 1 h 57"/>
                <a:gd name="T14" fmla="*/ 0 w 179"/>
                <a:gd name="T15" fmla="*/ 1 h 57"/>
                <a:gd name="T16" fmla="*/ 0 w 179"/>
                <a:gd name="T17" fmla="*/ 1 h 57"/>
                <a:gd name="T18" fmla="*/ 0 w 179"/>
                <a:gd name="T19" fmla="*/ 1 h 57"/>
                <a:gd name="T20" fmla="*/ 0 w 179"/>
                <a:gd name="T21" fmla="*/ 1 h 57"/>
                <a:gd name="T22" fmla="*/ 0 w 179"/>
                <a:gd name="T23" fmla="*/ 1 h 57"/>
                <a:gd name="T24" fmla="*/ 0 w 179"/>
                <a:gd name="T25" fmla="*/ 1 h 57"/>
                <a:gd name="T26" fmla="*/ 0 w 179"/>
                <a:gd name="T27" fmla="*/ 1 h 57"/>
                <a:gd name="T28" fmla="*/ 0 w 179"/>
                <a:gd name="T29" fmla="*/ 1 h 57"/>
                <a:gd name="T30" fmla="*/ 0 w 179"/>
                <a:gd name="T31" fmla="*/ 1 h 57"/>
                <a:gd name="T32" fmla="*/ 0 w 179"/>
                <a:gd name="T33" fmla="*/ 1 h 57"/>
                <a:gd name="T34" fmla="*/ 0 w 179"/>
                <a:gd name="T35" fmla="*/ 1 h 57"/>
                <a:gd name="T36" fmla="*/ 0 w 179"/>
                <a:gd name="T37" fmla="*/ 1 h 57"/>
                <a:gd name="T38" fmla="*/ 0 w 179"/>
                <a:gd name="T39" fmla="*/ 1 h 57"/>
                <a:gd name="T40" fmla="*/ 0 w 179"/>
                <a:gd name="T41" fmla="*/ 1 h 57"/>
                <a:gd name="T42" fmla="*/ 0 w 179"/>
                <a:gd name="T43" fmla="*/ 1 h 57"/>
                <a:gd name="T44" fmla="*/ 0 w 179"/>
                <a:gd name="T45" fmla="*/ 1 h 57"/>
                <a:gd name="T46" fmla="*/ 0 w 179"/>
                <a:gd name="T47" fmla="*/ 1 h 57"/>
                <a:gd name="T48" fmla="*/ 0 w 179"/>
                <a:gd name="T49" fmla="*/ 1 h 57"/>
                <a:gd name="T50" fmla="*/ 0 w 179"/>
                <a:gd name="T51" fmla="*/ 1 h 57"/>
                <a:gd name="T52" fmla="*/ 0 w 179"/>
                <a:gd name="T53" fmla="*/ 1 h 57"/>
                <a:gd name="T54" fmla="*/ 0 w 179"/>
                <a:gd name="T55" fmla="*/ 1 h 57"/>
                <a:gd name="T56" fmla="*/ 0 w 179"/>
                <a:gd name="T57" fmla="*/ 1 h 57"/>
                <a:gd name="T58" fmla="*/ 0 w 179"/>
                <a:gd name="T59" fmla="*/ 1 h 57"/>
                <a:gd name="T60" fmla="*/ 0 w 179"/>
                <a:gd name="T61" fmla="*/ 1 h 57"/>
                <a:gd name="T62" fmla="*/ 0 w 179"/>
                <a:gd name="T63" fmla="*/ 1 h 57"/>
                <a:gd name="T64" fmla="*/ 0 w 179"/>
                <a:gd name="T65" fmla="*/ 1 h 57"/>
                <a:gd name="T66" fmla="*/ 0 w 179"/>
                <a:gd name="T67" fmla="*/ 1 h 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9"/>
                <a:gd name="T103" fmla="*/ 0 h 57"/>
                <a:gd name="T104" fmla="*/ 179 w 179"/>
                <a:gd name="T105" fmla="*/ 57 h 5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9" h="57">
                  <a:moveTo>
                    <a:pt x="148" y="3"/>
                  </a:moveTo>
                  <a:lnTo>
                    <a:pt x="158" y="0"/>
                  </a:lnTo>
                  <a:lnTo>
                    <a:pt x="171" y="0"/>
                  </a:lnTo>
                  <a:lnTo>
                    <a:pt x="177" y="3"/>
                  </a:lnTo>
                  <a:lnTo>
                    <a:pt x="179" y="11"/>
                  </a:lnTo>
                  <a:lnTo>
                    <a:pt x="167" y="11"/>
                  </a:lnTo>
                  <a:lnTo>
                    <a:pt x="156" y="11"/>
                  </a:lnTo>
                  <a:lnTo>
                    <a:pt x="144" y="13"/>
                  </a:lnTo>
                  <a:lnTo>
                    <a:pt x="133" y="15"/>
                  </a:lnTo>
                  <a:lnTo>
                    <a:pt x="122" y="17"/>
                  </a:lnTo>
                  <a:lnTo>
                    <a:pt x="110" y="20"/>
                  </a:lnTo>
                  <a:lnTo>
                    <a:pt x="99" y="22"/>
                  </a:lnTo>
                  <a:lnTo>
                    <a:pt x="89" y="30"/>
                  </a:lnTo>
                  <a:lnTo>
                    <a:pt x="78" y="30"/>
                  </a:lnTo>
                  <a:lnTo>
                    <a:pt x="66" y="34"/>
                  </a:lnTo>
                  <a:lnTo>
                    <a:pt x="55" y="38"/>
                  </a:lnTo>
                  <a:lnTo>
                    <a:pt x="44" y="41"/>
                  </a:lnTo>
                  <a:lnTo>
                    <a:pt x="32" y="43"/>
                  </a:lnTo>
                  <a:lnTo>
                    <a:pt x="21" y="47"/>
                  </a:lnTo>
                  <a:lnTo>
                    <a:pt x="9" y="51"/>
                  </a:lnTo>
                  <a:lnTo>
                    <a:pt x="0" y="57"/>
                  </a:lnTo>
                  <a:lnTo>
                    <a:pt x="6" y="47"/>
                  </a:lnTo>
                  <a:lnTo>
                    <a:pt x="15" y="41"/>
                  </a:lnTo>
                  <a:lnTo>
                    <a:pt x="27" y="38"/>
                  </a:lnTo>
                  <a:lnTo>
                    <a:pt x="38" y="32"/>
                  </a:lnTo>
                  <a:lnTo>
                    <a:pt x="49" y="26"/>
                  </a:lnTo>
                  <a:lnTo>
                    <a:pt x="65" y="20"/>
                  </a:lnTo>
                  <a:lnTo>
                    <a:pt x="78" y="17"/>
                  </a:lnTo>
                  <a:lnTo>
                    <a:pt x="93" y="15"/>
                  </a:lnTo>
                  <a:lnTo>
                    <a:pt x="106" y="9"/>
                  </a:lnTo>
                  <a:lnTo>
                    <a:pt x="120" y="7"/>
                  </a:lnTo>
                  <a:lnTo>
                    <a:pt x="133" y="3"/>
                  </a:lnTo>
                  <a:lnTo>
                    <a:pt x="148" y="3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18" name="Freeform 202"/>
            <p:cNvSpPr>
              <a:spLocks/>
            </p:cNvSpPr>
            <p:nvPr/>
          </p:nvSpPr>
          <p:spPr bwMode="auto">
            <a:xfrm>
              <a:off x="1878" y="3388"/>
              <a:ext cx="76" cy="27"/>
            </a:xfrm>
            <a:custGeom>
              <a:avLst/>
              <a:gdLst>
                <a:gd name="T0" fmla="*/ 1 w 152"/>
                <a:gd name="T1" fmla="*/ 0 h 55"/>
                <a:gd name="T2" fmla="*/ 1 w 152"/>
                <a:gd name="T3" fmla="*/ 0 h 55"/>
                <a:gd name="T4" fmla="*/ 1 w 152"/>
                <a:gd name="T5" fmla="*/ 0 h 55"/>
                <a:gd name="T6" fmla="*/ 1 w 152"/>
                <a:gd name="T7" fmla="*/ 0 h 55"/>
                <a:gd name="T8" fmla="*/ 1 w 152"/>
                <a:gd name="T9" fmla="*/ 0 h 55"/>
                <a:gd name="T10" fmla="*/ 1 w 152"/>
                <a:gd name="T11" fmla="*/ 0 h 55"/>
                <a:gd name="T12" fmla="*/ 1 w 152"/>
                <a:gd name="T13" fmla="*/ 0 h 55"/>
                <a:gd name="T14" fmla="*/ 1 w 152"/>
                <a:gd name="T15" fmla="*/ 0 h 55"/>
                <a:gd name="T16" fmla="*/ 1 w 152"/>
                <a:gd name="T17" fmla="*/ 0 h 55"/>
                <a:gd name="T18" fmla="*/ 1 w 152"/>
                <a:gd name="T19" fmla="*/ 0 h 55"/>
                <a:gd name="T20" fmla="*/ 1 w 152"/>
                <a:gd name="T21" fmla="*/ 0 h 55"/>
                <a:gd name="T22" fmla="*/ 1 w 152"/>
                <a:gd name="T23" fmla="*/ 0 h 55"/>
                <a:gd name="T24" fmla="*/ 1 w 152"/>
                <a:gd name="T25" fmla="*/ 0 h 55"/>
                <a:gd name="T26" fmla="*/ 1 w 152"/>
                <a:gd name="T27" fmla="*/ 0 h 55"/>
                <a:gd name="T28" fmla="*/ 0 w 152"/>
                <a:gd name="T29" fmla="*/ 0 h 55"/>
                <a:gd name="T30" fmla="*/ 1 w 152"/>
                <a:gd name="T31" fmla="*/ 0 h 55"/>
                <a:gd name="T32" fmla="*/ 1 w 152"/>
                <a:gd name="T33" fmla="*/ 0 h 55"/>
                <a:gd name="T34" fmla="*/ 1 w 152"/>
                <a:gd name="T35" fmla="*/ 0 h 55"/>
                <a:gd name="T36" fmla="*/ 1 w 152"/>
                <a:gd name="T37" fmla="*/ 0 h 55"/>
                <a:gd name="T38" fmla="*/ 1 w 152"/>
                <a:gd name="T39" fmla="*/ 0 h 55"/>
                <a:gd name="T40" fmla="*/ 1 w 152"/>
                <a:gd name="T41" fmla="*/ 0 h 55"/>
                <a:gd name="T42" fmla="*/ 1 w 152"/>
                <a:gd name="T43" fmla="*/ 0 h 55"/>
                <a:gd name="T44" fmla="*/ 1 w 152"/>
                <a:gd name="T45" fmla="*/ 0 h 55"/>
                <a:gd name="T46" fmla="*/ 1 w 152"/>
                <a:gd name="T47" fmla="*/ 0 h 55"/>
                <a:gd name="T48" fmla="*/ 1 w 152"/>
                <a:gd name="T49" fmla="*/ 0 h 55"/>
                <a:gd name="T50" fmla="*/ 1 w 152"/>
                <a:gd name="T51" fmla="*/ 0 h 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55"/>
                <a:gd name="T80" fmla="*/ 152 w 152"/>
                <a:gd name="T81" fmla="*/ 55 h 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55">
                  <a:moveTo>
                    <a:pt x="114" y="0"/>
                  </a:moveTo>
                  <a:lnTo>
                    <a:pt x="133" y="0"/>
                  </a:lnTo>
                  <a:lnTo>
                    <a:pt x="152" y="0"/>
                  </a:lnTo>
                  <a:lnTo>
                    <a:pt x="143" y="9"/>
                  </a:lnTo>
                  <a:lnTo>
                    <a:pt x="133" y="19"/>
                  </a:lnTo>
                  <a:lnTo>
                    <a:pt x="122" y="24"/>
                  </a:lnTo>
                  <a:lnTo>
                    <a:pt x="110" y="32"/>
                  </a:lnTo>
                  <a:lnTo>
                    <a:pt x="95" y="32"/>
                  </a:lnTo>
                  <a:lnTo>
                    <a:pt x="80" y="34"/>
                  </a:lnTo>
                  <a:lnTo>
                    <a:pt x="65" y="36"/>
                  </a:lnTo>
                  <a:lnTo>
                    <a:pt x="52" y="42"/>
                  </a:lnTo>
                  <a:lnTo>
                    <a:pt x="36" y="42"/>
                  </a:lnTo>
                  <a:lnTo>
                    <a:pt x="23" y="45"/>
                  </a:lnTo>
                  <a:lnTo>
                    <a:pt x="12" y="49"/>
                  </a:lnTo>
                  <a:lnTo>
                    <a:pt x="0" y="55"/>
                  </a:lnTo>
                  <a:lnTo>
                    <a:pt x="2" y="42"/>
                  </a:lnTo>
                  <a:lnTo>
                    <a:pt x="10" y="32"/>
                  </a:lnTo>
                  <a:lnTo>
                    <a:pt x="17" y="23"/>
                  </a:lnTo>
                  <a:lnTo>
                    <a:pt x="31" y="19"/>
                  </a:lnTo>
                  <a:lnTo>
                    <a:pt x="44" y="15"/>
                  </a:lnTo>
                  <a:lnTo>
                    <a:pt x="61" y="15"/>
                  </a:lnTo>
                  <a:lnTo>
                    <a:pt x="74" y="11"/>
                  </a:lnTo>
                  <a:lnTo>
                    <a:pt x="90" y="9"/>
                  </a:lnTo>
                  <a:lnTo>
                    <a:pt x="103" y="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19" name="Freeform 203"/>
            <p:cNvSpPr>
              <a:spLocks/>
            </p:cNvSpPr>
            <p:nvPr/>
          </p:nvSpPr>
          <p:spPr bwMode="auto">
            <a:xfrm>
              <a:off x="1197" y="3391"/>
              <a:ext cx="19" cy="9"/>
            </a:xfrm>
            <a:custGeom>
              <a:avLst/>
              <a:gdLst>
                <a:gd name="T0" fmla="*/ 1 w 38"/>
                <a:gd name="T1" fmla="*/ 0 h 19"/>
                <a:gd name="T2" fmla="*/ 1 w 38"/>
                <a:gd name="T3" fmla="*/ 0 h 19"/>
                <a:gd name="T4" fmla="*/ 1 w 38"/>
                <a:gd name="T5" fmla="*/ 0 h 19"/>
                <a:gd name="T6" fmla="*/ 1 w 38"/>
                <a:gd name="T7" fmla="*/ 0 h 19"/>
                <a:gd name="T8" fmla="*/ 1 w 38"/>
                <a:gd name="T9" fmla="*/ 0 h 19"/>
                <a:gd name="T10" fmla="*/ 0 w 38"/>
                <a:gd name="T11" fmla="*/ 0 h 19"/>
                <a:gd name="T12" fmla="*/ 1 w 38"/>
                <a:gd name="T13" fmla="*/ 0 h 19"/>
                <a:gd name="T14" fmla="*/ 1 w 38"/>
                <a:gd name="T15" fmla="*/ 0 h 19"/>
                <a:gd name="T16" fmla="*/ 1 w 38"/>
                <a:gd name="T17" fmla="*/ 0 h 19"/>
                <a:gd name="T18" fmla="*/ 1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25" y="2"/>
                  </a:moveTo>
                  <a:lnTo>
                    <a:pt x="36" y="0"/>
                  </a:lnTo>
                  <a:lnTo>
                    <a:pt x="38" y="12"/>
                  </a:lnTo>
                  <a:lnTo>
                    <a:pt x="21" y="18"/>
                  </a:lnTo>
                  <a:lnTo>
                    <a:pt x="7" y="19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11" y="4"/>
                  </a:lnTo>
                  <a:lnTo>
                    <a:pt x="2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20" name="Freeform 204"/>
            <p:cNvSpPr>
              <a:spLocks/>
            </p:cNvSpPr>
            <p:nvPr/>
          </p:nvSpPr>
          <p:spPr bwMode="auto">
            <a:xfrm>
              <a:off x="1569" y="3395"/>
              <a:ext cx="916" cy="269"/>
            </a:xfrm>
            <a:custGeom>
              <a:avLst/>
              <a:gdLst>
                <a:gd name="T0" fmla="*/ 0 w 1833"/>
                <a:gd name="T1" fmla="*/ 0 h 538"/>
                <a:gd name="T2" fmla="*/ 0 w 1833"/>
                <a:gd name="T3" fmla="*/ 0 h 538"/>
                <a:gd name="T4" fmla="*/ 0 w 1833"/>
                <a:gd name="T5" fmla="*/ 1 h 538"/>
                <a:gd name="T6" fmla="*/ 0 w 1833"/>
                <a:gd name="T7" fmla="*/ 1 h 538"/>
                <a:gd name="T8" fmla="*/ 0 w 1833"/>
                <a:gd name="T9" fmla="*/ 1 h 538"/>
                <a:gd name="T10" fmla="*/ 0 w 1833"/>
                <a:gd name="T11" fmla="*/ 1 h 538"/>
                <a:gd name="T12" fmla="*/ 0 w 1833"/>
                <a:gd name="T13" fmla="*/ 1 h 538"/>
                <a:gd name="T14" fmla="*/ 0 w 1833"/>
                <a:gd name="T15" fmla="*/ 1 h 538"/>
                <a:gd name="T16" fmla="*/ 0 w 1833"/>
                <a:gd name="T17" fmla="*/ 1 h 538"/>
                <a:gd name="T18" fmla="*/ 0 w 1833"/>
                <a:gd name="T19" fmla="*/ 1 h 538"/>
                <a:gd name="T20" fmla="*/ 0 w 1833"/>
                <a:gd name="T21" fmla="*/ 1 h 538"/>
                <a:gd name="T22" fmla="*/ 0 w 1833"/>
                <a:gd name="T23" fmla="*/ 1 h 538"/>
                <a:gd name="T24" fmla="*/ 0 w 1833"/>
                <a:gd name="T25" fmla="*/ 1 h 538"/>
                <a:gd name="T26" fmla="*/ 0 w 1833"/>
                <a:gd name="T27" fmla="*/ 1 h 538"/>
                <a:gd name="T28" fmla="*/ 0 w 1833"/>
                <a:gd name="T29" fmla="*/ 1 h 538"/>
                <a:gd name="T30" fmla="*/ 0 w 1833"/>
                <a:gd name="T31" fmla="*/ 1 h 538"/>
                <a:gd name="T32" fmla="*/ 0 w 1833"/>
                <a:gd name="T33" fmla="*/ 1 h 538"/>
                <a:gd name="T34" fmla="*/ 0 w 1833"/>
                <a:gd name="T35" fmla="*/ 1 h 538"/>
                <a:gd name="T36" fmla="*/ 0 w 1833"/>
                <a:gd name="T37" fmla="*/ 1 h 538"/>
                <a:gd name="T38" fmla="*/ 0 w 1833"/>
                <a:gd name="T39" fmla="*/ 1 h 538"/>
                <a:gd name="T40" fmla="*/ 0 w 1833"/>
                <a:gd name="T41" fmla="*/ 1 h 538"/>
                <a:gd name="T42" fmla="*/ 0 w 1833"/>
                <a:gd name="T43" fmla="*/ 1 h 538"/>
                <a:gd name="T44" fmla="*/ 0 w 1833"/>
                <a:gd name="T45" fmla="*/ 1 h 538"/>
                <a:gd name="T46" fmla="*/ 0 w 1833"/>
                <a:gd name="T47" fmla="*/ 1 h 538"/>
                <a:gd name="T48" fmla="*/ 0 w 1833"/>
                <a:gd name="T49" fmla="*/ 1 h 538"/>
                <a:gd name="T50" fmla="*/ 0 w 1833"/>
                <a:gd name="T51" fmla="*/ 1 h 538"/>
                <a:gd name="T52" fmla="*/ 0 w 1833"/>
                <a:gd name="T53" fmla="*/ 1 h 538"/>
                <a:gd name="T54" fmla="*/ 0 w 1833"/>
                <a:gd name="T55" fmla="*/ 1 h 538"/>
                <a:gd name="T56" fmla="*/ 0 w 1833"/>
                <a:gd name="T57" fmla="*/ 1 h 538"/>
                <a:gd name="T58" fmla="*/ 0 w 1833"/>
                <a:gd name="T59" fmla="*/ 1 h 538"/>
                <a:gd name="T60" fmla="*/ 0 w 1833"/>
                <a:gd name="T61" fmla="*/ 1 h 538"/>
                <a:gd name="T62" fmla="*/ 0 w 1833"/>
                <a:gd name="T63" fmla="*/ 1 h 538"/>
                <a:gd name="T64" fmla="*/ 0 w 1833"/>
                <a:gd name="T65" fmla="*/ 1 h 538"/>
                <a:gd name="T66" fmla="*/ 0 w 1833"/>
                <a:gd name="T67" fmla="*/ 1 h 538"/>
                <a:gd name="T68" fmla="*/ 0 w 1833"/>
                <a:gd name="T69" fmla="*/ 1 h 538"/>
                <a:gd name="T70" fmla="*/ 0 w 1833"/>
                <a:gd name="T71" fmla="*/ 1 h 538"/>
                <a:gd name="T72" fmla="*/ 0 w 1833"/>
                <a:gd name="T73" fmla="*/ 1 h 538"/>
                <a:gd name="T74" fmla="*/ 0 w 1833"/>
                <a:gd name="T75" fmla="*/ 1 h 538"/>
                <a:gd name="T76" fmla="*/ 0 w 1833"/>
                <a:gd name="T77" fmla="*/ 1 h 538"/>
                <a:gd name="T78" fmla="*/ 0 w 1833"/>
                <a:gd name="T79" fmla="*/ 1 h 538"/>
                <a:gd name="T80" fmla="*/ 0 w 1833"/>
                <a:gd name="T81" fmla="*/ 1 h 538"/>
                <a:gd name="T82" fmla="*/ 0 w 1833"/>
                <a:gd name="T83" fmla="*/ 1 h 538"/>
                <a:gd name="T84" fmla="*/ 0 w 1833"/>
                <a:gd name="T85" fmla="*/ 1 h 538"/>
                <a:gd name="T86" fmla="*/ 0 w 1833"/>
                <a:gd name="T87" fmla="*/ 1 h 538"/>
                <a:gd name="T88" fmla="*/ 0 w 1833"/>
                <a:gd name="T89" fmla="*/ 1 h 538"/>
                <a:gd name="T90" fmla="*/ 0 w 1833"/>
                <a:gd name="T91" fmla="*/ 1 h 538"/>
                <a:gd name="T92" fmla="*/ 0 w 1833"/>
                <a:gd name="T93" fmla="*/ 1 h 538"/>
                <a:gd name="T94" fmla="*/ 0 w 1833"/>
                <a:gd name="T95" fmla="*/ 1 h 538"/>
                <a:gd name="T96" fmla="*/ 0 w 1833"/>
                <a:gd name="T97" fmla="*/ 1 h 538"/>
                <a:gd name="T98" fmla="*/ 0 w 1833"/>
                <a:gd name="T99" fmla="*/ 1 h 538"/>
                <a:gd name="T100" fmla="*/ 0 w 1833"/>
                <a:gd name="T101" fmla="*/ 1 h 538"/>
                <a:gd name="T102" fmla="*/ 0 w 1833"/>
                <a:gd name="T103" fmla="*/ 1 h 538"/>
                <a:gd name="T104" fmla="*/ 0 w 1833"/>
                <a:gd name="T105" fmla="*/ 1 h 538"/>
                <a:gd name="T106" fmla="*/ 0 w 1833"/>
                <a:gd name="T107" fmla="*/ 1 h 538"/>
                <a:gd name="T108" fmla="*/ 0 w 1833"/>
                <a:gd name="T109" fmla="*/ 1 h 538"/>
                <a:gd name="T110" fmla="*/ 0 w 1833"/>
                <a:gd name="T111" fmla="*/ 0 h 538"/>
                <a:gd name="T112" fmla="*/ 0 w 1833"/>
                <a:gd name="T113" fmla="*/ 0 h 53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33"/>
                <a:gd name="T172" fmla="*/ 0 h 538"/>
                <a:gd name="T173" fmla="*/ 1833 w 1833"/>
                <a:gd name="T174" fmla="*/ 538 h 53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33" h="538">
                  <a:moveTo>
                    <a:pt x="1782" y="0"/>
                  </a:moveTo>
                  <a:lnTo>
                    <a:pt x="1793" y="0"/>
                  </a:lnTo>
                  <a:lnTo>
                    <a:pt x="1805" y="0"/>
                  </a:lnTo>
                  <a:lnTo>
                    <a:pt x="1818" y="0"/>
                  </a:lnTo>
                  <a:lnTo>
                    <a:pt x="1833" y="0"/>
                  </a:lnTo>
                  <a:lnTo>
                    <a:pt x="1814" y="9"/>
                  </a:lnTo>
                  <a:lnTo>
                    <a:pt x="1795" y="23"/>
                  </a:lnTo>
                  <a:lnTo>
                    <a:pt x="1776" y="30"/>
                  </a:lnTo>
                  <a:lnTo>
                    <a:pt x="1759" y="38"/>
                  </a:lnTo>
                  <a:lnTo>
                    <a:pt x="1734" y="44"/>
                  </a:lnTo>
                  <a:lnTo>
                    <a:pt x="1713" y="46"/>
                  </a:lnTo>
                  <a:lnTo>
                    <a:pt x="1694" y="48"/>
                  </a:lnTo>
                  <a:lnTo>
                    <a:pt x="1672" y="51"/>
                  </a:lnTo>
                  <a:lnTo>
                    <a:pt x="1651" y="51"/>
                  </a:lnTo>
                  <a:lnTo>
                    <a:pt x="1626" y="51"/>
                  </a:lnTo>
                  <a:lnTo>
                    <a:pt x="1605" y="51"/>
                  </a:lnTo>
                  <a:lnTo>
                    <a:pt x="1584" y="55"/>
                  </a:lnTo>
                  <a:lnTo>
                    <a:pt x="1561" y="57"/>
                  </a:lnTo>
                  <a:lnTo>
                    <a:pt x="1540" y="63"/>
                  </a:lnTo>
                  <a:lnTo>
                    <a:pt x="1519" y="70"/>
                  </a:lnTo>
                  <a:lnTo>
                    <a:pt x="1502" y="80"/>
                  </a:lnTo>
                  <a:lnTo>
                    <a:pt x="1415" y="105"/>
                  </a:lnTo>
                  <a:lnTo>
                    <a:pt x="1327" y="125"/>
                  </a:lnTo>
                  <a:lnTo>
                    <a:pt x="1242" y="150"/>
                  </a:lnTo>
                  <a:lnTo>
                    <a:pt x="1156" y="177"/>
                  </a:lnTo>
                  <a:lnTo>
                    <a:pt x="1071" y="203"/>
                  </a:lnTo>
                  <a:lnTo>
                    <a:pt x="985" y="230"/>
                  </a:lnTo>
                  <a:lnTo>
                    <a:pt x="900" y="255"/>
                  </a:lnTo>
                  <a:lnTo>
                    <a:pt x="816" y="281"/>
                  </a:lnTo>
                  <a:lnTo>
                    <a:pt x="728" y="308"/>
                  </a:lnTo>
                  <a:lnTo>
                    <a:pt x="643" y="335"/>
                  </a:lnTo>
                  <a:lnTo>
                    <a:pt x="557" y="361"/>
                  </a:lnTo>
                  <a:lnTo>
                    <a:pt x="472" y="388"/>
                  </a:lnTo>
                  <a:lnTo>
                    <a:pt x="384" y="414"/>
                  </a:lnTo>
                  <a:lnTo>
                    <a:pt x="297" y="441"/>
                  </a:lnTo>
                  <a:lnTo>
                    <a:pt x="209" y="468"/>
                  </a:lnTo>
                  <a:lnTo>
                    <a:pt x="122" y="496"/>
                  </a:lnTo>
                  <a:lnTo>
                    <a:pt x="111" y="502"/>
                  </a:lnTo>
                  <a:lnTo>
                    <a:pt x="99" y="507"/>
                  </a:lnTo>
                  <a:lnTo>
                    <a:pt x="88" y="511"/>
                  </a:lnTo>
                  <a:lnTo>
                    <a:pt x="78" y="513"/>
                  </a:lnTo>
                  <a:lnTo>
                    <a:pt x="67" y="517"/>
                  </a:lnTo>
                  <a:lnTo>
                    <a:pt x="57" y="519"/>
                  </a:lnTo>
                  <a:lnTo>
                    <a:pt x="46" y="521"/>
                  </a:lnTo>
                  <a:lnTo>
                    <a:pt x="36" y="523"/>
                  </a:lnTo>
                  <a:lnTo>
                    <a:pt x="15" y="528"/>
                  </a:lnTo>
                  <a:lnTo>
                    <a:pt x="0" y="538"/>
                  </a:lnTo>
                  <a:lnTo>
                    <a:pt x="6" y="517"/>
                  </a:lnTo>
                  <a:lnTo>
                    <a:pt x="23" y="504"/>
                  </a:lnTo>
                  <a:lnTo>
                    <a:pt x="34" y="494"/>
                  </a:lnTo>
                  <a:lnTo>
                    <a:pt x="52" y="487"/>
                  </a:lnTo>
                  <a:lnTo>
                    <a:pt x="67" y="483"/>
                  </a:lnTo>
                  <a:lnTo>
                    <a:pt x="84" y="477"/>
                  </a:lnTo>
                  <a:lnTo>
                    <a:pt x="99" y="473"/>
                  </a:lnTo>
                  <a:lnTo>
                    <a:pt x="116" y="468"/>
                  </a:lnTo>
                  <a:lnTo>
                    <a:pt x="131" y="464"/>
                  </a:lnTo>
                  <a:lnTo>
                    <a:pt x="145" y="460"/>
                  </a:lnTo>
                  <a:lnTo>
                    <a:pt x="160" y="450"/>
                  </a:lnTo>
                  <a:lnTo>
                    <a:pt x="177" y="443"/>
                  </a:lnTo>
                  <a:lnTo>
                    <a:pt x="194" y="433"/>
                  </a:lnTo>
                  <a:lnTo>
                    <a:pt x="211" y="430"/>
                  </a:lnTo>
                  <a:lnTo>
                    <a:pt x="227" y="422"/>
                  </a:lnTo>
                  <a:lnTo>
                    <a:pt x="244" y="414"/>
                  </a:lnTo>
                  <a:lnTo>
                    <a:pt x="261" y="409"/>
                  </a:lnTo>
                  <a:lnTo>
                    <a:pt x="278" y="405"/>
                  </a:lnTo>
                  <a:lnTo>
                    <a:pt x="293" y="397"/>
                  </a:lnTo>
                  <a:lnTo>
                    <a:pt x="308" y="393"/>
                  </a:lnTo>
                  <a:lnTo>
                    <a:pt x="323" y="388"/>
                  </a:lnTo>
                  <a:lnTo>
                    <a:pt x="339" y="382"/>
                  </a:lnTo>
                  <a:lnTo>
                    <a:pt x="354" y="380"/>
                  </a:lnTo>
                  <a:lnTo>
                    <a:pt x="369" y="378"/>
                  </a:lnTo>
                  <a:lnTo>
                    <a:pt x="384" y="376"/>
                  </a:lnTo>
                  <a:lnTo>
                    <a:pt x="401" y="376"/>
                  </a:lnTo>
                  <a:lnTo>
                    <a:pt x="458" y="354"/>
                  </a:lnTo>
                  <a:lnTo>
                    <a:pt x="517" y="335"/>
                  </a:lnTo>
                  <a:lnTo>
                    <a:pt x="576" y="317"/>
                  </a:lnTo>
                  <a:lnTo>
                    <a:pt x="635" y="300"/>
                  </a:lnTo>
                  <a:lnTo>
                    <a:pt x="692" y="281"/>
                  </a:lnTo>
                  <a:lnTo>
                    <a:pt x="751" y="264"/>
                  </a:lnTo>
                  <a:lnTo>
                    <a:pt x="810" y="245"/>
                  </a:lnTo>
                  <a:lnTo>
                    <a:pt x="869" y="228"/>
                  </a:lnTo>
                  <a:lnTo>
                    <a:pt x="926" y="207"/>
                  </a:lnTo>
                  <a:lnTo>
                    <a:pt x="983" y="188"/>
                  </a:lnTo>
                  <a:lnTo>
                    <a:pt x="1040" y="169"/>
                  </a:lnTo>
                  <a:lnTo>
                    <a:pt x="1099" y="150"/>
                  </a:lnTo>
                  <a:lnTo>
                    <a:pt x="1154" y="131"/>
                  </a:lnTo>
                  <a:lnTo>
                    <a:pt x="1211" y="108"/>
                  </a:lnTo>
                  <a:lnTo>
                    <a:pt x="1267" y="87"/>
                  </a:lnTo>
                  <a:lnTo>
                    <a:pt x="1324" y="67"/>
                  </a:lnTo>
                  <a:lnTo>
                    <a:pt x="1341" y="57"/>
                  </a:lnTo>
                  <a:lnTo>
                    <a:pt x="1362" y="51"/>
                  </a:lnTo>
                  <a:lnTo>
                    <a:pt x="1381" y="46"/>
                  </a:lnTo>
                  <a:lnTo>
                    <a:pt x="1402" y="44"/>
                  </a:lnTo>
                  <a:lnTo>
                    <a:pt x="1419" y="38"/>
                  </a:lnTo>
                  <a:lnTo>
                    <a:pt x="1440" y="36"/>
                  </a:lnTo>
                  <a:lnTo>
                    <a:pt x="1459" y="34"/>
                  </a:lnTo>
                  <a:lnTo>
                    <a:pt x="1479" y="34"/>
                  </a:lnTo>
                  <a:lnTo>
                    <a:pt x="1497" y="34"/>
                  </a:lnTo>
                  <a:lnTo>
                    <a:pt x="1518" y="30"/>
                  </a:lnTo>
                  <a:lnTo>
                    <a:pt x="1537" y="28"/>
                  </a:lnTo>
                  <a:lnTo>
                    <a:pt x="1557" y="27"/>
                  </a:lnTo>
                  <a:lnTo>
                    <a:pt x="1575" y="23"/>
                  </a:lnTo>
                  <a:lnTo>
                    <a:pt x="1595" y="21"/>
                  </a:lnTo>
                  <a:lnTo>
                    <a:pt x="1614" y="17"/>
                  </a:lnTo>
                  <a:lnTo>
                    <a:pt x="1635" y="17"/>
                  </a:lnTo>
                  <a:lnTo>
                    <a:pt x="1652" y="13"/>
                  </a:lnTo>
                  <a:lnTo>
                    <a:pt x="1670" y="13"/>
                  </a:lnTo>
                  <a:lnTo>
                    <a:pt x="1689" y="11"/>
                  </a:lnTo>
                  <a:lnTo>
                    <a:pt x="1708" y="9"/>
                  </a:lnTo>
                  <a:lnTo>
                    <a:pt x="1725" y="8"/>
                  </a:lnTo>
                  <a:lnTo>
                    <a:pt x="1744" y="4"/>
                  </a:lnTo>
                  <a:lnTo>
                    <a:pt x="1761" y="0"/>
                  </a:lnTo>
                  <a:lnTo>
                    <a:pt x="1782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21" name="Freeform 205"/>
            <p:cNvSpPr>
              <a:spLocks/>
            </p:cNvSpPr>
            <p:nvPr/>
          </p:nvSpPr>
          <p:spPr bwMode="auto">
            <a:xfrm>
              <a:off x="338" y="3399"/>
              <a:ext cx="36" cy="14"/>
            </a:xfrm>
            <a:custGeom>
              <a:avLst/>
              <a:gdLst>
                <a:gd name="T0" fmla="*/ 1 w 70"/>
                <a:gd name="T1" fmla="*/ 0 h 26"/>
                <a:gd name="T2" fmla="*/ 1 w 70"/>
                <a:gd name="T3" fmla="*/ 1 h 26"/>
                <a:gd name="T4" fmla="*/ 1 w 70"/>
                <a:gd name="T5" fmla="*/ 1 h 26"/>
                <a:gd name="T6" fmla="*/ 1 w 70"/>
                <a:gd name="T7" fmla="*/ 1 h 26"/>
                <a:gd name="T8" fmla="*/ 1 w 70"/>
                <a:gd name="T9" fmla="*/ 1 h 26"/>
                <a:gd name="T10" fmla="*/ 1 w 70"/>
                <a:gd name="T11" fmla="*/ 1 h 26"/>
                <a:gd name="T12" fmla="*/ 0 w 70"/>
                <a:gd name="T13" fmla="*/ 1 h 26"/>
                <a:gd name="T14" fmla="*/ 0 w 70"/>
                <a:gd name="T15" fmla="*/ 1 h 26"/>
                <a:gd name="T16" fmla="*/ 1 w 70"/>
                <a:gd name="T17" fmla="*/ 1 h 26"/>
                <a:gd name="T18" fmla="*/ 1 w 70"/>
                <a:gd name="T19" fmla="*/ 1 h 26"/>
                <a:gd name="T20" fmla="*/ 1 w 70"/>
                <a:gd name="T21" fmla="*/ 1 h 26"/>
                <a:gd name="T22" fmla="*/ 1 w 70"/>
                <a:gd name="T23" fmla="*/ 0 h 26"/>
                <a:gd name="T24" fmla="*/ 1 w 70"/>
                <a:gd name="T25" fmla="*/ 0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"/>
                <a:gd name="T40" fmla="*/ 0 h 26"/>
                <a:gd name="T41" fmla="*/ 70 w 70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" h="26">
                  <a:moveTo>
                    <a:pt x="65" y="0"/>
                  </a:moveTo>
                  <a:lnTo>
                    <a:pt x="70" y="9"/>
                  </a:lnTo>
                  <a:lnTo>
                    <a:pt x="61" y="20"/>
                  </a:lnTo>
                  <a:lnTo>
                    <a:pt x="44" y="26"/>
                  </a:lnTo>
                  <a:lnTo>
                    <a:pt x="28" y="26"/>
                  </a:lnTo>
                  <a:lnTo>
                    <a:pt x="11" y="26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15" y="13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122" name="Freeform 206"/>
            <p:cNvSpPr>
              <a:spLocks/>
            </p:cNvSpPr>
            <p:nvPr/>
          </p:nvSpPr>
          <p:spPr bwMode="auto">
            <a:xfrm>
              <a:off x="379" y="3399"/>
              <a:ext cx="112" cy="41"/>
            </a:xfrm>
            <a:custGeom>
              <a:avLst/>
              <a:gdLst>
                <a:gd name="T0" fmla="*/ 1 w 222"/>
                <a:gd name="T1" fmla="*/ 0 h 81"/>
                <a:gd name="T2" fmla="*/ 1 w 222"/>
                <a:gd name="T3" fmla="*/ 1 h 81"/>
                <a:gd name="T4" fmla="*/ 1 w 222"/>
                <a:gd name="T5" fmla="*/ 1 h 81"/>
                <a:gd name="T6" fmla="*/ 1 w 222"/>
                <a:gd name="T7" fmla="*/ 1 h 81"/>
                <a:gd name="T8" fmla="*/ 1 w 222"/>
                <a:gd name="T9" fmla="*/ 1 h 81"/>
                <a:gd name="T10" fmla="*/ 1 w 222"/>
                <a:gd name="T11" fmla="*/ 1 h 81"/>
                <a:gd name="T12" fmla="*/ 1 w 222"/>
                <a:gd name="T13" fmla="*/ 1 h 81"/>
                <a:gd name="T14" fmla="*/ 1 w 222"/>
                <a:gd name="T15" fmla="*/ 1 h 81"/>
                <a:gd name="T16" fmla="*/ 1 w 222"/>
                <a:gd name="T17" fmla="*/ 1 h 81"/>
                <a:gd name="T18" fmla="*/ 1 w 222"/>
                <a:gd name="T19" fmla="*/ 1 h 81"/>
                <a:gd name="T20" fmla="*/ 1 w 222"/>
                <a:gd name="T21" fmla="*/ 1 h 81"/>
                <a:gd name="T22" fmla="*/ 1 w 222"/>
                <a:gd name="T23" fmla="*/ 1 h 81"/>
                <a:gd name="T24" fmla="*/ 1 w 222"/>
                <a:gd name="T25" fmla="*/ 1 h 81"/>
                <a:gd name="T26" fmla="*/ 1 w 222"/>
                <a:gd name="T27" fmla="*/ 1 h 81"/>
                <a:gd name="T28" fmla="*/ 1 w 222"/>
                <a:gd name="T29" fmla="*/ 1 h 81"/>
                <a:gd name="T30" fmla="*/ 1 w 222"/>
                <a:gd name="T31" fmla="*/ 1 h 81"/>
                <a:gd name="T32" fmla="*/ 1 w 222"/>
                <a:gd name="T33" fmla="*/ 1 h 81"/>
                <a:gd name="T34" fmla="*/ 1 w 222"/>
                <a:gd name="T35" fmla="*/ 1 h 81"/>
                <a:gd name="T36" fmla="*/ 1 w 222"/>
                <a:gd name="T37" fmla="*/ 1 h 81"/>
                <a:gd name="T38" fmla="*/ 1 w 222"/>
                <a:gd name="T39" fmla="*/ 1 h 81"/>
                <a:gd name="T40" fmla="*/ 1 w 222"/>
                <a:gd name="T41" fmla="*/ 1 h 81"/>
                <a:gd name="T42" fmla="*/ 0 w 222"/>
                <a:gd name="T43" fmla="*/ 1 h 81"/>
                <a:gd name="T44" fmla="*/ 1 w 222"/>
                <a:gd name="T45" fmla="*/ 1 h 81"/>
                <a:gd name="T46" fmla="*/ 1 w 222"/>
                <a:gd name="T47" fmla="*/ 1 h 81"/>
                <a:gd name="T48" fmla="*/ 1 w 222"/>
                <a:gd name="T49" fmla="*/ 1 h 81"/>
                <a:gd name="T50" fmla="*/ 1 w 222"/>
                <a:gd name="T51" fmla="*/ 1 h 81"/>
                <a:gd name="T52" fmla="*/ 1 w 222"/>
                <a:gd name="T53" fmla="*/ 1 h 81"/>
                <a:gd name="T54" fmla="*/ 1 w 222"/>
                <a:gd name="T55" fmla="*/ 1 h 81"/>
                <a:gd name="T56" fmla="*/ 1 w 222"/>
                <a:gd name="T57" fmla="*/ 1 h 81"/>
                <a:gd name="T58" fmla="*/ 1 w 222"/>
                <a:gd name="T59" fmla="*/ 1 h 81"/>
                <a:gd name="T60" fmla="*/ 1 w 222"/>
                <a:gd name="T61" fmla="*/ 1 h 81"/>
                <a:gd name="T62" fmla="*/ 1 w 222"/>
                <a:gd name="T63" fmla="*/ 1 h 81"/>
                <a:gd name="T64" fmla="*/ 1 w 222"/>
                <a:gd name="T65" fmla="*/ 1 h 81"/>
                <a:gd name="T66" fmla="*/ 1 w 222"/>
                <a:gd name="T67" fmla="*/ 1 h 81"/>
                <a:gd name="T68" fmla="*/ 1 w 222"/>
                <a:gd name="T69" fmla="*/ 1 h 81"/>
                <a:gd name="T70" fmla="*/ 1 w 222"/>
                <a:gd name="T71" fmla="*/ 1 h 81"/>
                <a:gd name="T72" fmla="*/ 1 w 222"/>
                <a:gd name="T73" fmla="*/ 1 h 81"/>
                <a:gd name="T74" fmla="*/ 1 w 222"/>
                <a:gd name="T75" fmla="*/ 0 h 81"/>
                <a:gd name="T76" fmla="*/ 1 w 222"/>
                <a:gd name="T77" fmla="*/ 0 h 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2"/>
                <a:gd name="T118" fmla="*/ 0 h 81"/>
                <a:gd name="T119" fmla="*/ 222 w 222"/>
                <a:gd name="T120" fmla="*/ 81 h 8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2" h="81">
                  <a:moveTo>
                    <a:pt x="222" y="0"/>
                  </a:moveTo>
                  <a:lnTo>
                    <a:pt x="220" y="9"/>
                  </a:lnTo>
                  <a:lnTo>
                    <a:pt x="216" y="19"/>
                  </a:lnTo>
                  <a:lnTo>
                    <a:pt x="211" y="26"/>
                  </a:lnTo>
                  <a:lnTo>
                    <a:pt x="205" y="36"/>
                  </a:lnTo>
                  <a:lnTo>
                    <a:pt x="196" y="36"/>
                  </a:lnTo>
                  <a:lnTo>
                    <a:pt x="188" y="40"/>
                  </a:lnTo>
                  <a:lnTo>
                    <a:pt x="177" y="43"/>
                  </a:lnTo>
                  <a:lnTo>
                    <a:pt x="167" y="47"/>
                  </a:lnTo>
                  <a:lnTo>
                    <a:pt x="156" y="49"/>
                  </a:lnTo>
                  <a:lnTo>
                    <a:pt x="144" y="53"/>
                  </a:lnTo>
                  <a:lnTo>
                    <a:pt x="131" y="53"/>
                  </a:lnTo>
                  <a:lnTo>
                    <a:pt x="120" y="55"/>
                  </a:lnTo>
                  <a:lnTo>
                    <a:pt x="102" y="55"/>
                  </a:lnTo>
                  <a:lnTo>
                    <a:pt x="87" y="57"/>
                  </a:lnTo>
                  <a:lnTo>
                    <a:pt x="72" y="59"/>
                  </a:lnTo>
                  <a:lnTo>
                    <a:pt x="57" y="62"/>
                  </a:lnTo>
                  <a:lnTo>
                    <a:pt x="40" y="64"/>
                  </a:lnTo>
                  <a:lnTo>
                    <a:pt x="26" y="70"/>
                  </a:lnTo>
                  <a:lnTo>
                    <a:pt x="13" y="74"/>
                  </a:lnTo>
                  <a:lnTo>
                    <a:pt x="2" y="81"/>
                  </a:lnTo>
                  <a:lnTo>
                    <a:pt x="0" y="81"/>
                  </a:lnTo>
                  <a:lnTo>
                    <a:pt x="11" y="72"/>
                  </a:lnTo>
                  <a:lnTo>
                    <a:pt x="23" y="64"/>
                  </a:lnTo>
                  <a:lnTo>
                    <a:pt x="36" y="59"/>
                  </a:lnTo>
                  <a:lnTo>
                    <a:pt x="51" y="53"/>
                  </a:lnTo>
                  <a:lnTo>
                    <a:pt x="64" y="47"/>
                  </a:lnTo>
                  <a:lnTo>
                    <a:pt x="80" y="43"/>
                  </a:lnTo>
                  <a:lnTo>
                    <a:pt x="93" y="40"/>
                  </a:lnTo>
                  <a:lnTo>
                    <a:pt x="108" y="36"/>
                  </a:lnTo>
                  <a:lnTo>
                    <a:pt x="121" y="30"/>
                  </a:lnTo>
                  <a:lnTo>
                    <a:pt x="137" y="26"/>
                  </a:lnTo>
                  <a:lnTo>
                    <a:pt x="150" y="22"/>
                  </a:lnTo>
                  <a:lnTo>
                    <a:pt x="165" y="19"/>
                  </a:lnTo>
                  <a:lnTo>
                    <a:pt x="178" y="13"/>
                  </a:lnTo>
                  <a:lnTo>
                    <a:pt x="194" y="9"/>
                  </a:lnTo>
                  <a:lnTo>
                    <a:pt x="207" y="1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6872" name="Freeform 207"/>
          <p:cNvSpPr>
            <a:spLocks/>
          </p:cNvSpPr>
          <p:nvPr/>
        </p:nvSpPr>
        <p:spPr bwMode="auto">
          <a:xfrm>
            <a:off x="130175" y="5540375"/>
            <a:ext cx="50800" cy="26988"/>
          </a:xfrm>
          <a:custGeom>
            <a:avLst/>
            <a:gdLst>
              <a:gd name="T0" fmla="*/ 2147483647 w 64"/>
              <a:gd name="T1" fmla="*/ 0 h 34"/>
              <a:gd name="T2" fmla="*/ 2147483647 w 64"/>
              <a:gd name="T3" fmla="*/ 0 h 34"/>
              <a:gd name="T4" fmla="*/ 2147483647 w 64"/>
              <a:gd name="T5" fmla="*/ 0 h 34"/>
              <a:gd name="T6" fmla="*/ 2147483647 w 64"/>
              <a:gd name="T7" fmla="*/ 0 h 34"/>
              <a:gd name="T8" fmla="*/ 2147483647 w 64"/>
              <a:gd name="T9" fmla="*/ 2147483647 h 34"/>
              <a:gd name="T10" fmla="*/ 2147483647 w 64"/>
              <a:gd name="T11" fmla="*/ 2147483647 h 34"/>
              <a:gd name="T12" fmla="*/ 2147483647 w 64"/>
              <a:gd name="T13" fmla="*/ 2147483647 h 34"/>
              <a:gd name="T14" fmla="*/ 2147483647 w 64"/>
              <a:gd name="T15" fmla="*/ 2147483647 h 34"/>
              <a:gd name="T16" fmla="*/ 2147483647 w 64"/>
              <a:gd name="T17" fmla="*/ 2147483647 h 34"/>
              <a:gd name="T18" fmla="*/ 2147483647 w 64"/>
              <a:gd name="T19" fmla="*/ 2147483647 h 34"/>
              <a:gd name="T20" fmla="*/ 2147483647 w 64"/>
              <a:gd name="T21" fmla="*/ 2147483647 h 34"/>
              <a:gd name="T22" fmla="*/ 2147483647 w 64"/>
              <a:gd name="T23" fmla="*/ 2147483647 h 34"/>
              <a:gd name="T24" fmla="*/ 0 w 64"/>
              <a:gd name="T25" fmla="*/ 2147483647 h 34"/>
              <a:gd name="T26" fmla="*/ 0 w 64"/>
              <a:gd name="T27" fmla="*/ 2147483647 h 34"/>
              <a:gd name="T28" fmla="*/ 2147483647 w 64"/>
              <a:gd name="T29" fmla="*/ 2147483647 h 34"/>
              <a:gd name="T30" fmla="*/ 2147483647 w 64"/>
              <a:gd name="T31" fmla="*/ 2147483647 h 34"/>
              <a:gd name="T32" fmla="*/ 2147483647 w 64"/>
              <a:gd name="T33" fmla="*/ 0 h 34"/>
              <a:gd name="T34" fmla="*/ 2147483647 w 64"/>
              <a:gd name="T35" fmla="*/ 0 h 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4"/>
              <a:gd name="T55" fmla="*/ 0 h 34"/>
              <a:gd name="T56" fmla="*/ 64 w 64"/>
              <a:gd name="T57" fmla="*/ 34 h 3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4" h="34">
                <a:moveTo>
                  <a:pt x="26" y="0"/>
                </a:moveTo>
                <a:lnTo>
                  <a:pt x="36" y="0"/>
                </a:lnTo>
                <a:lnTo>
                  <a:pt x="47" y="0"/>
                </a:lnTo>
                <a:lnTo>
                  <a:pt x="53" y="0"/>
                </a:lnTo>
                <a:lnTo>
                  <a:pt x="60" y="6"/>
                </a:lnTo>
                <a:lnTo>
                  <a:pt x="64" y="8"/>
                </a:lnTo>
                <a:lnTo>
                  <a:pt x="62" y="15"/>
                </a:lnTo>
                <a:lnTo>
                  <a:pt x="57" y="17"/>
                </a:lnTo>
                <a:lnTo>
                  <a:pt x="51" y="23"/>
                </a:lnTo>
                <a:lnTo>
                  <a:pt x="41" y="31"/>
                </a:lnTo>
                <a:lnTo>
                  <a:pt x="32" y="34"/>
                </a:lnTo>
                <a:lnTo>
                  <a:pt x="13" y="34"/>
                </a:lnTo>
                <a:lnTo>
                  <a:pt x="0" y="32"/>
                </a:lnTo>
                <a:lnTo>
                  <a:pt x="0" y="23"/>
                </a:lnTo>
                <a:lnTo>
                  <a:pt x="5" y="6"/>
                </a:lnTo>
                <a:lnTo>
                  <a:pt x="15" y="6"/>
                </a:lnTo>
                <a:lnTo>
                  <a:pt x="2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6873" name="Group 208"/>
          <p:cNvGrpSpPr>
            <a:grpSpLocks/>
          </p:cNvGrpSpPr>
          <p:nvPr/>
        </p:nvGrpSpPr>
        <p:grpSpPr bwMode="auto">
          <a:xfrm>
            <a:off x="7010400" y="1905000"/>
            <a:ext cx="1447800" cy="1524000"/>
            <a:chOff x="4032" y="1663"/>
            <a:chExt cx="1488" cy="1553"/>
          </a:xfrm>
        </p:grpSpPr>
        <p:sp>
          <p:nvSpPr>
            <p:cNvPr id="36895" name="Freeform 209"/>
            <p:cNvSpPr>
              <a:spLocks/>
            </p:cNvSpPr>
            <p:nvPr/>
          </p:nvSpPr>
          <p:spPr bwMode="auto">
            <a:xfrm>
              <a:off x="4054" y="1730"/>
              <a:ext cx="1466" cy="1364"/>
            </a:xfrm>
            <a:custGeom>
              <a:avLst/>
              <a:gdLst>
                <a:gd name="T0" fmla="*/ 24877 w 1064"/>
                <a:gd name="T1" fmla="*/ 0 h 981"/>
                <a:gd name="T2" fmla="*/ 49799 w 1064"/>
                <a:gd name="T3" fmla="*/ 18171 h 981"/>
                <a:gd name="T4" fmla="*/ 49799 w 1064"/>
                <a:gd name="T5" fmla="*/ 51233 h 981"/>
                <a:gd name="T6" fmla="*/ 33433 w 1064"/>
                <a:gd name="T7" fmla="*/ 51233 h 981"/>
                <a:gd name="T8" fmla="*/ 16570 w 1064"/>
                <a:gd name="T9" fmla="*/ 51233 h 981"/>
                <a:gd name="T10" fmla="*/ 0 w 1064"/>
                <a:gd name="T11" fmla="*/ 51233 h 981"/>
                <a:gd name="T12" fmla="*/ 0 w 1064"/>
                <a:gd name="T13" fmla="*/ 18171 h 981"/>
                <a:gd name="T14" fmla="*/ 24877 w 1064"/>
                <a:gd name="T15" fmla="*/ 0 h 9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4"/>
                <a:gd name="T25" fmla="*/ 0 h 981"/>
                <a:gd name="T26" fmla="*/ 1064 w 1064"/>
                <a:gd name="T27" fmla="*/ 981 h 9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4" h="981">
                  <a:moveTo>
                    <a:pt x="531" y="0"/>
                  </a:moveTo>
                  <a:lnTo>
                    <a:pt x="1064" y="348"/>
                  </a:lnTo>
                  <a:lnTo>
                    <a:pt x="1064" y="981"/>
                  </a:lnTo>
                  <a:lnTo>
                    <a:pt x="714" y="981"/>
                  </a:lnTo>
                  <a:lnTo>
                    <a:pt x="354" y="981"/>
                  </a:lnTo>
                  <a:lnTo>
                    <a:pt x="0" y="981"/>
                  </a:lnTo>
                  <a:lnTo>
                    <a:pt x="0" y="348"/>
                  </a:lnTo>
                  <a:lnTo>
                    <a:pt x="531" y="0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6" name="Freeform 210"/>
            <p:cNvSpPr>
              <a:spLocks/>
            </p:cNvSpPr>
            <p:nvPr/>
          </p:nvSpPr>
          <p:spPr bwMode="auto">
            <a:xfrm>
              <a:off x="4032" y="1663"/>
              <a:ext cx="681" cy="478"/>
            </a:xfrm>
            <a:custGeom>
              <a:avLst/>
              <a:gdLst>
                <a:gd name="T0" fmla="*/ 0 w 495"/>
                <a:gd name="T1" fmla="*/ 18390 h 343"/>
                <a:gd name="T2" fmla="*/ 22748 w 495"/>
                <a:gd name="T3" fmla="*/ 2161 h 343"/>
                <a:gd name="T4" fmla="*/ 22748 w 495"/>
                <a:gd name="T5" fmla="*/ 1879 h 343"/>
                <a:gd name="T6" fmla="*/ 22748 w 495"/>
                <a:gd name="T7" fmla="*/ 1267 h 343"/>
                <a:gd name="T8" fmla="*/ 22748 w 495"/>
                <a:gd name="T9" fmla="*/ 694 h 343"/>
                <a:gd name="T10" fmla="*/ 22748 w 495"/>
                <a:gd name="T11" fmla="*/ 0 h 343"/>
                <a:gd name="T12" fmla="*/ 0 w 495"/>
                <a:gd name="T13" fmla="*/ 16337 h 343"/>
                <a:gd name="T14" fmla="*/ 0 w 495"/>
                <a:gd name="T15" fmla="*/ 18390 h 3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5"/>
                <a:gd name="T25" fmla="*/ 0 h 343"/>
                <a:gd name="T26" fmla="*/ 495 w 495"/>
                <a:gd name="T27" fmla="*/ 343 h 3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5" h="343">
                  <a:moveTo>
                    <a:pt x="0" y="343"/>
                  </a:moveTo>
                  <a:lnTo>
                    <a:pt x="495" y="40"/>
                  </a:lnTo>
                  <a:lnTo>
                    <a:pt x="495" y="35"/>
                  </a:lnTo>
                  <a:lnTo>
                    <a:pt x="495" y="24"/>
                  </a:lnTo>
                  <a:lnTo>
                    <a:pt x="495" y="13"/>
                  </a:lnTo>
                  <a:lnTo>
                    <a:pt x="495" y="0"/>
                  </a:lnTo>
                  <a:lnTo>
                    <a:pt x="0" y="304"/>
                  </a:lnTo>
                  <a:lnTo>
                    <a:pt x="0" y="343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7" name="Rectangle 211"/>
            <p:cNvSpPr>
              <a:spLocks noChangeArrowheads="1"/>
            </p:cNvSpPr>
            <p:nvPr/>
          </p:nvSpPr>
          <p:spPr bwMode="auto">
            <a:xfrm>
              <a:off x="4054" y="3166"/>
              <a:ext cx="1466" cy="50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Gill Sans MT" panose="020B0502020104020203" pitchFamily="34" charset="0"/>
              </a:endParaRPr>
            </a:p>
          </p:txBody>
        </p:sp>
        <p:sp>
          <p:nvSpPr>
            <p:cNvPr id="36898" name="Freeform 212"/>
            <p:cNvSpPr>
              <a:spLocks/>
            </p:cNvSpPr>
            <p:nvPr/>
          </p:nvSpPr>
          <p:spPr bwMode="auto">
            <a:xfrm>
              <a:off x="4826" y="1663"/>
              <a:ext cx="675" cy="472"/>
            </a:xfrm>
            <a:custGeom>
              <a:avLst/>
              <a:gdLst>
                <a:gd name="T0" fmla="*/ 22884 w 490"/>
                <a:gd name="T1" fmla="*/ 16858 h 341"/>
                <a:gd name="T2" fmla="*/ 0 w 490"/>
                <a:gd name="T3" fmla="*/ 1891 h 341"/>
                <a:gd name="T4" fmla="*/ 0 w 490"/>
                <a:gd name="T5" fmla="*/ 1570 h 341"/>
                <a:gd name="T6" fmla="*/ 0 w 490"/>
                <a:gd name="T7" fmla="*/ 1134 h 341"/>
                <a:gd name="T8" fmla="*/ 0 w 490"/>
                <a:gd name="T9" fmla="*/ 623 h 341"/>
                <a:gd name="T10" fmla="*/ 0 w 490"/>
                <a:gd name="T11" fmla="*/ 0 h 341"/>
                <a:gd name="T12" fmla="*/ 22884 w 490"/>
                <a:gd name="T13" fmla="*/ 14943 h 341"/>
                <a:gd name="T14" fmla="*/ 22884 w 490"/>
                <a:gd name="T15" fmla="*/ 16858 h 3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0"/>
                <a:gd name="T25" fmla="*/ 0 h 341"/>
                <a:gd name="T26" fmla="*/ 490 w 490"/>
                <a:gd name="T27" fmla="*/ 341 h 3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0" h="341">
                  <a:moveTo>
                    <a:pt x="490" y="341"/>
                  </a:moveTo>
                  <a:lnTo>
                    <a:pt x="0" y="38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90" y="302"/>
                  </a:lnTo>
                  <a:lnTo>
                    <a:pt x="490" y="34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9" name="Rectangle 213"/>
            <p:cNvSpPr>
              <a:spLocks noChangeArrowheads="1"/>
            </p:cNvSpPr>
            <p:nvPr/>
          </p:nvSpPr>
          <p:spPr bwMode="auto">
            <a:xfrm>
              <a:off x="4624" y="2455"/>
              <a:ext cx="334" cy="6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Gill Sans MT" panose="020B0502020104020203" pitchFamily="34" charset="0"/>
              </a:endParaRPr>
            </a:p>
          </p:txBody>
        </p:sp>
        <p:sp>
          <p:nvSpPr>
            <p:cNvPr id="36900" name="Freeform 214"/>
            <p:cNvSpPr>
              <a:spLocks/>
            </p:cNvSpPr>
            <p:nvPr/>
          </p:nvSpPr>
          <p:spPr bwMode="auto">
            <a:xfrm>
              <a:off x="4517" y="2335"/>
              <a:ext cx="14" cy="517"/>
            </a:xfrm>
            <a:custGeom>
              <a:avLst/>
              <a:gdLst>
                <a:gd name="T0" fmla="*/ 36 w 12"/>
                <a:gd name="T1" fmla="*/ 641 h 372"/>
                <a:gd name="T2" fmla="*/ 0 w 12"/>
                <a:gd name="T3" fmla="*/ 289 h 372"/>
                <a:gd name="T4" fmla="*/ 0 w 12"/>
                <a:gd name="T5" fmla="*/ 19317 h 372"/>
                <a:gd name="T6" fmla="*/ 76 w 12"/>
                <a:gd name="T7" fmla="*/ 19317 h 372"/>
                <a:gd name="T8" fmla="*/ 76 w 12"/>
                <a:gd name="T9" fmla="*/ 289 h 372"/>
                <a:gd name="T10" fmla="*/ 36 w 12"/>
                <a:gd name="T11" fmla="*/ 0 h 372"/>
                <a:gd name="T12" fmla="*/ 76 w 12"/>
                <a:gd name="T13" fmla="*/ 289 h 372"/>
                <a:gd name="T14" fmla="*/ 76 w 12"/>
                <a:gd name="T15" fmla="*/ 0 h 372"/>
                <a:gd name="T16" fmla="*/ 36 w 12"/>
                <a:gd name="T17" fmla="*/ 0 h 372"/>
                <a:gd name="T18" fmla="*/ 36 w 12"/>
                <a:gd name="T19" fmla="*/ 641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2"/>
                <a:gd name="T32" fmla="*/ 12 w 12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2">
                  <a:moveTo>
                    <a:pt x="6" y="12"/>
                  </a:moveTo>
                  <a:lnTo>
                    <a:pt x="0" y="6"/>
                  </a:lnTo>
                  <a:lnTo>
                    <a:pt x="0" y="372"/>
                  </a:lnTo>
                  <a:lnTo>
                    <a:pt x="12" y="37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01" name="Freeform 215"/>
            <p:cNvSpPr>
              <a:spLocks/>
            </p:cNvSpPr>
            <p:nvPr/>
          </p:nvSpPr>
          <p:spPr bwMode="auto">
            <a:xfrm>
              <a:off x="4225" y="2335"/>
              <a:ext cx="300" cy="14"/>
            </a:xfrm>
            <a:custGeom>
              <a:avLst/>
              <a:gdLst>
                <a:gd name="T0" fmla="*/ 528 w 217"/>
                <a:gd name="T1" fmla="*/ 36 h 12"/>
                <a:gd name="T2" fmla="*/ 250 w 217"/>
                <a:gd name="T3" fmla="*/ 76 h 12"/>
                <a:gd name="T4" fmla="*/ 10602 w 217"/>
                <a:gd name="T5" fmla="*/ 76 h 12"/>
                <a:gd name="T6" fmla="*/ 10602 w 217"/>
                <a:gd name="T7" fmla="*/ 0 h 12"/>
                <a:gd name="T8" fmla="*/ 250 w 217"/>
                <a:gd name="T9" fmla="*/ 0 h 12"/>
                <a:gd name="T10" fmla="*/ 0 w 217"/>
                <a:gd name="T11" fmla="*/ 36 h 12"/>
                <a:gd name="T12" fmla="*/ 250 w 217"/>
                <a:gd name="T13" fmla="*/ 0 h 12"/>
                <a:gd name="T14" fmla="*/ 0 w 217"/>
                <a:gd name="T15" fmla="*/ 0 h 12"/>
                <a:gd name="T16" fmla="*/ 0 w 217"/>
                <a:gd name="T17" fmla="*/ 36 h 12"/>
                <a:gd name="T18" fmla="*/ 528 w 217"/>
                <a:gd name="T19" fmla="*/ 3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2"/>
                <a:gd name="T32" fmla="*/ 217 w 21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2">
                  <a:moveTo>
                    <a:pt x="11" y="6"/>
                  </a:moveTo>
                  <a:lnTo>
                    <a:pt x="5" y="12"/>
                  </a:lnTo>
                  <a:lnTo>
                    <a:pt x="217" y="12"/>
                  </a:lnTo>
                  <a:lnTo>
                    <a:pt x="217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02" name="Freeform 216"/>
            <p:cNvSpPr>
              <a:spLocks/>
            </p:cNvSpPr>
            <p:nvPr/>
          </p:nvSpPr>
          <p:spPr bwMode="auto">
            <a:xfrm>
              <a:off x="4225" y="2341"/>
              <a:ext cx="16" cy="519"/>
            </a:xfrm>
            <a:custGeom>
              <a:avLst/>
              <a:gdLst>
                <a:gd name="T0" fmla="*/ 442 w 11"/>
                <a:gd name="T1" fmla="*/ 19654 h 372"/>
                <a:gd name="T2" fmla="*/ 963 w 11"/>
                <a:gd name="T3" fmla="*/ 19916 h 372"/>
                <a:gd name="T4" fmla="*/ 963 w 11"/>
                <a:gd name="T5" fmla="*/ 0 h 372"/>
                <a:gd name="T6" fmla="*/ 0 w 11"/>
                <a:gd name="T7" fmla="*/ 0 h 372"/>
                <a:gd name="T8" fmla="*/ 0 w 11"/>
                <a:gd name="T9" fmla="*/ 19916 h 372"/>
                <a:gd name="T10" fmla="*/ 442 w 11"/>
                <a:gd name="T11" fmla="*/ 20230 h 372"/>
                <a:gd name="T12" fmla="*/ 0 w 11"/>
                <a:gd name="T13" fmla="*/ 19916 h 372"/>
                <a:gd name="T14" fmla="*/ 0 w 11"/>
                <a:gd name="T15" fmla="*/ 20230 h 372"/>
                <a:gd name="T16" fmla="*/ 442 w 11"/>
                <a:gd name="T17" fmla="*/ 20230 h 372"/>
                <a:gd name="T18" fmla="*/ 442 w 11"/>
                <a:gd name="T19" fmla="*/ 19654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372"/>
                <a:gd name="T32" fmla="*/ 11 w 11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372">
                  <a:moveTo>
                    <a:pt x="5" y="361"/>
                  </a:moveTo>
                  <a:lnTo>
                    <a:pt x="11" y="3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5" y="372"/>
                  </a:lnTo>
                  <a:lnTo>
                    <a:pt x="0" y="366"/>
                  </a:lnTo>
                  <a:lnTo>
                    <a:pt x="0" y="372"/>
                  </a:lnTo>
                  <a:lnTo>
                    <a:pt x="5" y="372"/>
                  </a:lnTo>
                  <a:lnTo>
                    <a:pt x="5" y="3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03" name="Freeform 217"/>
            <p:cNvSpPr>
              <a:spLocks/>
            </p:cNvSpPr>
            <p:nvPr/>
          </p:nvSpPr>
          <p:spPr bwMode="auto">
            <a:xfrm>
              <a:off x="4233" y="2844"/>
              <a:ext cx="298" cy="16"/>
            </a:xfrm>
            <a:custGeom>
              <a:avLst/>
              <a:gdLst>
                <a:gd name="T0" fmla="*/ 8765 w 218"/>
                <a:gd name="T1" fmla="*/ 442 h 11"/>
                <a:gd name="T2" fmla="*/ 9027 w 218"/>
                <a:gd name="T3" fmla="*/ 0 h 11"/>
                <a:gd name="T4" fmla="*/ 0 w 218"/>
                <a:gd name="T5" fmla="*/ 0 h 11"/>
                <a:gd name="T6" fmla="*/ 0 w 218"/>
                <a:gd name="T7" fmla="*/ 963 h 11"/>
                <a:gd name="T8" fmla="*/ 9027 w 218"/>
                <a:gd name="T9" fmla="*/ 963 h 11"/>
                <a:gd name="T10" fmla="*/ 9264 w 218"/>
                <a:gd name="T11" fmla="*/ 442 h 11"/>
                <a:gd name="T12" fmla="*/ 9027 w 218"/>
                <a:gd name="T13" fmla="*/ 963 h 11"/>
                <a:gd name="T14" fmla="*/ 9264 w 218"/>
                <a:gd name="T15" fmla="*/ 963 h 11"/>
                <a:gd name="T16" fmla="*/ 9264 w 218"/>
                <a:gd name="T17" fmla="*/ 442 h 11"/>
                <a:gd name="T18" fmla="*/ 8765 w 218"/>
                <a:gd name="T19" fmla="*/ 442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8"/>
                <a:gd name="T31" fmla="*/ 0 h 11"/>
                <a:gd name="T32" fmla="*/ 218 w 21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8" h="11">
                  <a:moveTo>
                    <a:pt x="206" y="5"/>
                  </a:moveTo>
                  <a:lnTo>
                    <a:pt x="2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2" y="11"/>
                  </a:lnTo>
                  <a:lnTo>
                    <a:pt x="218" y="5"/>
                  </a:lnTo>
                  <a:lnTo>
                    <a:pt x="212" y="11"/>
                  </a:lnTo>
                  <a:lnTo>
                    <a:pt x="218" y="11"/>
                  </a:lnTo>
                  <a:lnTo>
                    <a:pt x="218" y="5"/>
                  </a:lnTo>
                  <a:lnTo>
                    <a:pt x="206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04" name="Freeform 218"/>
            <p:cNvSpPr>
              <a:spLocks/>
            </p:cNvSpPr>
            <p:nvPr/>
          </p:nvSpPr>
          <p:spPr bwMode="auto">
            <a:xfrm>
              <a:off x="4233" y="2483"/>
              <a:ext cx="289" cy="16"/>
            </a:xfrm>
            <a:custGeom>
              <a:avLst/>
              <a:gdLst>
                <a:gd name="T0" fmla="*/ 10227 w 209"/>
                <a:gd name="T1" fmla="*/ 201 h 12"/>
                <a:gd name="T2" fmla="*/ 10227 w 209"/>
                <a:gd name="T3" fmla="*/ 0 h 12"/>
                <a:gd name="T4" fmla="*/ 0 w 209"/>
                <a:gd name="T5" fmla="*/ 0 h 12"/>
                <a:gd name="T6" fmla="*/ 0 w 209"/>
                <a:gd name="T7" fmla="*/ 368 h 12"/>
                <a:gd name="T8" fmla="*/ 10227 w 209"/>
                <a:gd name="T9" fmla="*/ 368 h 12"/>
                <a:gd name="T10" fmla="*/ 10227 w 209"/>
                <a:gd name="T11" fmla="*/ 20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"/>
                <a:gd name="T19" fmla="*/ 0 h 12"/>
                <a:gd name="T20" fmla="*/ 209 w 209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" h="12">
                  <a:moveTo>
                    <a:pt x="209" y="6"/>
                  </a:moveTo>
                  <a:lnTo>
                    <a:pt x="20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9" y="12"/>
                  </a:lnTo>
                  <a:lnTo>
                    <a:pt x="209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05" name="Freeform 219"/>
            <p:cNvSpPr>
              <a:spLocks/>
            </p:cNvSpPr>
            <p:nvPr/>
          </p:nvSpPr>
          <p:spPr bwMode="auto">
            <a:xfrm>
              <a:off x="4233" y="2669"/>
              <a:ext cx="289" cy="16"/>
            </a:xfrm>
            <a:custGeom>
              <a:avLst/>
              <a:gdLst>
                <a:gd name="T0" fmla="*/ 10227 w 209"/>
                <a:gd name="T1" fmla="*/ 569 h 11"/>
                <a:gd name="T2" fmla="*/ 10227 w 209"/>
                <a:gd name="T3" fmla="*/ 0 h 11"/>
                <a:gd name="T4" fmla="*/ 0 w 209"/>
                <a:gd name="T5" fmla="*/ 0 h 11"/>
                <a:gd name="T6" fmla="*/ 0 w 209"/>
                <a:gd name="T7" fmla="*/ 963 h 11"/>
                <a:gd name="T8" fmla="*/ 10227 w 209"/>
                <a:gd name="T9" fmla="*/ 963 h 11"/>
                <a:gd name="T10" fmla="*/ 10227 w 209"/>
                <a:gd name="T11" fmla="*/ 569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"/>
                <a:gd name="T19" fmla="*/ 0 h 11"/>
                <a:gd name="T20" fmla="*/ 209 w 20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" h="11">
                  <a:moveTo>
                    <a:pt x="209" y="6"/>
                  </a:moveTo>
                  <a:lnTo>
                    <a:pt x="20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09" y="11"/>
                  </a:lnTo>
                  <a:lnTo>
                    <a:pt x="209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06" name="Freeform 220"/>
            <p:cNvSpPr>
              <a:spLocks/>
            </p:cNvSpPr>
            <p:nvPr/>
          </p:nvSpPr>
          <p:spPr bwMode="auto">
            <a:xfrm>
              <a:off x="4365" y="2349"/>
              <a:ext cx="17" cy="498"/>
            </a:xfrm>
            <a:custGeom>
              <a:avLst/>
              <a:gdLst>
                <a:gd name="T0" fmla="*/ 424 w 12"/>
                <a:gd name="T1" fmla="*/ 19383 h 357"/>
                <a:gd name="T2" fmla="*/ 776 w 12"/>
                <a:gd name="T3" fmla="*/ 19383 h 357"/>
                <a:gd name="T4" fmla="*/ 776 w 12"/>
                <a:gd name="T5" fmla="*/ 0 h 357"/>
                <a:gd name="T6" fmla="*/ 0 w 12"/>
                <a:gd name="T7" fmla="*/ 0 h 357"/>
                <a:gd name="T8" fmla="*/ 0 w 12"/>
                <a:gd name="T9" fmla="*/ 19383 h 357"/>
                <a:gd name="T10" fmla="*/ 424 w 12"/>
                <a:gd name="T11" fmla="*/ 19383 h 3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7"/>
                <a:gd name="T20" fmla="*/ 12 w 12"/>
                <a:gd name="T21" fmla="*/ 357 h 3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7">
                  <a:moveTo>
                    <a:pt x="6" y="357"/>
                  </a:moveTo>
                  <a:lnTo>
                    <a:pt x="12" y="35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7"/>
                  </a:lnTo>
                  <a:lnTo>
                    <a:pt x="6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07" name="Freeform 221"/>
            <p:cNvSpPr>
              <a:spLocks/>
            </p:cNvSpPr>
            <p:nvPr/>
          </p:nvSpPr>
          <p:spPr bwMode="auto">
            <a:xfrm>
              <a:off x="5333" y="2335"/>
              <a:ext cx="16" cy="517"/>
            </a:xfrm>
            <a:custGeom>
              <a:avLst/>
              <a:gdLst>
                <a:gd name="T0" fmla="*/ 201 w 12"/>
                <a:gd name="T1" fmla="*/ 641 h 372"/>
                <a:gd name="T2" fmla="*/ 0 w 12"/>
                <a:gd name="T3" fmla="*/ 289 h 372"/>
                <a:gd name="T4" fmla="*/ 0 w 12"/>
                <a:gd name="T5" fmla="*/ 19317 h 372"/>
                <a:gd name="T6" fmla="*/ 368 w 12"/>
                <a:gd name="T7" fmla="*/ 19317 h 372"/>
                <a:gd name="T8" fmla="*/ 368 w 12"/>
                <a:gd name="T9" fmla="*/ 289 h 372"/>
                <a:gd name="T10" fmla="*/ 201 w 12"/>
                <a:gd name="T11" fmla="*/ 0 h 372"/>
                <a:gd name="T12" fmla="*/ 368 w 12"/>
                <a:gd name="T13" fmla="*/ 289 h 372"/>
                <a:gd name="T14" fmla="*/ 368 w 12"/>
                <a:gd name="T15" fmla="*/ 0 h 372"/>
                <a:gd name="T16" fmla="*/ 201 w 12"/>
                <a:gd name="T17" fmla="*/ 0 h 372"/>
                <a:gd name="T18" fmla="*/ 201 w 12"/>
                <a:gd name="T19" fmla="*/ 641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2"/>
                <a:gd name="T32" fmla="*/ 12 w 12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2">
                  <a:moveTo>
                    <a:pt x="6" y="12"/>
                  </a:moveTo>
                  <a:lnTo>
                    <a:pt x="0" y="6"/>
                  </a:lnTo>
                  <a:lnTo>
                    <a:pt x="0" y="372"/>
                  </a:lnTo>
                  <a:lnTo>
                    <a:pt x="12" y="37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08" name="Freeform 222"/>
            <p:cNvSpPr>
              <a:spLocks/>
            </p:cNvSpPr>
            <p:nvPr/>
          </p:nvSpPr>
          <p:spPr bwMode="auto">
            <a:xfrm>
              <a:off x="5043" y="2335"/>
              <a:ext cx="298" cy="14"/>
            </a:xfrm>
            <a:custGeom>
              <a:avLst/>
              <a:gdLst>
                <a:gd name="T0" fmla="*/ 526 w 216"/>
                <a:gd name="T1" fmla="*/ 36 h 12"/>
                <a:gd name="T2" fmla="*/ 250 w 216"/>
                <a:gd name="T3" fmla="*/ 76 h 12"/>
                <a:gd name="T4" fmla="*/ 10267 w 216"/>
                <a:gd name="T5" fmla="*/ 76 h 12"/>
                <a:gd name="T6" fmla="*/ 10267 w 216"/>
                <a:gd name="T7" fmla="*/ 0 h 12"/>
                <a:gd name="T8" fmla="*/ 250 w 216"/>
                <a:gd name="T9" fmla="*/ 0 h 12"/>
                <a:gd name="T10" fmla="*/ 0 w 216"/>
                <a:gd name="T11" fmla="*/ 36 h 12"/>
                <a:gd name="T12" fmla="*/ 250 w 216"/>
                <a:gd name="T13" fmla="*/ 0 h 12"/>
                <a:gd name="T14" fmla="*/ 0 w 216"/>
                <a:gd name="T15" fmla="*/ 0 h 12"/>
                <a:gd name="T16" fmla="*/ 0 w 216"/>
                <a:gd name="T17" fmla="*/ 36 h 12"/>
                <a:gd name="T18" fmla="*/ 526 w 216"/>
                <a:gd name="T19" fmla="*/ 3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6"/>
                <a:gd name="T31" fmla="*/ 0 h 12"/>
                <a:gd name="T32" fmla="*/ 216 w 21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" h="12">
                  <a:moveTo>
                    <a:pt x="11" y="6"/>
                  </a:moveTo>
                  <a:lnTo>
                    <a:pt x="5" y="12"/>
                  </a:lnTo>
                  <a:lnTo>
                    <a:pt x="216" y="12"/>
                  </a:lnTo>
                  <a:lnTo>
                    <a:pt x="216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09" name="Freeform 223"/>
            <p:cNvSpPr>
              <a:spLocks/>
            </p:cNvSpPr>
            <p:nvPr/>
          </p:nvSpPr>
          <p:spPr bwMode="auto">
            <a:xfrm>
              <a:off x="5043" y="2341"/>
              <a:ext cx="17" cy="519"/>
            </a:xfrm>
            <a:custGeom>
              <a:avLst/>
              <a:gdLst>
                <a:gd name="T0" fmla="*/ 954 w 11"/>
                <a:gd name="T1" fmla="*/ 19654 h 372"/>
                <a:gd name="T2" fmla="*/ 2018 w 11"/>
                <a:gd name="T3" fmla="*/ 19916 h 372"/>
                <a:gd name="T4" fmla="*/ 2018 w 11"/>
                <a:gd name="T5" fmla="*/ 0 h 372"/>
                <a:gd name="T6" fmla="*/ 0 w 11"/>
                <a:gd name="T7" fmla="*/ 0 h 372"/>
                <a:gd name="T8" fmla="*/ 0 w 11"/>
                <a:gd name="T9" fmla="*/ 19916 h 372"/>
                <a:gd name="T10" fmla="*/ 954 w 11"/>
                <a:gd name="T11" fmla="*/ 20230 h 372"/>
                <a:gd name="T12" fmla="*/ 0 w 11"/>
                <a:gd name="T13" fmla="*/ 19916 h 372"/>
                <a:gd name="T14" fmla="*/ 0 w 11"/>
                <a:gd name="T15" fmla="*/ 20230 h 372"/>
                <a:gd name="T16" fmla="*/ 954 w 11"/>
                <a:gd name="T17" fmla="*/ 20230 h 372"/>
                <a:gd name="T18" fmla="*/ 954 w 11"/>
                <a:gd name="T19" fmla="*/ 19654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372"/>
                <a:gd name="T32" fmla="*/ 11 w 11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372">
                  <a:moveTo>
                    <a:pt x="5" y="361"/>
                  </a:moveTo>
                  <a:lnTo>
                    <a:pt x="11" y="3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5" y="372"/>
                  </a:lnTo>
                  <a:lnTo>
                    <a:pt x="0" y="366"/>
                  </a:lnTo>
                  <a:lnTo>
                    <a:pt x="0" y="372"/>
                  </a:lnTo>
                  <a:lnTo>
                    <a:pt x="5" y="372"/>
                  </a:lnTo>
                  <a:lnTo>
                    <a:pt x="5" y="3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10" name="Freeform 224"/>
            <p:cNvSpPr>
              <a:spLocks/>
            </p:cNvSpPr>
            <p:nvPr/>
          </p:nvSpPr>
          <p:spPr bwMode="auto">
            <a:xfrm>
              <a:off x="5052" y="2844"/>
              <a:ext cx="297" cy="16"/>
            </a:xfrm>
            <a:custGeom>
              <a:avLst/>
              <a:gdLst>
                <a:gd name="T0" fmla="*/ 8881 w 217"/>
                <a:gd name="T1" fmla="*/ 442 h 11"/>
                <a:gd name="T2" fmla="*/ 9145 w 217"/>
                <a:gd name="T3" fmla="*/ 0 h 11"/>
                <a:gd name="T4" fmla="*/ 0 w 217"/>
                <a:gd name="T5" fmla="*/ 0 h 11"/>
                <a:gd name="T6" fmla="*/ 0 w 217"/>
                <a:gd name="T7" fmla="*/ 963 h 11"/>
                <a:gd name="T8" fmla="*/ 9145 w 217"/>
                <a:gd name="T9" fmla="*/ 963 h 11"/>
                <a:gd name="T10" fmla="*/ 9375 w 217"/>
                <a:gd name="T11" fmla="*/ 442 h 11"/>
                <a:gd name="T12" fmla="*/ 9145 w 217"/>
                <a:gd name="T13" fmla="*/ 963 h 11"/>
                <a:gd name="T14" fmla="*/ 9375 w 217"/>
                <a:gd name="T15" fmla="*/ 963 h 11"/>
                <a:gd name="T16" fmla="*/ 9375 w 217"/>
                <a:gd name="T17" fmla="*/ 442 h 11"/>
                <a:gd name="T18" fmla="*/ 8881 w 217"/>
                <a:gd name="T19" fmla="*/ 442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1"/>
                <a:gd name="T32" fmla="*/ 217 w 217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1">
                  <a:moveTo>
                    <a:pt x="205" y="5"/>
                  </a:moveTo>
                  <a:lnTo>
                    <a:pt x="2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1" y="11"/>
                  </a:lnTo>
                  <a:lnTo>
                    <a:pt x="217" y="5"/>
                  </a:lnTo>
                  <a:lnTo>
                    <a:pt x="211" y="11"/>
                  </a:lnTo>
                  <a:lnTo>
                    <a:pt x="217" y="11"/>
                  </a:lnTo>
                  <a:lnTo>
                    <a:pt x="217" y="5"/>
                  </a:lnTo>
                  <a:lnTo>
                    <a:pt x="20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11" name="Freeform 225"/>
            <p:cNvSpPr>
              <a:spLocks/>
            </p:cNvSpPr>
            <p:nvPr/>
          </p:nvSpPr>
          <p:spPr bwMode="auto">
            <a:xfrm>
              <a:off x="5054" y="2483"/>
              <a:ext cx="284" cy="16"/>
            </a:xfrm>
            <a:custGeom>
              <a:avLst/>
              <a:gdLst>
                <a:gd name="T0" fmla="*/ 10238 w 205"/>
                <a:gd name="T1" fmla="*/ 201 h 12"/>
                <a:gd name="T2" fmla="*/ 10238 w 205"/>
                <a:gd name="T3" fmla="*/ 0 h 12"/>
                <a:gd name="T4" fmla="*/ 0 w 205"/>
                <a:gd name="T5" fmla="*/ 0 h 12"/>
                <a:gd name="T6" fmla="*/ 0 w 205"/>
                <a:gd name="T7" fmla="*/ 368 h 12"/>
                <a:gd name="T8" fmla="*/ 10238 w 205"/>
                <a:gd name="T9" fmla="*/ 368 h 12"/>
                <a:gd name="T10" fmla="*/ 10238 w 205"/>
                <a:gd name="T11" fmla="*/ 20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2"/>
                <a:gd name="T20" fmla="*/ 205 w 205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2">
                  <a:moveTo>
                    <a:pt x="205" y="6"/>
                  </a:moveTo>
                  <a:lnTo>
                    <a:pt x="205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5" y="12"/>
                  </a:lnTo>
                  <a:lnTo>
                    <a:pt x="20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12" name="Freeform 226"/>
            <p:cNvSpPr>
              <a:spLocks/>
            </p:cNvSpPr>
            <p:nvPr/>
          </p:nvSpPr>
          <p:spPr bwMode="auto">
            <a:xfrm>
              <a:off x="5054" y="2669"/>
              <a:ext cx="284" cy="16"/>
            </a:xfrm>
            <a:custGeom>
              <a:avLst/>
              <a:gdLst>
                <a:gd name="T0" fmla="*/ 10238 w 205"/>
                <a:gd name="T1" fmla="*/ 569 h 11"/>
                <a:gd name="T2" fmla="*/ 10238 w 205"/>
                <a:gd name="T3" fmla="*/ 0 h 11"/>
                <a:gd name="T4" fmla="*/ 0 w 205"/>
                <a:gd name="T5" fmla="*/ 0 h 11"/>
                <a:gd name="T6" fmla="*/ 0 w 205"/>
                <a:gd name="T7" fmla="*/ 963 h 11"/>
                <a:gd name="T8" fmla="*/ 10238 w 205"/>
                <a:gd name="T9" fmla="*/ 963 h 11"/>
                <a:gd name="T10" fmla="*/ 10238 w 205"/>
                <a:gd name="T11" fmla="*/ 569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1"/>
                <a:gd name="T20" fmla="*/ 205 w 20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1">
                  <a:moveTo>
                    <a:pt x="205" y="6"/>
                  </a:moveTo>
                  <a:lnTo>
                    <a:pt x="20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05" y="11"/>
                  </a:lnTo>
                  <a:lnTo>
                    <a:pt x="20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13" name="Freeform 227"/>
            <p:cNvSpPr>
              <a:spLocks/>
            </p:cNvSpPr>
            <p:nvPr/>
          </p:nvSpPr>
          <p:spPr bwMode="auto">
            <a:xfrm>
              <a:off x="5184" y="2349"/>
              <a:ext cx="16" cy="498"/>
            </a:xfrm>
            <a:custGeom>
              <a:avLst/>
              <a:gdLst>
                <a:gd name="T0" fmla="*/ 201 w 12"/>
                <a:gd name="T1" fmla="*/ 19383 h 357"/>
                <a:gd name="T2" fmla="*/ 368 w 12"/>
                <a:gd name="T3" fmla="*/ 19383 h 357"/>
                <a:gd name="T4" fmla="*/ 368 w 12"/>
                <a:gd name="T5" fmla="*/ 0 h 357"/>
                <a:gd name="T6" fmla="*/ 0 w 12"/>
                <a:gd name="T7" fmla="*/ 0 h 357"/>
                <a:gd name="T8" fmla="*/ 0 w 12"/>
                <a:gd name="T9" fmla="*/ 19383 h 357"/>
                <a:gd name="T10" fmla="*/ 201 w 12"/>
                <a:gd name="T11" fmla="*/ 19383 h 3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7"/>
                <a:gd name="T20" fmla="*/ 12 w 12"/>
                <a:gd name="T21" fmla="*/ 357 h 3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7">
                  <a:moveTo>
                    <a:pt x="6" y="357"/>
                  </a:moveTo>
                  <a:lnTo>
                    <a:pt x="12" y="35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7"/>
                  </a:lnTo>
                  <a:lnTo>
                    <a:pt x="6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14" name="Freeform 228"/>
            <p:cNvSpPr>
              <a:spLocks/>
            </p:cNvSpPr>
            <p:nvPr/>
          </p:nvSpPr>
          <p:spPr bwMode="auto">
            <a:xfrm>
              <a:off x="4944" y="2319"/>
              <a:ext cx="14" cy="27"/>
            </a:xfrm>
            <a:custGeom>
              <a:avLst/>
              <a:gdLst>
                <a:gd name="T0" fmla="*/ 0 w 12"/>
                <a:gd name="T1" fmla="*/ 0 h 20"/>
                <a:gd name="T2" fmla="*/ 0 w 12"/>
                <a:gd name="T3" fmla="*/ 0 h 20"/>
                <a:gd name="T4" fmla="*/ 0 w 12"/>
                <a:gd name="T5" fmla="*/ 400 h 20"/>
                <a:gd name="T6" fmla="*/ 0 w 12"/>
                <a:gd name="T7" fmla="*/ 637 h 20"/>
                <a:gd name="T8" fmla="*/ 0 w 12"/>
                <a:gd name="T9" fmla="*/ 729 h 20"/>
                <a:gd name="T10" fmla="*/ 36 w 12"/>
                <a:gd name="T11" fmla="*/ 729 h 20"/>
                <a:gd name="T12" fmla="*/ 36 w 12"/>
                <a:gd name="T13" fmla="*/ 729 h 20"/>
                <a:gd name="T14" fmla="*/ 76 w 12"/>
                <a:gd name="T15" fmla="*/ 729 h 20"/>
                <a:gd name="T16" fmla="*/ 76 w 12"/>
                <a:gd name="T17" fmla="*/ 637 h 20"/>
                <a:gd name="T18" fmla="*/ 76 w 12"/>
                <a:gd name="T19" fmla="*/ 400 h 20"/>
                <a:gd name="T20" fmla="*/ 76 w 12"/>
                <a:gd name="T21" fmla="*/ 0 h 20"/>
                <a:gd name="T22" fmla="*/ 76 w 12"/>
                <a:gd name="T23" fmla="*/ 0 h 20"/>
                <a:gd name="T24" fmla="*/ 0 w 12"/>
                <a:gd name="T25" fmla="*/ 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0"/>
                <a:gd name="T41" fmla="*/ 12 w 12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0">
                  <a:moveTo>
                    <a:pt x="0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15" name="Freeform 229"/>
            <p:cNvSpPr>
              <a:spLocks/>
            </p:cNvSpPr>
            <p:nvPr/>
          </p:nvSpPr>
          <p:spPr bwMode="auto">
            <a:xfrm>
              <a:off x="4624" y="2171"/>
              <a:ext cx="334" cy="148"/>
            </a:xfrm>
            <a:custGeom>
              <a:avLst/>
              <a:gdLst>
                <a:gd name="T0" fmla="*/ 526 w 242"/>
                <a:gd name="T1" fmla="*/ 5831 h 106"/>
                <a:gd name="T2" fmla="*/ 526 w 242"/>
                <a:gd name="T3" fmla="*/ 5831 h 106"/>
                <a:gd name="T4" fmla="*/ 657 w 242"/>
                <a:gd name="T5" fmla="*/ 4564 h 106"/>
                <a:gd name="T6" fmla="*/ 1002 w 242"/>
                <a:gd name="T7" fmla="*/ 3464 h 106"/>
                <a:gd name="T8" fmla="*/ 1478 w 242"/>
                <a:gd name="T9" fmla="*/ 2583 h 106"/>
                <a:gd name="T10" fmla="*/ 2159 w 242"/>
                <a:gd name="T11" fmla="*/ 1850 h 106"/>
                <a:gd name="T12" fmla="*/ 2911 w 242"/>
                <a:gd name="T13" fmla="*/ 1273 h 106"/>
                <a:gd name="T14" fmla="*/ 3768 w 242"/>
                <a:gd name="T15" fmla="*/ 949 h 106"/>
                <a:gd name="T16" fmla="*/ 4744 w 242"/>
                <a:gd name="T17" fmla="*/ 680 h 106"/>
                <a:gd name="T18" fmla="*/ 5768 w 242"/>
                <a:gd name="T19" fmla="*/ 577 h 106"/>
                <a:gd name="T20" fmla="*/ 6824 w 242"/>
                <a:gd name="T21" fmla="*/ 708 h 106"/>
                <a:gd name="T22" fmla="*/ 7747 w 242"/>
                <a:gd name="T23" fmla="*/ 989 h 106"/>
                <a:gd name="T24" fmla="*/ 8655 w 242"/>
                <a:gd name="T25" fmla="*/ 1381 h 106"/>
                <a:gd name="T26" fmla="*/ 9418 w 242"/>
                <a:gd name="T27" fmla="*/ 2045 h 106"/>
                <a:gd name="T28" fmla="*/ 10088 w 242"/>
                <a:gd name="T29" fmla="*/ 2692 h 106"/>
                <a:gd name="T30" fmla="*/ 10564 w 242"/>
                <a:gd name="T31" fmla="*/ 3572 h 106"/>
                <a:gd name="T32" fmla="*/ 10907 w 242"/>
                <a:gd name="T33" fmla="*/ 4595 h 106"/>
                <a:gd name="T34" fmla="*/ 10987 w 242"/>
                <a:gd name="T35" fmla="*/ 5831 h 106"/>
                <a:gd name="T36" fmla="*/ 11564 w 242"/>
                <a:gd name="T37" fmla="*/ 5831 h 106"/>
                <a:gd name="T38" fmla="*/ 11418 w 242"/>
                <a:gd name="T39" fmla="*/ 4461 h 106"/>
                <a:gd name="T40" fmla="*/ 10987 w 242"/>
                <a:gd name="T41" fmla="*/ 3347 h 106"/>
                <a:gd name="T42" fmla="*/ 10531 w 242"/>
                <a:gd name="T43" fmla="*/ 2301 h 106"/>
                <a:gd name="T44" fmla="*/ 9762 w 242"/>
                <a:gd name="T45" fmla="*/ 1490 h 106"/>
                <a:gd name="T46" fmla="*/ 8837 w 242"/>
                <a:gd name="T47" fmla="*/ 866 h 106"/>
                <a:gd name="T48" fmla="*/ 7903 w 242"/>
                <a:gd name="T49" fmla="*/ 399 h 106"/>
                <a:gd name="T50" fmla="*/ 6824 w 242"/>
                <a:gd name="T51" fmla="*/ 109 h 106"/>
                <a:gd name="T52" fmla="*/ 5768 w 242"/>
                <a:gd name="T53" fmla="*/ 0 h 106"/>
                <a:gd name="T54" fmla="*/ 4744 w 242"/>
                <a:gd name="T55" fmla="*/ 1 h 106"/>
                <a:gd name="T56" fmla="*/ 3673 w 242"/>
                <a:gd name="T57" fmla="*/ 286 h 106"/>
                <a:gd name="T58" fmla="*/ 2661 w 242"/>
                <a:gd name="T59" fmla="*/ 708 h 106"/>
                <a:gd name="T60" fmla="*/ 1804 w 242"/>
                <a:gd name="T61" fmla="*/ 1381 h 106"/>
                <a:gd name="T62" fmla="*/ 1038 w 242"/>
                <a:gd name="T63" fmla="*/ 2193 h 106"/>
                <a:gd name="T64" fmla="*/ 526 w 242"/>
                <a:gd name="T65" fmla="*/ 3195 h 106"/>
                <a:gd name="T66" fmla="*/ 105 w 242"/>
                <a:gd name="T67" fmla="*/ 4390 h 106"/>
                <a:gd name="T68" fmla="*/ 0 w 242"/>
                <a:gd name="T69" fmla="*/ 5831 h 106"/>
                <a:gd name="T70" fmla="*/ 0 w 242"/>
                <a:gd name="T71" fmla="*/ 5831 h 106"/>
                <a:gd name="T72" fmla="*/ 526 w 242"/>
                <a:gd name="T73" fmla="*/ 5831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2"/>
                <a:gd name="T112" fmla="*/ 0 h 106"/>
                <a:gd name="T113" fmla="*/ 242 w 242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2" h="106">
                  <a:moveTo>
                    <a:pt x="11" y="106"/>
                  </a:moveTo>
                  <a:lnTo>
                    <a:pt x="11" y="106"/>
                  </a:lnTo>
                  <a:lnTo>
                    <a:pt x="14" y="83"/>
                  </a:lnTo>
                  <a:lnTo>
                    <a:pt x="21" y="63"/>
                  </a:lnTo>
                  <a:lnTo>
                    <a:pt x="31" y="47"/>
                  </a:lnTo>
                  <a:lnTo>
                    <a:pt x="45" y="34"/>
                  </a:lnTo>
                  <a:lnTo>
                    <a:pt x="61" y="23"/>
                  </a:lnTo>
                  <a:lnTo>
                    <a:pt x="79" y="17"/>
                  </a:lnTo>
                  <a:lnTo>
                    <a:pt x="99" y="12"/>
                  </a:lnTo>
                  <a:lnTo>
                    <a:pt x="121" y="11"/>
                  </a:lnTo>
                  <a:lnTo>
                    <a:pt x="143" y="13"/>
                  </a:lnTo>
                  <a:lnTo>
                    <a:pt x="162" y="18"/>
                  </a:lnTo>
                  <a:lnTo>
                    <a:pt x="181" y="25"/>
                  </a:lnTo>
                  <a:lnTo>
                    <a:pt x="197" y="37"/>
                  </a:lnTo>
                  <a:lnTo>
                    <a:pt x="211" y="49"/>
                  </a:lnTo>
                  <a:lnTo>
                    <a:pt x="221" y="65"/>
                  </a:lnTo>
                  <a:lnTo>
                    <a:pt x="228" y="84"/>
                  </a:lnTo>
                  <a:lnTo>
                    <a:pt x="230" y="106"/>
                  </a:lnTo>
                  <a:lnTo>
                    <a:pt x="242" y="106"/>
                  </a:lnTo>
                  <a:lnTo>
                    <a:pt x="239" y="81"/>
                  </a:lnTo>
                  <a:lnTo>
                    <a:pt x="230" y="61"/>
                  </a:lnTo>
                  <a:lnTo>
                    <a:pt x="220" y="42"/>
                  </a:lnTo>
                  <a:lnTo>
                    <a:pt x="204" y="27"/>
                  </a:lnTo>
                  <a:lnTo>
                    <a:pt x="185" y="16"/>
                  </a:lnTo>
                  <a:lnTo>
                    <a:pt x="165" y="7"/>
                  </a:lnTo>
                  <a:lnTo>
                    <a:pt x="143" y="2"/>
                  </a:lnTo>
                  <a:lnTo>
                    <a:pt x="121" y="0"/>
                  </a:lnTo>
                  <a:lnTo>
                    <a:pt x="99" y="1"/>
                  </a:lnTo>
                  <a:lnTo>
                    <a:pt x="77" y="5"/>
                  </a:lnTo>
                  <a:lnTo>
                    <a:pt x="56" y="13"/>
                  </a:lnTo>
                  <a:lnTo>
                    <a:pt x="38" y="25"/>
                  </a:lnTo>
                  <a:lnTo>
                    <a:pt x="22" y="40"/>
                  </a:lnTo>
                  <a:lnTo>
                    <a:pt x="11" y="58"/>
                  </a:lnTo>
                  <a:lnTo>
                    <a:pt x="2" y="80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16" name="Freeform 230"/>
            <p:cNvSpPr>
              <a:spLocks/>
            </p:cNvSpPr>
            <p:nvPr/>
          </p:nvSpPr>
          <p:spPr bwMode="auto">
            <a:xfrm>
              <a:off x="4624" y="2319"/>
              <a:ext cx="17" cy="36"/>
            </a:xfrm>
            <a:custGeom>
              <a:avLst/>
              <a:gdLst>
                <a:gd name="T0" fmla="*/ 1117 w 11"/>
                <a:gd name="T1" fmla="*/ 738 h 26"/>
                <a:gd name="T2" fmla="*/ 1117 w 11"/>
                <a:gd name="T3" fmla="*/ 1014 h 26"/>
                <a:gd name="T4" fmla="*/ 2018 w 11"/>
                <a:gd name="T5" fmla="*/ 1014 h 26"/>
                <a:gd name="T6" fmla="*/ 2018 w 11"/>
                <a:gd name="T7" fmla="*/ 886 h 26"/>
                <a:gd name="T8" fmla="*/ 2018 w 11"/>
                <a:gd name="T9" fmla="*/ 533 h 26"/>
                <a:gd name="T10" fmla="*/ 2018 w 11"/>
                <a:gd name="T11" fmla="*/ 0 h 26"/>
                <a:gd name="T12" fmla="*/ 0 w 11"/>
                <a:gd name="T13" fmla="*/ 0 h 26"/>
                <a:gd name="T14" fmla="*/ 0 w 11"/>
                <a:gd name="T15" fmla="*/ 533 h 26"/>
                <a:gd name="T16" fmla="*/ 0 w 11"/>
                <a:gd name="T17" fmla="*/ 886 h 26"/>
                <a:gd name="T18" fmla="*/ 0 w 11"/>
                <a:gd name="T19" fmla="*/ 1014 h 26"/>
                <a:gd name="T20" fmla="*/ 1117 w 11"/>
                <a:gd name="T21" fmla="*/ 1014 h 26"/>
                <a:gd name="T22" fmla="*/ 1117 w 11"/>
                <a:gd name="T23" fmla="*/ 1297 h 26"/>
                <a:gd name="T24" fmla="*/ 0 w 11"/>
                <a:gd name="T25" fmla="*/ 1014 h 26"/>
                <a:gd name="T26" fmla="*/ 0 w 11"/>
                <a:gd name="T27" fmla="*/ 1297 h 26"/>
                <a:gd name="T28" fmla="*/ 1117 w 11"/>
                <a:gd name="T29" fmla="*/ 1297 h 26"/>
                <a:gd name="T30" fmla="*/ 1117 w 11"/>
                <a:gd name="T31" fmla="*/ 738 h 2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"/>
                <a:gd name="T49" fmla="*/ 0 h 26"/>
                <a:gd name="T50" fmla="*/ 11 w 11"/>
                <a:gd name="T51" fmla="*/ 26 h 2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" h="26">
                  <a:moveTo>
                    <a:pt x="6" y="15"/>
                  </a:moveTo>
                  <a:lnTo>
                    <a:pt x="6" y="20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17" name="Freeform 231"/>
            <p:cNvSpPr>
              <a:spLocks/>
            </p:cNvSpPr>
            <p:nvPr/>
          </p:nvSpPr>
          <p:spPr bwMode="auto">
            <a:xfrm>
              <a:off x="4633" y="2338"/>
              <a:ext cx="325" cy="17"/>
            </a:xfrm>
            <a:custGeom>
              <a:avLst/>
              <a:gdLst>
                <a:gd name="T0" fmla="*/ 10396 w 236"/>
                <a:gd name="T1" fmla="*/ 954 h 11"/>
                <a:gd name="T2" fmla="*/ 10728 w 236"/>
                <a:gd name="T3" fmla="*/ 0 h 11"/>
                <a:gd name="T4" fmla="*/ 0 w 236"/>
                <a:gd name="T5" fmla="*/ 0 h 11"/>
                <a:gd name="T6" fmla="*/ 0 w 236"/>
                <a:gd name="T7" fmla="*/ 2018 h 11"/>
                <a:gd name="T8" fmla="*/ 10728 w 236"/>
                <a:gd name="T9" fmla="*/ 2018 h 11"/>
                <a:gd name="T10" fmla="*/ 11003 w 236"/>
                <a:gd name="T11" fmla="*/ 954 h 11"/>
                <a:gd name="T12" fmla="*/ 10728 w 236"/>
                <a:gd name="T13" fmla="*/ 2018 h 11"/>
                <a:gd name="T14" fmla="*/ 11003 w 236"/>
                <a:gd name="T15" fmla="*/ 2018 h 11"/>
                <a:gd name="T16" fmla="*/ 11003 w 236"/>
                <a:gd name="T17" fmla="*/ 954 h 11"/>
                <a:gd name="T18" fmla="*/ 10396 w 236"/>
                <a:gd name="T19" fmla="*/ 954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6"/>
                <a:gd name="T31" fmla="*/ 0 h 11"/>
                <a:gd name="T32" fmla="*/ 236 w 236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6" h="11">
                  <a:moveTo>
                    <a:pt x="224" y="5"/>
                  </a:moveTo>
                  <a:lnTo>
                    <a:pt x="23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30" y="11"/>
                  </a:lnTo>
                  <a:lnTo>
                    <a:pt x="236" y="5"/>
                  </a:lnTo>
                  <a:lnTo>
                    <a:pt x="230" y="11"/>
                  </a:lnTo>
                  <a:lnTo>
                    <a:pt x="236" y="11"/>
                  </a:lnTo>
                  <a:lnTo>
                    <a:pt x="236" y="5"/>
                  </a:lnTo>
                  <a:lnTo>
                    <a:pt x="22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18" name="Freeform 232"/>
            <p:cNvSpPr>
              <a:spLocks/>
            </p:cNvSpPr>
            <p:nvPr/>
          </p:nvSpPr>
          <p:spPr bwMode="auto">
            <a:xfrm>
              <a:off x="4787" y="2180"/>
              <a:ext cx="14" cy="166"/>
            </a:xfrm>
            <a:custGeom>
              <a:avLst/>
              <a:gdLst>
                <a:gd name="T0" fmla="*/ 36 w 12"/>
                <a:gd name="T1" fmla="*/ 7099 h 118"/>
                <a:gd name="T2" fmla="*/ 76 w 12"/>
                <a:gd name="T3" fmla="*/ 7099 h 118"/>
                <a:gd name="T4" fmla="*/ 76 w 12"/>
                <a:gd name="T5" fmla="*/ 0 h 118"/>
                <a:gd name="T6" fmla="*/ 0 w 12"/>
                <a:gd name="T7" fmla="*/ 0 h 118"/>
                <a:gd name="T8" fmla="*/ 0 w 12"/>
                <a:gd name="T9" fmla="*/ 7099 h 118"/>
                <a:gd name="T10" fmla="*/ 36 w 12"/>
                <a:gd name="T11" fmla="*/ 7099 h 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18"/>
                <a:gd name="T20" fmla="*/ 12 w 12"/>
                <a:gd name="T21" fmla="*/ 118 h 1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18">
                  <a:moveTo>
                    <a:pt x="6" y="118"/>
                  </a:moveTo>
                  <a:lnTo>
                    <a:pt x="12" y="1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8"/>
                  </a:lnTo>
                  <a:lnTo>
                    <a:pt x="6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19" name="Freeform 233"/>
            <p:cNvSpPr>
              <a:spLocks/>
            </p:cNvSpPr>
            <p:nvPr/>
          </p:nvSpPr>
          <p:spPr bwMode="auto">
            <a:xfrm>
              <a:off x="4790" y="2221"/>
              <a:ext cx="132" cy="128"/>
            </a:xfrm>
            <a:custGeom>
              <a:avLst/>
              <a:gdLst>
                <a:gd name="T0" fmla="*/ 198 w 96"/>
                <a:gd name="T1" fmla="*/ 3651 h 94"/>
                <a:gd name="T2" fmla="*/ 341 w 96"/>
                <a:gd name="T3" fmla="*/ 3820 h 94"/>
                <a:gd name="T4" fmla="*/ 4394 w 96"/>
                <a:gd name="T5" fmla="*/ 306 h 94"/>
                <a:gd name="T6" fmla="*/ 4062 w 96"/>
                <a:gd name="T7" fmla="*/ 0 h 94"/>
                <a:gd name="T8" fmla="*/ 0 w 96"/>
                <a:gd name="T9" fmla="*/ 3525 h 94"/>
                <a:gd name="T10" fmla="*/ 198 w 96"/>
                <a:gd name="T11" fmla="*/ 3651 h 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94"/>
                <a:gd name="T20" fmla="*/ 96 w 96"/>
                <a:gd name="T21" fmla="*/ 94 h 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94">
                  <a:moveTo>
                    <a:pt x="4" y="90"/>
                  </a:moveTo>
                  <a:lnTo>
                    <a:pt x="7" y="94"/>
                  </a:lnTo>
                  <a:lnTo>
                    <a:pt x="96" y="7"/>
                  </a:lnTo>
                  <a:lnTo>
                    <a:pt x="89" y="0"/>
                  </a:lnTo>
                  <a:lnTo>
                    <a:pt x="0" y="87"/>
                  </a:lnTo>
                  <a:lnTo>
                    <a:pt x="4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920" name="Freeform 234"/>
            <p:cNvSpPr>
              <a:spLocks/>
            </p:cNvSpPr>
            <p:nvPr/>
          </p:nvSpPr>
          <p:spPr bwMode="auto">
            <a:xfrm>
              <a:off x="4671" y="2219"/>
              <a:ext cx="127" cy="130"/>
            </a:xfrm>
            <a:custGeom>
              <a:avLst/>
              <a:gdLst>
                <a:gd name="T0" fmla="*/ 4268 w 92"/>
                <a:gd name="T1" fmla="*/ 3511 h 96"/>
                <a:gd name="T2" fmla="*/ 4399 w 92"/>
                <a:gd name="T3" fmla="*/ 3407 h 96"/>
                <a:gd name="T4" fmla="*/ 345 w 92"/>
                <a:gd name="T5" fmla="*/ 0 h 96"/>
                <a:gd name="T6" fmla="*/ 0 w 92"/>
                <a:gd name="T7" fmla="*/ 255 h 96"/>
                <a:gd name="T8" fmla="*/ 4074 w 92"/>
                <a:gd name="T9" fmla="*/ 3639 h 96"/>
                <a:gd name="T10" fmla="*/ 4268 w 92"/>
                <a:gd name="T11" fmla="*/ 3511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96"/>
                <a:gd name="T20" fmla="*/ 92 w 92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96">
                  <a:moveTo>
                    <a:pt x="89" y="92"/>
                  </a:moveTo>
                  <a:lnTo>
                    <a:pt x="92" y="89"/>
                  </a:lnTo>
                  <a:lnTo>
                    <a:pt x="7" y="0"/>
                  </a:lnTo>
                  <a:lnTo>
                    <a:pt x="0" y="7"/>
                  </a:lnTo>
                  <a:lnTo>
                    <a:pt x="85" y="96"/>
                  </a:lnTo>
                  <a:lnTo>
                    <a:pt x="89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36921" name="Picture 235" descr="bd00038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776"/>
              <a:ext cx="240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22" name="Picture 236" descr="bd05805_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496"/>
              <a:ext cx="2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74" name="Text Box 237"/>
          <p:cNvSpPr txBox="1">
            <a:spLocks noChangeArrowheads="1"/>
          </p:cNvSpPr>
          <p:nvPr/>
        </p:nvSpPr>
        <p:spPr bwMode="auto">
          <a:xfrm>
            <a:off x="6705600" y="3657600"/>
            <a:ext cx="2133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i="1" dirty="0">
                <a:latin typeface="Times New Roman" panose="02020603050405020304" pitchFamily="18" charset="0"/>
              </a:rPr>
              <a:t>3</a:t>
            </a:r>
            <a:r>
              <a:rPr lang="en-US" altLang="en-US" sz="2000" i="1" baseline="30000" dirty="0">
                <a:latin typeface="Times New Roman" panose="02020603050405020304" pitchFamily="18" charset="0"/>
              </a:rPr>
              <a:t>rd</a:t>
            </a:r>
            <a:r>
              <a:rPr lang="en-US" altLang="en-US" sz="2000" i="1" dirty="0">
                <a:latin typeface="Times New Roman" panose="02020603050405020304" pitchFamily="18" charset="0"/>
              </a:rPr>
              <a:t> Delay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Delay in receiving care at the health facility</a:t>
            </a:r>
          </a:p>
        </p:txBody>
      </p:sp>
      <p:sp>
        <p:nvSpPr>
          <p:cNvPr id="36875" name="Rectangle 238"/>
          <p:cNvSpPr>
            <a:spLocks noChangeArrowheads="1"/>
          </p:cNvSpPr>
          <p:nvPr/>
        </p:nvSpPr>
        <p:spPr bwMode="auto">
          <a:xfrm>
            <a:off x="381000" y="5257800"/>
            <a:ext cx="32766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i="1" dirty="0">
                <a:latin typeface="Times New Roman" panose="02020603050405020304" pitchFamily="18" charset="0"/>
              </a:rPr>
              <a:t>1</a:t>
            </a:r>
            <a:r>
              <a:rPr lang="en-US" altLang="en-US" sz="2000" i="1" baseline="30000" dirty="0">
                <a:latin typeface="Times New Roman" panose="02020603050405020304" pitchFamily="18" charset="0"/>
              </a:rPr>
              <a:t>st</a:t>
            </a:r>
            <a:r>
              <a:rPr lang="en-US" altLang="en-US" sz="2000" i="1" dirty="0">
                <a:latin typeface="Times New Roman" panose="02020603050405020304" pitchFamily="18" charset="0"/>
              </a:rPr>
              <a:t> Delay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Delay in the Home</a:t>
            </a:r>
          </a:p>
        </p:txBody>
      </p:sp>
      <p:sp>
        <p:nvSpPr>
          <p:cNvPr id="36876" name="Rectangle 239"/>
          <p:cNvSpPr>
            <a:spLocks noChangeArrowheads="1"/>
          </p:cNvSpPr>
          <p:nvPr/>
        </p:nvSpPr>
        <p:spPr bwMode="auto">
          <a:xfrm>
            <a:off x="3048000" y="2362200"/>
            <a:ext cx="2438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i="1" dirty="0">
                <a:latin typeface="Times New Roman" panose="02020603050405020304" pitchFamily="18" charset="0"/>
              </a:rPr>
              <a:t>2</a:t>
            </a:r>
            <a:r>
              <a:rPr lang="en-US" altLang="en-US" sz="2000" i="1" baseline="30000" dirty="0">
                <a:latin typeface="Times New Roman" panose="02020603050405020304" pitchFamily="18" charset="0"/>
              </a:rPr>
              <a:t>nd</a:t>
            </a:r>
            <a:r>
              <a:rPr lang="en-US" altLang="en-US" sz="2000" i="1" dirty="0">
                <a:latin typeface="Times New Roman" panose="02020603050405020304" pitchFamily="18" charset="0"/>
              </a:rPr>
              <a:t> Delay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Delay in Accessing the Health Facility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6877" name="Freeform 240"/>
          <p:cNvSpPr>
            <a:spLocks/>
          </p:cNvSpPr>
          <p:nvPr/>
        </p:nvSpPr>
        <p:spPr bwMode="auto">
          <a:xfrm>
            <a:off x="3048000" y="3657600"/>
            <a:ext cx="4038600" cy="1447800"/>
          </a:xfrm>
          <a:custGeom>
            <a:avLst/>
            <a:gdLst>
              <a:gd name="T0" fmla="*/ 0 w 2456"/>
              <a:gd name="T1" fmla="*/ 2147483647 h 896"/>
              <a:gd name="T2" fmla="*/ 2147483647 w 2456"/>
              <a:gd name="T3" fmla="*/ 2147483647 h 896"/>
              <a:gd name="T4" fmla="*/ 2147483647 w 2456"/>
              <a:gd name="T5" fmla="*/ 2147483647 h 896"/>
              <a:gd name="T6" fmla="*/ 2147483647 w 2456"/>
              <a:gd name="T7" fmla="*/ 2147483647 h 896"/>
              <a:gd name="T8" fmla="*/ 0 60000 65536"/>
              <a:gd name="T9" fmla="*/ 0 60000 65536"/>
              <a:gd name="T10" fmla="*/ 0 60000 65536"/>
              <a:gd name="T11" fmla="*/ 0 60000 65536"/>
              <a:gd name="T12" fmla="*/ 0 w 2456"/>
              <a:gd name="T13" fmla="*/ 0 h 896"/>
              <a:gd name="T14" fmla="*/ 2456 w 2456"/>
              <a:gd name="T15" fmla="*/ 896 h 8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56" h="896">
                <a:moveTo>
                  <a:pt x="0" y="744"/>
                </a:moveTo>
                <a:cubicBezTo>
                  <a:pt x="84" y="820"/>
                  <a:pt x="168" y="896"/>
                  <a:pt x="528" y="792"/>
                </a:cubicBezTo>
                <a:cubicBezTo>
                  <a:pt x="888" y="688"/>
                  <a:pt x="1864" y="240"/>
                  <a:pt x="2160" y="120"/>
                </a:cubicBezTo>
                <a:cubicBezTo>
                  <a:pt x="2456" y="0"/>
                  <a:pt x="2280" y="80"/>
                  <a:pt x="2304" y="72"/>
                </a:cubicBezTo>
              </a:path>
            </a:pathLst>
          </a:custGeom>
          <a:noFill/>
          <a:ln w="168275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6878" name="Group 241"/>
          <p:cNvGrpSpPr>
            <a:grpSpLocks/>
          </p:cNvGrpSpPr>
          <p:nvPr/>
        </p:nvGrpSpPr>
        <p:grpSpPr bwMode="auto">
          <a:xfrm rot="19932667" flipH="1">
            <a:off x="3962400" y="3810000"/>
            <a:ext cx="1600200" cy="838200"/>
            <a:chOff x="2160" y="1824"/>
            <a:chExt cx="1398" cy="718"/>
          </a:xfrm>
        </p:grpSpPr>
        <p:sp>
          <p:nvSpPr>
            <p:cNvPr id="36879" name="Freeform 242"/>
            <p:cNvSpPr>
              <a:spLocks/>
            </p:cNvSpPr>
            <p:nvPr/>
          </p:nvSpPr>
          <p:spPr bwMode="auto">
            <a:xfrm>
              <a:off x="2322" y="1976"/>
              <a:ext cx="438" cy="325"/>
            </a:xfrm>
            <a:custGeom>
              <a:avLst/>
              <a:gdLst>
                <a:gd name="T0" fmla="*/ 1 w 876"/>
                <a:gd name="T1" fmla="*/ 0 h 649"/>
                <a:gd name="T2" fmla="*/ 1 w 876"/>
                <a:gd name="T3" fmla="*/ 1 h 649"/>
                <a:gd name="T4" fmla="*/ 0 w 876"/>
                <a:gd name="T5" fmla="*/ 1 h 649"/>
                <a:gd name="T6" fmla="*/ 1 w 876"/>
                <a:gd name="T7" fmla="*/ 1 h 649"/>
                <a:gd name="T8" fmla="*/ 1 w 876"/>
                <a:gd name="T9" fmla="*/ 1 h 649"/>
                <a:gd name="T10" fmla="*/ 1 w 876"/>
                <a:gd name="T11" fmla="*/ 1 h 649"/>
                <a:gd name="T12" fmla="*/ 1 w 876"/>
                <a:gd name="T13" fmla="*/ 1 h 649"/>
                <a:gd name="T14" fmla="*/ 1 w 876"/>
                <a:gd name="T15" fmla="*/ 1 h 649"/>
                <a:gd name="T16" fmla="*/ 1 w 876"/>
                <a:gd name="T17" fmla="*/ 1 h 649"/>
                <a:gd name="T18" fmla="*/ 1 w 876"/>
                <a:gd name="T19" fmla="*/ 0 h 649"/>
                <a:gd name="T20" fmla="*/ 1 w 876"/>
                <a:gd name="T21" fmla="*/ 0 h 6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76"/>
                <a:gd name="T34" fmla="*/ 0 h 649"/>
                <a:gd name="T35" fmla="*/ 876 w 876"/>
                <a:gd name="T36" fmla="*/ 649 h 64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76" h="649">
                  <a:moveTo>
                    <a:pt x="796" y="0"/>
                  </a:moveTo>
                  <a:lnTo>
                    <a:pt x="164" y="59"/>
                  </a:lnTo>
                  <a:lnTo>
                    <a:pt x="0" y="206"/>
                  </a:lnTo>
                  <a:lnTo>
                    <a:pt x="5" y="649"/>
                  </a:lnTo>
                  <a:lnTo>
                    <a:pt x="108" y="647"/>
                  </a:lnTo>
                  <a:lnTo>
                    <a:pt x="124" y="208"/>
                  </a:lnTo>
                  <a:lnTo>
                    <a:pt x="301" y="236"/>
                  </a:lnTo>
                  <a:lnTo>
                    <a:pt x="189" y="101"/>
                  </a:lnTo>
                  <a:lnTo>
                    <a:pt x="876" y="31"/>
                  </a:lnTo>
                  <a:lnTo>
                    <a:pt x="7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0" name="Freeform 243"/>
            <p:cNvSpPr>
              <a:spLocks/>
            </p:cNvSpPr>
            <p:nvPr/>
          </p:nvSpPr>
          <p:spPr bwMode="auto">
            <a:xfrm>
              <a:off x="2165" y="2091"/>
              <a:ext cx="1101" cy="272"/>
            </a:xfrm>
            <a:custGeom>
              <a:avLst/>
              <a:gdLst>
                <a:gd name="T0" fmla="*/ 1 w 2202"/>
                <a:gd name="T1" fmla="*/ 0 h 545"/>
                <a:gd name="T2" fmla="*/ 1 w 2202"/>
                <a:gd name="T3" fmla="*/ 0 h 545"/>
                <a:gd name="T4" fmla="*/ 1 w 2202"/>
                <a:gd name="T5" fmla="*/ 0 h 545"/>
                <a:gd name="T6" fmla="*/ 1 w 2202"/>
                <a:gd name="T7" fmla="*/ 0 h 545"/>
                <a:gd name="T8" fmla="*/ 1 w 2202"/>
                <a:gd name="T9" fmla="*/ 0 h 545"/>
                <a:gd name="T10" fmla="*/ 1 w 2202"/>
                <a:gd name="T11" fmla="*/ 0 h 545"/>
                <a:gd name="T12" fmla="*/ 1 w 2202"/>
                <a:gd name="T13" fmla="*/ 0 h 545"/>
                <a:gd name="T14" fmla="*/ 1 w 2202"/>
                <a:gd name="T15" fmla="*/ 0 h 545"/>
                <a:gd name="T16" fmla="*/ 1 w 2202"/>
                <a:gd name="T17" fmla="*/ 0 h 545"/>
                <a:gd name="T18" fmla="*/ 1 w 2202"/>
                <a:gd name="T19" fmla="*/ 0 h 545"/>
                <a:gd name="T20" fmla="*/ 1 w 2202"/>
                <a:gd name="T21" fmla="*/ 0 h 545"/>
                <a:gd name="T22" fmla="*/ 1 w 2202"/>
                <a:gd name="T23" fmla="*/ 0 h 545"/>
                <a:gd name="T24" fmla="*/ 1 w 2202"/>
                <a:gd name="T25" fmla="*/ 0 h 545"/>
                <a:gd name="T26" fmla="*/ 1 w 2202"/>
                <a:gd name="T27" fmla="*/ 0 h 545"/>
                <a:gd name="T28" fmla="*/ 1 w 2202"/>
                <a:gd name="T29" fmla="*/ 0 h 545"/>
                <a:gd name="T30" fmla="*/ 1 w 2202"/>
                <a:gd name="T31" fmla="*/ 0 h 545"/>
                <a:gd name="T32" fmla="*/ 1 w 2202"/>
                <a:gd name="T33" fmla="*/ 0 h 545"/>
                <a:gd name="T34" fmla="*/ 1 w 2202"/>
                <a:gd name="T35" fmla="*/ 0 h 545"/>
                <a:gd name="T36" fmla="*/ 1 w 2202"/>
                <a:gd name="T37" fmla="*/ 0 h 545"/>
                <a:gd name="T38" fmla="*/ 1 w 2202"/>
                <a:gd name="T39" fmla="*/ 0 h 545"/>
                <a:gd name="T40" fmla="*/ 1 w 2202"/>
                <a:gd name="T41" fmla="*/ 0 h 545"/>
                <a:gd name="T42" fmla="*/ 1 w 2202"/>
                <a:gd name="T43" fmla="*/ 0 h 545"/>
                <a:gd name="T44" fmla="*/ 1 w 2202"/>
                <a:gd name="T45" fmla="*/ 0 h 545"/>
                <a:gd name="T46" fmla="*/ 1 w 2202"/>
                <a:gd name="T47" fmla="*/ 0 h 545"/>
                <a:gd name="T48" fmla="*/ 1 w 2202"/>
                <a:gd name="T49" fmla="*/ 0 h 545"/>
                <a:gd name="T50" fmla="*/ 1 w 2202"/>
                <a:gd name="T51" fmla="*/ 0 h 545"/>
                <a:gd name="T52" fmla="*/ 1 w 2202"/>
                <a:gd name="T53" fmla="*/ 0 h 545"/>
                <a:gd name="T54" fmla="*/ 1 w 2202"/>
                <a:gd name="T55" fmla="*/ 0 h 545"/>
                <a:gd name="T56" fmla="*/ 1 w 2202"/>
                <a:gd name="T57" fmla="*/ 0 h 545"/>
                <a:gd name="T58" fmla="*/ 1 w 2202"/>
                <a:gd name="T59" fmla="*/ 0 h 545"/>
                <a:gd name="T60" fmla="*/ 1 w 2202"/>
                <a:gd name="T61" fmla="*/ 0 h 545"/>
                <a:gd name="T62" fmla="*/ 1 w 2202"/>
                <a:gd name="T63" fmla="*/ 0 h 545"/>
                <a:gd name="T64" fmla="*/ 1 w 2202"/>
                <a:gd name="T65" fmla="*/ 0 h 545"/>
                <a:gd name="T66" fmla="*/ 1 w 2202"/>
                <a:gd name="T67" fmla="*/ 0 h 545"/>
                <a:gd name="T68" fmla="*/ 1 w 2202"/>
                <a:gd name="T69" fmla="*/ 0 h 545"/>
                <a:gd name="T70" fmla="*/ 1 w 2202"/>
                <a:gd name="T71" fmla="*/ 0 h 545"/>
                <a:gd name="T72" fmla="*/ 1 w 2202"/>
                <a:gd name="T73" fmla="*/ 0 h 545"/>
                <a:gd name="T74" fmla="*/ 1 w 2202"/>
                <a:gd name="T75" fmla="*/ 0 h 545"/>
                <a:gd name="T76" fmla="*/ 1 w 2202"/>
                <a:gd name="T77" fmla="*/ 0 h 545"/>
                <a:gd name="T78" fmla="*/ 1 w 2202"/>
                <a:gd name="T79" fmla="*/ 0 h 545"/>
                <a:gd name="T80" fmla="*/ 1 w 2202"/>
                <a:gd name="T81" fmla="*/ 0 h 545"/>
                <a:gd name="T82" fmla="*/ 1 w 2202"/>
                <a:gd name="T83" fmla="*/ 0 h 545"/>
                <a:gd name="T84" fmla="*/ 1 w 2202"/>
                <a:gd name="T85" fmla="*/ 0 h 545"/>
                <a:gd name="T86" fmla="*/ 1 w 2202"/>
                <a:gd name="T87" fmla="*/ 0 h 545"/>
                <a:gd name="T88" fmla="*/ 1 w 2202"/>
                <a:gd name="T89" fmla="*/ 0 h 545"/>
                <a:gd name="T90" fmla="*/ 1 w 2202"/>
                <a:gd name="T91" fmla="*/ 0 h 545"/>
                <a:gd name="T92" fmla="*/ 1 w 2202"/>
                <a:gd name="T93" fmla="*/ 0 h 545"/>
                <a:gd name="T94" fmla="*/ 1 w 2202"/>
                <a:gd name="T95" fmla="*/ 0 h 545"/>
                <a:gd name="T96" fmla="*/ 1 w 2202"/>
                <a:gd name="T97" fmla="*/ 0 h 545"/>
                <a:gd name="T98" fmla="*/ 1 w 2202"/>
                <a:gd name="T99" fmla="*/ 0 h 545"/>
                <a:gd name="T100" fmla="*/ 1 w 2202"/>
                <a:gd name="T101" fmla="*/ 0 h 545"/>
                <a:gd name="T102" fmla="*/ 1 w 2202"/>
                <a:gd name="T103" fmla="*/ 0 h 545"/>
                <a:gd name="T104" fmla="*/ 1 w 2202"/>
                <a:gd name="T105" fmla="*/ 0 h 545"/>
                <a:gd name="T106" fmla="*/ 1 w 2202"/>
                <a:gd name="T107" fmla="*/ 0 h 54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02"/>
                <a:gd name="T163" fmla="*/ 0 h 545"/>
                <a:gd name="T164" fmla="*/ 2202 w 2202"/>
                <a:gd name="T165" fmla="*/ 545 h 54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02" h="545">
                  <a:moveTo>
                    <a:pt x="208" y="20"/>
                  </a:moveTo>
                  <a:lnTo>
                    <a:pt x="202" y="23"/>
                  </a:lnTo>
                  <a:lnTo>
                    <a:pt x="188" y="29"/>
                  </a:lnTo>
                  <a:lnTo>
                    <a:pt x="179" y="34"/>
                  </a:lnTo>
                  <a:lnTo>
                    <a:pt x="167" y="39"/>
                  </a:lnTo>
                  <a:lnTo>
                    <a:pt x="155" y="46"/>
                  </a:lnTo>
                  <a:lnTo>
                    <a:pt x="148" y="51"/>
                  </a:lnTo>
                  <a:lnTo>
                    <a:pt x="141" y="54"/>
                  </a:lnTo>
                  <a:lnTo>
                    <a:pt x="134" y="58"/>
                  </a:lnTo>
                  <a:lnTo>
                    <a:pt x="128" y="64"/>
                  </a:lnTo>
                  <a:lnTo>
                    <a:pt x="120" y="69"/>
                  </a:lnTo>
                  <a:lnTo>
                    <a:pt x="113" y="74"/>
                  </a:lnTo>
                  <a:lnTo>
                    <a:pt x="99" y="85"/>
                  </a:lnTo>
                  <a:lnTo>
                    <a:pt x="84" y="98"/>
                  </a:lnTo>
                  <a:lnTo>
                    <a:pt x="72" y="112"/>
                  </a:lnTo>
                  <a:lnTo>
                    <a:pt x="59" y="127"/>
                  </a:lnTo>
                  <a:lnTo>
                    <a:pt x="48" y="143"/>
                  </a:lnTo>
                  <a:lnTo>
                    <a:pt x="37" y="160"/>
                  </a:lnTo>
                  <a:lnTo>
                    <a:pt x="28" y="179"/>
                  </a:lnTo>
                  <a:lnTo>
                    <a:pt x="21" y="197"/>
                  </a:lnTo>
                  <a:lnTo>
                    <a:pt x="10" y="229"/>
                  </a:lnTo>
                  <a:lnTo>
                    <a:pt x="0" y="292"/>
                  </a:lnTo>
                  <a:lnTo>
                    <a:pt x="2" y="319"/>
                  </a:lnTo>
                  <a:lnTo>
                    <a:pt x="7" y="344"/>
                  </a:lnTo>
                  <a:lnTo>
                    <a:pt x="14" y="369"/>
                  </a:lnTo>
                  <a:lnTo>
                    <a:pt x="19" y="380"/>
                  </a:lnTo>
                  <a:lnTo>
                    <a:pt x="23" y="391"/>
                  </a:lnTo>
                  <a:lnTo>
                    <a:pt x="29" y="400"/>
                  </a:lnTo>
                  <a:lnTo>
                    <a:pt x="37" y="409"/>
                  </a:lnTo>
                  <a:lnTo>
                    <a:pt x="53" y="424"/>
                  </a:lnTo>
                  <a:lnTo>
                    <a:pt x="61" y="430"/>
                  </a:lnTo>
                  <a:lnTo>
                    <a:pt x="72" y="434"/>
                  </a:lnTo>
                  <a:lnTo>
                    <a:pt x="81" y="438"/>
                  </a:lnTo>
                  <a:lnTo>
                    <a:pt x="90" y="441"/>
                  </a:lnTo>
                  <a:lnTo>
                    <a:pt x="108" y="446"/>
                  </a:lnTo>
                  <a:lnTo>
                    <a:pt x="123" y="449"/>
                  </a:lnTo>
                  <a:lnTo>
                    <a:pt x="135" y="449"/>
                  </a:lnTo>
                  <a:lnTo>
                    <a:pt x="819" y="470"/>
                  </a:lnTo>
                  <a:lnTo>
                    <a:pt x="935" y="441"/>
                  </a:lnTo>
                  <a:lnTo>
                    <a:pt x="938" y="516"/>
                  </a:lnTo>
                  <a:lnTo>
                    <a:pt x="1014" y="469"/>
                  </a:lnTo>
                  <a:lnTo>
                    <a:pt x="1024" y="444"/>
                  </a:lnTo>
                  <a:lnTo>
                    <a:pt x="1028" y="431"/>
                  </a:lnTo>
                  <a:lnTo>
                    <a:pt x="1035" y="418"/>
                  </a:lnTo>
                  <a:lnTo>
                    <a:pt x="1043" y="404"/>
                  </a:lnTo>
                  <a:lnTo>
                    <a:pt x="1051" y="388"/>
                  </a:lnTo>
                  <a:lnTo>
                    <a:pt x="1060" y="374"/>
                  </a:lnTo>
                  <a:lnTo>
                    <a:pt x="1072" y="358"/>
                  </a:lnTo>
                  <a:lnTo>
                    <a:pt x="1085" y="344"/>
                  </a:lnTo>
                  <a:lnTo>
                    <a:pt x="1099" y="332"/>
                  </a:lnTo>
                  <a:lnTo>
                    <a:pt x="1105" y="326"/>
                  </a:lnTo>
                  <a:lnTo>
                    <a:pt x="1114" y="320"/>
                  </a:lnTo>
                  <a:lnTo>
                    <a:pt x="1122" y="316"/>
                  </a:lnTo>
                  <a:lnTo>
                    <a:pt x="1130" y="311"/>
                  </a:lnTo>
                  <a:lnTo>
                    <a:pt x="1139" y="306"/>
                  </a:lnTo>
                  <a:lnTo>
                    <a:pt x="1148" y="304"/>
                  </a:lnTo>
                  <a:lnTo>
                    <a:pt x="1167" y="300"/>
                  </a:lnTo>
                  <a:lnTo>
                    <a:pt x="1206" y="298"/>
                  </a:lnTo>
                  <a:lnTo>
                    <a:pt x="1243" y="301"/>
                  </a:lnTo>
                  <a:lnTo>
                    <a:pt x="1277" y="310"/>
                  </a:lnTo>
                  <a:lnTo>
                    <a:pt x="1293" y="316"/>
                  </a:lnTo>
                  <a:lnTo>
                    <a:pt x="1309" y="323"/>
                  </a:lnTo>
                  <a:lnTo>
                    <a:pt x="1324" y="331"/>
                  </a:lnTo>
                  <a:lnTo>
                    <a:pt x="1331" y="334"/>
                  </a:lnTo>
                  <a:lnTo>
                    <a:pt x="1337" y="339"/>
                  </a:lnTo>
                  <a:lnTo>
                    <a:pt x="1360" y="358"/>
                  </a:lnTo>
                  <a:lnTo>
                    <a:pt x="1379" y="380"/>
                  </a:lnTo>
                  <a:lnTo>
                    <a:pt x="1390" y="406"/>
                  </a:lnTo>
                  <a:lnTo>
                    <a:pt x="1399" y="432"/>
                  </a:lnTo>
                  <a:lnTo>
                    <a:pt x="1406" y="456"/>
                  </a:lnTo>
                  <a:lnTo>
                    <a:pt x="1415" y="501"/>
                  </a:lnTo>
                  <a:lnTo>
                    <a:pt x="1422" y="545"/>
                  </a:lnTo>
                  <a:lnTo>
                    <a:pt x="2193" y="469"/>
                  </a:lnTo>
                  <a:lnTo>
                    <a:pt x="2202" y="424"/>
                  </a:lnTo>
                  <a:lnTo>
                    <a:pt x="1615" y="440"/>
                  </a:lnTo>
                  <a:lnTo>
                    <a:pt x="1603" y="427"/>
                  </a:lnTo>
                  <a:lnTo>
                    <a:pt x="1588" y="412"/>
                  </a:lnTo>
                  <a:lnTo>
                    <a:pt x="1570" y="395"/>
                  </a:lnTo>
                  <a:lnTo>
                    <a:pt x="1558" y="385"/>
                  </a:lnTo>
                  <a:lnTo>
                    <a:pt x="1547" y="373"/>
                  </a:lnTo>
                  <a:lnTo>
                    <a:pt x="1533" y="362"/>
                  </a:lnTo>
                  <a:lnTo>
                    <a:pt x="1519" y="350"/>
                  </a:lnTo>
                  <a:lnTo>
                    <a:pt x="1505" y="338"/>
                  </a:lnTo>
                  <a:lnTo>
                    <a:pt x="1491" y="325"/>
                  </a:lnTo>
                  <a:lnTo>
                    <a:pt x="1475" y="312"/>
                  </a:lnTo>
                  <a:lnTo>
                    <a:pt x="1459" y="300"/>
                  </a:lnTo>
                  <a:lnTo>
                    <a:pt x="1443" y="286"/>
                  </a:lnTo>
                  <a:lnTo>
                    <a:pt x="1435" y="280"/>
                  </a:lnTo>
                  <a:lnTo>
                    <a:pt x="1426" y="273"/>
                  </a:lnTo>
                  <a:lnTo>
                    <a:pt x="1418" y="267"/>
                  </a:lnTo>
                  <a:lnTo>
                    <a:pt x="1408" y="262"/>
                  </a:lnTo>
                  <a:lnTo>
                    <a:pt x="1400" y="256"/>
                  </a:lnTo>
                  <a:lnTo>
                    <a:pt x="1391" y="249"/>
                  </a:lnTo>
                  <a:lnTo>
                    <a:pt x="1384" y="243"/>
                  </a:lnTo>
                  <a:lnTo>
                    <a:pt x="1376" y="237"/>
                  </a:lnTo>
                  <a:lnTo>
                    <a:pt x="1367" y="233"/>
                  </a:lnTo>
                  <a:lnTo>
                    <a:pt x="1359" y="227"/>
                  </a:lnTo>
                  <a:lnTo>
                    <a:pt x="1350" y="222"/>
                  </a:lnTo>
                  <a:lnTo>
                    <a:pt x="1342" y="217"/>
                  </a:lnTo>
                  <a:lnTo>
                    <a:pt x="1332" y="212"/>
                  </a:lnTo>
                  <a:lnTo>
                    <a:pt x="1324" y="209"/>
                  </a:lnTo>
                  <a:lnTo>
                    <a:pt x="1315" y="204"/>
                  </a:lnTo>
                  <a:lnTo>
                    <a:pt x="1307" y="201"/>
                  </a:lnTo>
                  <a:lnTo>
                    <a:pt x="1299" y="197"/>
                  </a:lnTo>
                  <a:lnTo>
                    <a:pt x="1291" y="194"/>
                  </a:lnTo>
                  <a:lnTo>
                    <a:pt x="1275" y="188"/>
                  </a:lnTo>
                  <a:lnTo>
                    <a:pt x="1259" y="183"/>
                  </a:lnTo>
                  <a:lnTo>
                    <a:pt x="1244" y="180"/>
                  </a:lnTo>
                  <a:lnTo>
                    <a:pt x="1230" y="179"/>
                  </a:lnTo>
                  <a:lnTo>
                    <a:pt x="1201" y="181"/>
                  </a:lnTo>
                  <a:lnTo>
                    <a:pt x="1177" y="189"/>
                  </a:lnTo>
                  <a:lnTo>
                    <a:pt x="1164" y="194"/>
                  </a:lnTo>
                  <a:lnTo>
                    <a:pt x="1152" y="198"/>
                  </a:lnTo>
                  <a:lnTo>
                    <a:pt x="1139" y="204"/>
                  </a:lnTo>
                  <a:lnTo>
                    <a:pt x="1127" y="211"/>
                  </a:lnTo>
                  <a:lnTo>
                    <a:pt x="1116" y="217"/>
                  </a:lnTo>
                  <a:lnTo>
                    <a:pt x="1104" y="224"/>
                  </a:lnTo>
                  <a:lnTo>
                    <a:pt x="1093" y="232"/>
                  </a:lnTo>
                  <a:lnTo>
                    <a:pt x="1087" y="236"/>
                  </a:lnTo>
                  <a:lnTo>
                    <a:pt x="1081" y="240"/>
                  </a:lnTo>
                  <a:lnTo>
                    <a:pt x="1075" y="243"/>
                  </a:lnTo>
                  <a:lnTo>
                    <a:pt x="1070" y="248"/>
                  </a:lnTo>
                  <a:lnTo>
                    <a:pt x="1064" y="250"/>
                  </a:lnTo>
                  <a:lnTo>
                    <a:pt x="1059" y="255"/>
                  </a:lnTo>
                  <a:lnTo>
                    <a:pt x="1054" y="258"/>
                  </a:lnTo>
                  <a:lnTo>
                    <a:pt x="1049" y="262"/>
                  </a:lnTo>
                  <a:lnTo>
                    <a:pt x="1043" y="266"/>
                  </a:lnTo>
                  <a:lnTo>
                    <a:pt x="1037" y="270"/>
                  </a:lnTo>
                  <a:lnTo>
                    <a:pt x="1032" y="274"/>
                  </a:lnTo>
                  <a:lnTo>
                    <a:pt x="1027" y="278"/>
                  </a:lnTo>
                  <a:lnTo>
                    <a:pt x="1022" y="281"/>
                  </a:lnTo>
                  <a:lnTo>
                    <a:pt x="1018" y="285"/>
                  </a:lnTo>
                  <a:lnTo>
                    <a:pt x="1013" y="288"/>
                  </a:lnTo>
                  <a:lnTo>
                    <a:pt x="1009" y="293"/>
                  </a:lnTo>
                  <a:lnTo>
                    <a:pt x="998" y="300"/>
                  </a:lnTo>
                  <a:lnTo>
                    <a:pt x="990" y="306"/>
                  </a:lnTo>
                  <a:lnTo>
                    <a:pt x="981" y="312"/>
                  </a:lnTo>
                  <a:lnTo>
                    <a:pt x="973" y="318"/>
                  </a:lnTo>
                  <a:lnTo>
                    <a:pt x="965" y="323"/>
                  </a:lnTo>
                  <a:lnTo>
                    <a:pt x="958" y="326"/>
                  </a:lnTo>
                  <a:lnTo>
                    <a:pt x="951" y="331"/>
                  </a:lnTo>
                  <a:lnTo>
                    <a:pt x="937" y="336"/>
                  </a:lnTo>
                  <a:lnTo>
                    <a:pt x="926" y="339"/>
                  </a:lnTo>
                  <a:lnTo>
                    <a:pt x="916" y="336"/>
                  </a:lnTo>
                  <a:lnTo>
                    <a:pt x="908" y="331"/>
                  </a:lnTo>
                  <a:lnTo>
                    <a:pt x="900" y="312"/>
                  </a:lnTo>
                  <a:lnTo>
                    <a:pt x="897" y="294"/>
                  </a:lnTo>
                  <a:lnTo>
                    <a:pt x="899" y="275"/>
                  </a:lnTo>
                  <a:lnTo>
                    <a:pt x="905" y="260"/>
                  </a:lnTo>
                  <a:lnTo>
                    <a:pt x="913" y="245"/>
                  </a:lnTo>
                  <a:lnTo>
                    <a:pt x="919" y="235"/>
                  </a:lnTo>
                  <a:lnTo>
                    <a:pt x="927" y="224"/>
                  </a:lnTo>
                  <a:lnTo>
                    <a:pt x="930" y="138"/>
                  </a:lnTo>
                  <a:lnTo>
                    <a:pt x="910" y="121"/>
                  </a:lnTo>
                  <a:lnTo>
                    <a:pt x="901" y="115"/>
                  </a:lnTo>
                  <a:lnTo>
                    <a:pt x="893" y="108"/>
                  </a:lnTo>
                  <a:lnTo>
                    <a:pt x="888" y="104"/>
                  </a:lnTo>
                  <a:lnTo>
                    <a:pt x="883" y="102"/>
                  </a:lnTo>
                  <a:lnTo>
                    <a:pt x="878" y="98"/>
                  </a:lnTo>
                  <a:lnTo>
                    <a:pt x="874" y="115"/>
                  </a:lnTo>
                  <a:lnTo>
                    <a:pt x="866" y="133"/>
                  </a:lnTo>
                  <a:lnTo>
                    <a:pt x="860" y="142"/>
                  </a:lnTo>
                  <a:lnTo>
                    <a:pt x="852" y="152"/>
                  </a:lnTo>
                  <a:lnTo>
                    <a:pt x="838" y="168"/>
                  </a:lnTo>
                  <a:lnTo>
                    <a:pt x="828" y="178"/>
                  </a:lnTo>
                  <a:lnTo>
                    <a:pt x="817" y="181"/>
                  </a:lnTo>
                  <a:lnTo>
                    <a:pt x="813" y="230"/>
                  </a:lnTo>
                  <a:lnTo>
                    <a:pt x="806" y="249"/>
                  </a:lnTo>
                  <a:lnTo>
                    <a:pt x="801" y="259"/>
                  </a:lnTo>
                  <a:lnTo>
                    <a:pt x="795" y="268"/>
                  </a:lnTo>
                  <a:lnTo>
                    <a:pt x="780" y="282"/>
                  </a:lnTo>
                  <a:lnTo>
                    <a:pt x="771" y="288"/>
                  </a:lnTo>
                  <a:lnTo>
                    <a:pt x="760" y="293"/>
                  </a:lnTo>
                  <a:lnTo>
                    <a:pt x="737" y="297"/>
                  </a:lnTo>
                  <a:lnTo>
                    <a:pt x="717" y="298"/>
                  </a:lnTo>
                  <a:lnTo>
                    <a:pt x="701" y="295"/>
                  </a:lnTo>
                  <a:lnTo>
                    <a:pt x="687" y="289"/>
                  </a:lnTo>
                  <a:lnTo>
                    <a:pt x="665" y="268"/>
                  </a:lnTo>
                  <a:lnTo>
                    <a:pt x="655" y="254"/>
                  </a:lnTo>
                  <a:lnTo>
                    <a:pt x="647" y="236"/>
                  </a:lnTo>
                  <a:lnTo>
                    <a:pt x="642" y="217"/>
                  </a:lnTo>
                  <a:lnTo>
                    <a:pt x="641" y="197"/>
                  </a:lnTo>
                  <a:lnTo>
                    <a:pt x="643" y="178"/>
                  </a:lnTo>
                  <a:lnTo>
                    <a:pt x="648" y="159"/>
                  </a:lnTo>
                  <a:lnTo>
                    <a:pt x="654" y="144"/>
                  </a:lnTo>
                  <a:lnTo>
                    <a:pt x="659" y="131"/>
                  </a:lnTo>
                  <a:lnTo>
                    <a:pt x="665" y="120"/>
                  </a:lnTo>
                  <a:lnTo>
                    <a:pt x="613" y="0"/>
                  </a:lnTo>
                  <a:lnTo>
                    <a:pt x="592" y="418"/>
                  </a:lnTo>
                  <a:lnTo>
                    <a:pt x="356" y="411"/>
                  </a:lnTo>
                  <a:lnTo>
                    <a:pt x="326" y="318"/>
                  </a:lnTo>
                  <a:lnTo>
                    <a:pt x="321" y="323"/>
                  </a:lnTo>
                  <a:lnTo>
                    <a:pt x="314" y="326"/>
                  </a:lnTo>
                  <a:lnTo>
                    <a:pt x="305" y="332"/>
                  </a:lnTo>
                  <a:lnTo>
                    <a:pt x="293" y="339"/>
                  </a:lnTo>
                  <a:lnTo>
                    <a:pt x="280" y="346"/>
                  </a:lnTo>
                  <a:lnTo>
                    <a:pt x="265" y="351"/>
                  </a:lnTo>
                  <a:lnTo>
                    <a:pt x="252" y="357"/>
                  </a:lnTo>
                  <a:lnTo>
                    <a:pt x="235" y="364"/>
                  </a:lnTo>
                  <a:lnTo>
                    <a:pt x="218" y="366"/>
                  </a:lnTo>
                  <a:lnTo>
                    <a:pt x="185" y="369"/>
                  </a:lnTo>
                  <a:lnTo>
                    <a:pt x="154" y="359"/>
                  </a:lnTo>
                  <a:lnTo>
                    <a:pt x="127" y="338"/>
                  </a:lnTo>
                  <a:lnTo>
                    <a:pt x="117" y="321"/>
                  </a:lnTo>
                  <a:lnTo>
                    <a:pt x="106" y="306"/>
                  </a:lnTo>
                  <a:lnTo>
                    <a:pt x="98" y="293"/>
                  </a:lnTo>
                  <a:lnTo>
                    <a:pt x="91" y="278"/>
                  </a:lnTo>
                  <a:lnTo>
                    <a:pt x="78" y="224"/>
                  </a:lnTo>
                  <a:lnTo>
                    <a:pt x="80" y="178"/>
                  </a:lnTo>
                  <a:lnTo>
                    <a:pt x="87" y="157"/>
                  </a:lnTo>
                  <a:lnTo>
                    <a:pt x="95" y="140"/>
                  </a:lnTo>
                  <a:lnTo>
                    <a:pt x="106" y="121"/>
                  </a:lnTo>
                  <a:lnTo>
                    <a:pt x="123" y="103"/>
                  </a:lnTo>
                  <a:lnTo>
                    <a:pt x="142" y="83"/>
                  </a:lnTo>
                  <a:lnTo>
                    <a:pt x="162" y="64"/>
                  </a:lnTo>
                  <a:lnTo>
                    <a:pt x="179" y="46"/>
                  </a:lnTo>
                  <a:lnTo>
                    <a:pt x="194" y="32"/>
                  </a:lnTo>
                  <a:lnTo>
                    <a:pt x="20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1" name="Freeform 244"/>
            <p:cNvSpPr>
              <a:spLocks/>
            </p:cNvSpPr>
            <p:nvPr/>
          </p:nvSpPr>
          <p:spPr bwMode="auto">
            <a:xfrm>
              <a:off x="2163" y="2286"/>
              <a:ext cx="489" cy="110"/>
            </a:xfrm>
            <a:custGeom>
              <a:avLst/>
              <a:gdLst>
                <a:gd name="T0" fmla="*/ 1 w 977"/>
                <a:gd name="T1" fmla="*/ 0 h 221"/>
                <a:gd name="T2" fmla="*/ 1 w 977"/>
                <a:gd name="T3" fmla="*/ 0 h 221"/>
                <a:gd name="T4" fmla="*/ 1 w 977"/>
                <a:gd name="T5" fmla="*/ 0 h 221"/>
                <a:gd name="T6" fmla="*/ 1 w 977"/>
                <a:gd name="T7" fmla="*/ 0 h 221"/>
                <a:gd name="T8" fmla="*/ 1 w 977"/>
                <a:gd name="T9" fmla="*/ 0 h 221"/>
                <a:gd name="T10" fmla="*/ 1 w 977"/>
                <a:gd name="T11" fmla="*/ 0 h 221"/>
                <a:gd name="T12" fmla="*/ 1 w 977"/>
                <a:gd name="T13" fmla="*/ 0 h 221"/>
                <a:gd name="T14" fmla="*/ 1 w 977"/>
                <a:gd name="T15" fmla="*/ 0 h 221"/>
                <a:gd name="T16" fmla="*/ 1 w 977"/>
                <a:gd name="T17" fmla="*/ 0 h 221"/>
                <a:gd name="T18" fmla="*/ 1 w 977"/>
                <a:gd name="T19" fmla="*/ 0 h 221"/>
                <a:gd name="T20" fmla="*/ 1 w 977"/>
                <a:gd name="T21" fmla="*/ 0 h 221"/>
                <a:gd name="T22" fmla="*/ 1 w 977"/>
                <a:gd name="T23" fmla="*/ 0 h 221"/>
                <a:gd name="T24" fmla="*/ 1 w 977"/>
                <a:gd name="T25" fmla="*/ 0 h 221"/>
                <a:gd name="T26" fmla="*/ 1 w 977"/>
                <a:gd name="T27" fmla="*/ 0 h 221"/>
                <a:gd name="T28" fmla="*/ 1 w 977"/>
                <a:gd name="T29" fmla="*/ 0 h 221"/>
                <a:gd name="T30" fmla="*/ 1 w 977"/>
                <a:gd name="T31" fmla="*/ 0 h 221"/>
                <a:gd name="T32" fmla="*/ 1 w 977"/>
                <a:gd name="T33" fmla="*/ 0 h 221"/>
                <a:gd name="T34" fmla="*/ 1 w 977"/>
                <a:gd name="T35" fmla="*/ 0 h 221"/>
                <a:gd name="T36" fmla="*/ 1 w 977"/>
                <a:gd name="T37" fmla="*/ 0 h 221"/>
                <a:gd name="T38" fmla="*/ 1 w 977"/>
                <a:gd name="T39" fmla="*/ 0 h 221"/>
                <a:gd name="T40" fmla="*/ 1 w 977"/>
                <a:gd name="T41" fmla="*/ 0 h 221"/>
                <a:gd name="T42" fmla="*/ 1 w 977"/>
                <a:gd name="T43" fmla="*/ 0 h 221"/>
                <a:gd name="T44" fmla="*/ 1 w 977"/>
                <a:gd name="T45" fmla="*/ 0 h 221"/>
                <a:gd name="T46" fmla="*/ 1 w 977"/>
                <a:gd name="T47" fmla="*/ 0 h 221"/>
                <a:gd name="T48" fmla="*/ 1 w 977"/>
                <a:gd name="T49" fmla="*/ 0 h 221"/>
                <a:gd name="T50" fmla="*/ 1 w 977"/>
                <a:gd name="T51" fmla="*/ 0 h 221"/>
                <a:gd name="T52" fmla="*/ 1 w 977"/>
                <a:gd name="T53" fmla="*/ 0 h 221"/>
                <a:gd name="T54" fmla="*/ 1 w 977"/>
                <a:gd name="T55" fmla="*/ 0 h 221"/>
                <a:gd name="T56" fmla="*/ 1 w 977"/>
                <a:gd name="T57" fmla="*/ 0 h 221"/>
                <a:gd name="T58" fmla="*/ 1 w 977"/>
                <a:gd name="T59" fmla="*/ 0 h 221"/>
                <a:gd name="T60" fmla="*/ 1 w 977"/>
                <a:gd name="T61" fmla="*/ 0 h 221"/>
                <a:gd name="T62" fmla="*/ 1 w 977"/>
                <a:gd name="T63" fmla="*/ 0 h 221"/>
                <a:gd name="T64" fmla="*/ 1 w 977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77"/>
                <a:gd name="T100" fmla="*/ 0 h 221"/>
                <a:gd name="T101" fmla="*/ 977 w 977"/>
                <a:gd name="T102" fmla="*/ 221 h 2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77" h="221">
                  <a:moveTo>
                    <a:pt x="40" y="0"/>
                  </a:moveTo>
                  <a:lnTo>
                    <a:pt x="29" y="13"/>
                  </a:lnTo>
                  <a:lnTo>
                    <a:pt x="18" y="27"/>
                  </a:lnTo>
                  <a:lnTo>
                    <a:pt x="8" y="46"/>
                  </a:lnTo>
                  <a:lnTo>
                    <a:pt x="0" y="91"/>
                  </a:lnTo>
                  <a:lnTo>
                    <a:pt x="1" y="103"/>
                  </a:lnTo>
                  <a:lnTo>
                    <a:pt x="7" y="116"/>
                  </a:lnTo>
                  <a:lnTo>
                    <a:pt x="13" y="129"/>
                  </a:lnTo>
                  <a:lnTo>
                    <a:pt x="24" y="140"/>
                  </a:lnTo>
                  <a:lnTo>
                    <a:pt x="28" y="142"/>
                  </a:lnTo>
                  <a:lnTo>
                    <a:pt x="32" y="147"/>
                  </a:lnTo>
                  <a:lnTo>
                    <a:pt x="45" y="152"/>
                  </a:lnTo>
                  <a:lnTo>
                    <a:pt x="60" y="157"/>
                  </a:lnTo>
                  <a:lnTo>
                    <a:pt x="81" y="163"/>
                  </a:lnTo>
                  <a:lnTo>
                    <a:pt x="102" y="168"/>
                  </a:lnTo>
                  <a:lnTo>
                    <a:pt x="128" y="173"/>
                  </a:lnTo>
                  <a:lnTo>
                    <a:pt x="155" y="178"/>
                  </a:lnTo>
                  <a:lnTo>
                    <a:pt x="187" y="183"/>
                  </a:lnTo>
                  <a:lnTo>
                    <a:pt x="219" y="187"/>
                  </a:lnTo>
                  <a:lnTo>
                    <a:pt x="253" y="192"/>
                  </a:lnTo>
                  <a:lnTo>
                    <a:pt x="289" y="195"/>
                  </a:lnTo>
                  <a:lnTo>
                    <a:pt x="327" y="199"/>
                  </a:lnTo>
                  <a:lnTo>
                    <a:pt x="365" y="203"/>
                  </a:lnTo>
                  <a:lnTo>
                    <a:pt x="404" y="206"/>
                  </a:lnTo>
                  <a:lnTo>
                    <a:pt x="484" y="211"/>
                  </a:lnTo>
                  <a:lnTo>
                    <a:pt x="562" y="216"/>
                  </a:lnTo>
                  <a:lnTo>
                    <a:pt x="639" y="218"/>
                  </a:lnTo>
                  <a:lnTo>
                    <a:pt x="778" y="221"/>
                  </a:lnTo>
                  <a:lnTo>
                    <a:pt x="881" y="218"/>
                  </a:lnTo>
                  <a:lnTo>
                    <a:pt x="914" y="213"/>
                  </a:lnTo>
                  <a:lnTo>
                    <a:pt x="931" y="207"/>
                  </a:lnTo>
                  <a:lnTo>
                    <a:pt x="959" y="173"/>
                  </a:lnTo>
                  <a:lnTo>
                    <a:pt x="972" y="130"/>
                  </a:lnTo>
                  <a:lnTo>
                    <a:pt x="977" y="79"/>
                  </a:lnTo>
                  <a:lnTo>
                    <a:pt x="967" y="87"/>
                  </a:lnTo>
                  <a:lnTo>
                    <a:pt x="961" y="92"/>
                  </a:lnTo>
                  <a:lnTo>
                    <a:pt x="955" y="96"/>
                  </a:lnTo>
                  <a:lnTo>
                    <a:pt x="946" y="102"/>
                  </a:lnTo>
                  <a:lnTo>
                    <a:pt x="937" y="107"/>
                  </a:lnTo>
                  <a:lnTo>
                    <a:pt x="925" y="112"/>
                  </a:lnTo>
                  <a:lnTo>
                    <a:pt x="911" y="118"/>
                  </a:lnTo>
                  <a:lnTo>
                    <a:pt x="898" y="123"/>
                  </a:lnTo>
                  <a:lnTo>
                    <a:pt x="881" y="129"/>
                  </a:lnTo>
                  <a:lnTo>
                    <a:pt x="863" y="133"/>
                  </a:lnTo>
                  <a:lnTo>
                    <a:pt x="843" y="137"/>
                  </a:lnTo>
                  <a:lnTo>
                    <a:pt x="822" y="141"/>
                  </a:lnTo>
                  <a:lnTo>
                    <a:pt x="798" y="143"/>
                  </a:lnTo>
                  <a:lnTo>
                    <a:pt x="732" y="147"/>
                  </a:lnTo>
                  <a:lnTo>
                    <a:pt x="634" y="148"/>
                  </a:lnTo>
                  <a:lnTo>
                    <a:pt x="392" y="141"/>
                  </a:lnTo>
                  <a:lnTo>
                    <a:pt x="272" y="134"/>
                  </a:lnTo>
                  <a:lnTo>
                    <a:pt x="217" y="129"/>
                  </a:lnTo>
                  <a:lnTo>
                    <a:pt x="166" y="123"/>
                  </a:lnTo>
                  <a:lnTo>
                    <a:pt x="123" y="117"/>
                  </a:lnTo>
                  <a:lnTo>
                    <a:pt x="89" y="110"/>
                  </a:lnTo>
                  <a:lnTo>
                    <a:pt x="63" y="102"/>
                  </a:lnTo>
                  <a:lnTo>
                    <a:pt x="49" y="93"/>
                  </a:lnTo>
                  <a:lnTo>
                    <a:pt x="38" y="74"/>
                  </a:lnTo>
                  <a:lnTo>
                    <a:pt x="36" y="58"/>
                  </a:lnTo>
                  <a:lnTo>
                    <a:pt x="37" y="42"/>
                  </a:lnTo>
                  <a:lnTo>
                    <a:pt x="43" y="28"/>
                  </a:lnTo>
                  <a:lnTo>
                    <a:pt x="51" y="17"/>
                  </a:lnTo>
                  <a:lnTo>
                    <a:pt x="58" y="8"/>
                  </a:lnTo>
                  <a:lnTo>
                    <a:pt x="67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2" name="Freeform 245"/>
            <p:cNvSpPr>
              <a:spLocks/>
            </p:cNvSpPr>
            <p:nvPr/>
          </p:nvSpPr>
          <p:spPr bwMode="auto">
            <a:xfrm>
              <a:off x="2278" y="2369"/>
              <a:ext cx="208" cy="90"/>
            </a:xfrm>
            <a:custGeom>
              <a:avLst/>
              <a:gdLst>
                <a:gd name="T0" fmla="*/ 0 w 417"/>
                <a:gd name="T1" fmla="*/ 0 h 179"/>
                <a:gd name="T2" fmla="*/ 0 w 417"/>
                <a:gd name="T3" fmla="*/ 1 h 179"/>
                <a:gd name="T4" fmla="*/ 0 w 417"/>
                <a:gd name="T5" fmla="*/ 1 h 179"/>
                <a:gd name="T6" fmla="*/ 0 w 417"/>
                <a:gd name="T7" fmla="*/ 1 h 179"/>
                <a:gd name="T8" fmla="*/ 0 w 417"/>
                <a:gd name="T9" fmla="*/ 1 h 179"/>
                <a:gd name="T10" fmla="*/ 0 w 417"/>
                <a:gd name="T11" fmla="*/ 1 h 179"/>
                <a:gd name="T12" fmla="*/ 0 w 417"/>
                <a:gd name="T13" fmla="*/ 1 h 179"/>
                <a:gd name="T14" fmla="*/ 0 w 417"/>
                <a:gd name="T15" fmla="*/ 1 h 179"/>
                <a:gd name="T16" fmla="*/ 0 w 417"/>
                <a:gd name="T17" fmla="*/ 1 h 179"/>
                <a:gd name="T18" fmla="*/ 0 w 417"/>
                <a:gd name="T19" fmla="*/ 1 h 179"/>
                <a:gd name="T20" fmla="*/ 0 w 417"/>
                <a:gd name="T21" fmla="*/ 1 h 179"/>
                <a:gd name="T22" fmla="*/ 0 w 417"/>
                <a:gd name="T23" fmla="*/ 1 h 179"/>
                <a:gd name="T24" fmla="*/ 0 w 417"/>
                <a:gd name="T25" fmla="*/ 1 h 179"/>
                <a:gd name="T26" fmla="*/ 0 w 417"/>
                <a:gd name="T27" fmla="*/ 1 h 179"/>
                <a:gd name="T28" fmla="*/ 0 w 417"/>
                <a:gd name="T29" fmla="*/ 1 h 179"/>
                <a:gd name="T30" fmla="*/ 0 w 417"/>
                <a:gd name="T31" fmla="*/ 1 h 179"/>
                <a:gd name="T32" fmla="*/ 0 w 417"/>
                <a:gd name="T33" fmla="*/ 1 h 179"/>
                <a:gd name="T34" fmla="*/ 0 w 417"/>
                <a:gd name="T35" fmla="*/ 1 h 179"/>
                <a:gd name="T36" fmla="*/ 0 w 417"/>
                <a:gd name="T37" fmla="*/ 1 h 179"/>
                <a:gd name="T38" fmla="*/ 0 w 417"/>
                <a:gd name="T39" fmla="*/ 1 h 179"/>
                <a:gd name="T40" fmla="*/ 0 w 417"/>
                <a:gd name="T41" fmla="*/ 1 h 179"/>
                <a:gd name="T42" fmla="*/ 0 w 417"/>
                <a:gd name="T43" fmla="*/ 1 h 179"/>
                <a:gd name="T44" fmla="*/ 0 w 417"/>
                <a:gd name="T45" fmla="*/ 1 h 179"/>
                <a:gd name="T46" fmla="*/ 0 w 417"/>
                <a:gd name="T47" fmla="*/ 1 h 179"/>
                <a:gd name="T48" fmla="*/ 0 w 417"/>
                <a:gd name="T49" fmla="*/ 1 h 179"/>
                <a:gd name="T50" fmla="*/ 0 w 417"/>
                <a:gd name="T51" fmla="*/ 1 h 179"/>
                <a:gd name="T52" fmla="*/ 0 w 417"/>
                <a:gd name="T53" fmla="*/ 1 h 179"/>
                <a:gd name="T54" fmla="*/ 0 w 417"/>
                <a:gd name="T55" fmla="*/ 1 h 179"/>
                <a:gd name="T56" fmla="*/ 0 w 417"/>
                <a:gd name="T57" fmla="*/ 1 h 179"/>
                <a:gd name="T58" fmla="*/ 0 w 417"/>
                <a:gd name="T59" fmla="*/ 1 h 179"/>
                <a:gd name="T60" fmla="*/ 0 w 417"/>
                <a:gd name="T61" fmla="*/ 1 h 179"/>
                <a:gd name="T62" fmla="*/ 0 w 417"/>
                <a:gd name="T63" fmla="*/ 1 h 179"/>
                <a:gd name="T64" fmla="*/ 0 w 417"/>
                <a:gd name="T65" fmla="*/ 1 h 179"/>
                <a:gd name="T66" fmla="*/ 0 w 417"/>
                <a:gd name="T67" fmla="*/ 1 h 179"/>
                <a:gd name="T68" fmla="*/ 0 w 417"/>
                <a:gd name="T69" fmla="*/ 1 h 179"/>
                <a:gd name="T70" fmla="*/ 0 w 417"/>
                <a:gd name="T71" fmla="*/ 0 h 179"/>
                <a:gd name="T72" fmla="*/ 0 w 417"/>
                <a:gd name="T73" fmla="*/ 0 h 1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17"/>
                <a:gd name="T112" fmla="*/ 0 h 179"/>
                <a:gd name="T113" fmla="*/ 417 w 417"/>
                <a:gd name="T114" fmla="*/ 179 h 17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17" h="179">
                  <a:moveTo>
                    <a:pt x="0" y="0"/>
                  </a:moveTo>
                  <a:lnTo>
                    <a:pt x="4" y="16"/>
                  </a:lnTo>
                  <a:lnTo>
                    <a:pt x="7" y="34"/>
                  </a:lnTo>
                  <a:lnTo>
                    <a:pt x="15" y="57"/>
                  </a:lnTo>
                  <a:lnTo>
                    <a:pt x="21" y="70"/>
                  </a:lnTo>
                  <a:lnTo>
                    <a:pt x="28" y="82"/>
                  </a:lnTo>
                  <a:lnTo>
                    <a:pt x="35" y="95"/>
                  </a:lnTo>
                  <a:lnTo>
                    <a:pt x="45" y="108"/>
                  </a:lnTo>
                  <a:lnTo>
                    <a:pt x="55" y="119"/>
                  </a:lnTo>
                  <a:lnTo>
                    <a:pt x="68" y="131"/>
                  </a:lnTo>
                  <a:lnTo>
                    <a:pt x="75" y="137"/>
                  </a:lnTo>
                  <a:lnTo>
                    <a:pt x="83" y="141"/>
                  </a:lnTo>
                  <a:lnTo>
                    <a:pt x="90" y="147"/>
                  </a:lnTo>
                  <a:lnTo>
                    <a:pt x="99" y="152"/>
                  </a:lnTo>
                  <a:lnTo>
                    <a:pt x="107" y="156"/>
                  </a:lnTo>
                  <a:lnTo>
                    <a:pt x="116" y="160"/>
                  </a:lnTo>
                  <a:lnTo>
                    <a:pt x="125" y="163"/>
                  </a:lnTo>
                  <a:lnTo>
                    <a:pt x="134" y="167"/>
                  </a:lnTo>
                  <a:lnTo>
                    <a:pt x="152" y="172"/>
                  </a:lnTo>
                  <a:lnTo>
                    <a:pt x="169" y="176"/>
                  </a:lnTo>
                  <a:lnTo>
                    <a:pt x="205" y="179"/>
                  </a:lnTo>
                  <a:lnTo>
                    <a:pt x="239" y="179"/>
                  </a:lnTo>
                  <a:lnTo>
                    <a:pt x="271" y="175"/>
                  </a:lnTo>
                  <a:lnTo>
                    <a:pt x="299" y="168"/>
                  </a:lnTo>
                  <a:lnTo>
                    <a:pt x="311" y="164"/>
                  </a:lnTo>
                  <a:lnTo>
                    <a:pt x="323" y="160"/>
                  </a:lnTo>
                  <a:lnTo>
                    <a:pt x="332" y="154"/>
                  </a:lnTo>
                  <a:lnTo>
                    <a:pt x="341" y="148"/>
                  </a:lnTo>
                  <a:lnTo>
                    <a:pt x="356" y="134"/>
                  </a:lnTo>
                  <a:lnTo>
                    <a:pt x="371" y="117"/>
                  </a:lnTo>
                  <a:lnTo>
                    <a:pt x="384" y="97"/>
                  </a:lnTo>
                  <a:lnTo>
                    <a:pt x="394" y="77"/>
                  </a:lnTo>
                  <a:lnTo>
                    <a:pt x="405" y="58"/>
                  </a:lnTo>
                  <a:lnTo>
                    <a:pt x="411" y="43"/>
                  </a:lnTo>
                  <a:lnTo>
                    <a:pt x="417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3" name="Freeform 246"/>
            <p:cNvSpPr>
              <a:spLocks/>
            </p:cNvSpPr>
            <p:nvPr/>
          </p:nvSpPr>
          <p:spPr bwMode="auto">
            <a:xfrm>
              <a:off x="2470" y="2046"/>
              <a:ext cx="915" cy="241"/>
            </a:xfrm>
            <a:custGeom>
              <a:avLst/>
              <a:gdLst>
                <a:gd name="T0" fmla="*/ 1 w 1830"/>
                <a:gd name="T1" fmla="*/ 1 h 481"/>
                <a:gd name="T2" fmla="*/ 1 w 1830"/>
                <a:gd name="T3" fmla="*/ 1 h 481"/>
                <a:gd name="T4" fmla="*/ 1 w 1830"/>
                <a:gd name="T5" fmla="*/ 1 h 481"/>
                <a:gd name="T6" fmla="*/ 1 w 1830"/>
                <a:gd name="T7" fmla="*/ 1 h 481"/>
                <a:gd name="T8" fmla="*/ 1 w 1830"/>
                <a:gd name="T9" fmla="*/ 1 h 481"/>
                <a:gd name="T10" fmla="*/ 1 w 1830"/>
                <a:gd name="T11" fmla="*/ 1 h 481"/>
                <a:gd name="T12" fmla="*/ 1 w 1830"/>
                <a:gd name="T13" fmla="*/ 1 h 481"/>
                <a:gd name="T14" fmla="*/ 1 w 1830"/>
                <a:gd name="T15" fmla="*/ 1 h 481"/>
                <a:gd name="T16" fmla="*/ 1 w 1830"/>
                <a:gd name="T17" fmla="*/ 1 h 481"/>
                <a:gd name="T18" fmla="*/ 1 w 1830"/>
                <a:gd name="T19" fmla="*/ 1 h 481"/>
                <a:gd name="T20" fmla="*/ 1 w 1830"/>
                <a:gd name="T21" fmla="*/ 1 h 481"/>
                <a:gd name="T22" fmla="*/ 1 w 1830"/>
                <a:gd name="T23" fmla="*/ 1 h 481"/>
                <a:gd name="T24" fmla="*/ 1 w 1830"/>
                <a:gd name="T25" fmla="*/ 1 h 481"/>
                <a:gd name="T26" fmla="*/ 1 w 1830"/>
                <a:gd name="T27" fmla="*/ 1 h 481"/>
                <a:gd name="T28" fmla="*/ 1 w 1830"/>
                <a:gd name="T29" fmla="*/ 1 h 481"/>
                <a:gd name="T30" fmla="*/ 1 w 1830"/>
                <a:gd name="T31" fmla="*/ 1 h 481"/>
                <a:gd name="T32" fmla="*/ 1 w 1830"/>
                <a:gd name="T33" fmla="*/ 1 h 481"/>
                <a:gd name="T34" fmla="*/ 1 w 1830"/>
                <a:gd name="T35" fmla="*/ 1 h 481"/>
                <a:gd name="T36" fmla="*/ 1 w 1830"/>
                <a:gd name="T37" fmla="*/ 1 h 481"/>
                <a:gd name="T38" fmla="*/ 1 w 1830"/>
                <a:gd name="T39" fmla="*/ 1 h 481"/>
                <a:gd name="T40" fmla="*/ 1 w 1830"/>
                <a:gd name="T41" fmla="*/ 1 h 481"/>
                <a:gd name="T42" fmla="*/ 1 w 1830"/>
                <a:gd name="T43" fmla="*/ 1 h 481"/>
                <a:gd name="T44" fmla="*/ 1 w 1830"/>
                <a:gd name="T45" fmla="*/ 1 h 481"/>
                <a:gd name="T46" fmla="*/ 1 w 1830"/>
                <a:gd name="T47" fmla="*/ 1 h 481"/>
                <a:gd name="T48" fmla="*/ 1 w 1830"/>
                <a:gd name="T49" fmla="*/ 1 h 481"/>
                <a:gd name="T50" fmla="*/ 1 w 1830"/>
                <a:gd name="T51" fmla="*/ 1 h 481"/>
                <a:gd name="T52" fmla="*/ 1 w 1830"/>
                <a:gd name="T53" fmla="*/ 1 h 481"/>
                <a:gd name="T54" fmla="*/ 1 w 1830"/>
                <a:gd name="T55" fmla="*/ 1 h 481"/>
                <a:gd name="T56" fmla="*/ 1 w 1830"/>
                <a:gd name="T57" fmla="*/ 1 h 481"/>
                <a:gd name="T58" fmla="*/ 1 w 1830"/>
                <a:gd name="T59" fmla="*/ 1 h 481"/>
                <a:gd name="T60" fmla="*/ 1 w 1830"/>
                <a:gd name="T61" fmla="*/ 1 h 481"/>
                <a:gd name="T62" fmla="*/ 1 w 1830"/>
                <a:gd name="T63" fmla="*/ 1 h 481"/>
                <a:gd name="T64" fmla="*/ 1 w 1830"/>
                <a:gd name="T65" fmla="*/ 1 h 481"/>
                <a:gd name="T66" fmla="*/ 1 w 1830"/>
                <a:gd name="T67" fmla="*/ 1 h 481"/>
                <a:gd name="T68" fmla="*/ 1 w 1830"/>
                <a:gd name="T69" fmla="*/ 1 h 481"/>
                <a:gd name="T70" fmla="*/ 1 w 1830"/>
                <a:gd name="T71" fmla="*/ 1 h 481"/>
                <a:gd name="T72" fmla="*/ 1 w 1830"/>
                <a:gd name="T73" fmla="*/ 1 h 481"/>
                <a:gd name="T74" fmla="*/ 1 w 1830"/>
                <a:gd name="T75" fmla="*/ 1 h 481"/>
                <a:gd name="T76" fmla="*/ 1 w 1830"/>
                <a:gd name="T77" fmla="*/ 1 h 481"/>
                <a:gd name="T78" fmla="*/ 1 w 1830"/>
                <a:gd name="T79" fmla="*/ 1 h 481"/>
                <a:gd name="T80" fmla="*/ 1 w 1830"/>
                <a:gd name="T81" fmla="*/ 1 h 481"/>
                <a:gd name="T82" fmla="*/ 1 w 1830"/>
                <a:gd name="T83" fmla="*/ 1 h 481"/>
                <a:gd name="T84" fmla="*/ 1 w 1830"/>
                <a:gd name="T85" fmla="*/ 1 h 481"/>
                <a:gd name="T86" fmla="*/ 1 w 1830"/>
                <a:gd name="T87" fmla="*/ 1 h 481"/>
                <a:gd name="T88" fmla="*/ 1 w 1830"/>
                <a:gd name="T89" fmla="*/ 1 h 481"/>
                <a:gd name="T90" fmla="*/ 1 w 1830"/>
                <a:gd name="T91" fmla="*/ 1 h 481"/>
                <a:gd name="T92" fmla="*/ 1 w 1830"/>
                <a:gd name="T93" fmla="*/ 1 h 481"/>
                <a:gd name="T94" fmla="*/ 1 w 1830"/>
                <a:gd name="T95" fmla="*/ 1 h 481"/>
                <a:gd name="T96" fmla="*/ 1 w 1830"/>
                <a:gd name="T97" fmla="*/ 1 h 481"/>
                <a:gd name="T98" fmla="*/ 1 w 1830"/>
                <a:gd name="T99" fmla="*/ 1 h 481"/>
                <a:gd name="T100" fmla="*/ 1 w 1830"/>
                <a:gd name="T101" fmla="*/ 1 h 481"/>
                <a:gd name="T102" fmla="*/ 1 w 1830"/>
                <a:gd name="T103" fmla="*/ 1 h 481"/>
                <a:gd name="T104" fmla="*/ 1 w 1830"/>
                <a:gd name="T105" fmla="*/ 1 h 481"/>
                <a:gd name="T106" fmla="*/ 1 w 1830"/>
                <a:gd name="T107" fmla="*/ 1 h 481"/>
                <a:gd name="T108" fmla="*/ 1 w 1830"/>
                <a:gd name="T109" fmla="*/ 1 h 481"/>
                <a:gd name="T110" fmla="*/ 1 w 1830"/>
                <a:gd name="T111" fmla="*/ 1 h 481"/>
                <a:gd name="T112" fmla="*/ 1 w 1830"/>
                <a:gd name="T113" fmla="*/ 1 h 481"/>
                <a:gd name="T114" fmla="*/ 1 w 1830"/>
                <a:gd name="T115" fmla="*/ 1 h 481"/>
                <a:gd name="T116" fmla="*/ 1 w 1830"/>
                <a:gd name="T117" fmla="*/ 1 h 481"/>
                <a:gd name="T118" fmla="*/ 1 w 1830"/>
                <a:gd name="T119" fmla="*/ 1 h 481"/>
                <a:gd name="T120" fmla="*/ 1 w 1830"/>
                <a:gd name="T121" fmla="*/ 0 h 481"/>
                <a:gd name="T122" fmla="*/ 0 w 1830"/>
                <a:gd name="T123" fmla="*/ 1 h 481"/>
                <a:gd name="T124" fmla="*/ 1 w 1830"/>
                <a:gd name="T125" fmla="*/ 1 h 48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30"/>
                <a:gd name="T190" fmla="*/ 0 h 481"/>
                <a:gd name="T191" fmla="*/ 1830 w 1830"/>
                <a:gd name="T192" fmla="*/ 481 h 48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30" h="481">
                  <a:moveTo>
                    <a:pt x="28" y="228"/>
                  </a:moveTo>
                  <a:lnTo>
                    <a:pt x="35" y="222"/>
                  </a:lnTo>
                  <a:lnTo>
                    <a:pt x="43" y="215"/>
                  </a:lnTo>
                  <a:lnTo>
                    <a:pt x="47" y="210"/>
                  </a:lnTo>
                  <a:lnTo>
                    <a:pt x="53" y="208"/>
                  </a:lnTo>
                  <a:lnTo>
                    <a:pt x="59" y="204"/>
                  </a:lnTo>
                  <a:lnTo>
                    <a:pt x="66" y="202"/>
                  </a:lnTo>
                  <a:lnTo>
                    <a:pt x="79" y="198"/>
                  </a:lnTo>
                  <a:lnTo>
                    <a:pt x="96" y="196"/>
                  </a:lnTo>
                  <a:lnTo>
                    <a:pt x="113" y="200"/>
                  </a:lnTo>
                  <a:lnTo>
                    <a:pt x="129" y="207"/>
                  </a:lnTo>
                  <a:lnTo>
                    <a:pt x="138" y="211"/>
                  </a:lnTo>
                  <a:lnTo>
                    <a:pt x="145" y="216"/>
                  </a:lnTo>
                  <a:lnTo>
                    <a:pt x="172" y="237"/>
                  </a:lnTo>
                  <a:lnTo>
                    <a:pt x="188" y="260"/>
                  </a:lnTo>
                  <a:lnTo>
                    <a:pt x="194" y="279"/>
                  </a:lnTo>
                  <a:lnTo>
                    <a:pt x="198" y="331"/>
                  </a:lnTo>
                  <a:lnTo>
                    <a:pt x="204" y="366"/>
                  </a:lnTo>
                  <a:lnTo>
                    <a:pt x="210" y="359"/>
                  </a:lnTo>
                  <a:lnTo>
                    <a:pt x="225" y="339"/>
                  </a:lnTo>
                  <a:lnTo>
                    <a:pt x="235" y="313"/>
                  </a:lnTo>
                  <a:lnTo>
                    <a:pt x="237" y="285"/>
                  </a:lnTo>
                  <a:lnTo>
                    <a:pt x="234" y="270"/>
                  </a:lnTo>
                  <a:lnTo>
                    <a:pt x="228" y="256"/>
                  </a:lnTo>
                  <a:lnTo>
                    <a:pt x="222" y="244"/>
                  </a:lnTo>
                  <a:lnTo>
                    <a:pt x="214" y="232"/>
                  </a:lnTo>
                  <a:lnTo>
                    <a:pt x="207" y="221"/>
                  </a:lnTo>
                  <a:lnTo>
                    <a:pt x="199" y="210"/>
                  </a:lnTo>
                  <a:lnTo>
                    <a:pt x="184" y="196"/>
                  </a:lnTo>
                  <a:lnTo>
                    <a:pt x="175" y="191"/>
                  </a:lnTo>
                  <a:lnTo>
                    <a:pt x="165" y="186"/>
                  </a:lnTo>
                  <a:lnTo>
                    <a:pt x="153" y="181"/>
                  </a:lnTo>
                  <a:lnTo>
                    <a:pt x="142" y="177"/>
                  </a:lnTo>
                  <a:lnTo>
                    <a:pt x="122" y="171"/>
                  </a:lnTo>
                  <a:lnTo>
                    <a:pt x="114" y="170"/>
                  </a:lnTo>
                  <a:lnTo>
                    <a:pt x="124" y="166"/>
                  </a:lnTo>
                  <a:lnTo>
                    <a:pt x="150" y="162"/>
                  </a:lnTo>
                  <a:lnTo>
                    <a:pt x="184" y="161"/>
                  </a:lnTo>
                  <a:lnTo>
                    <a:pt x="222" y="166"/>
                  </a:lnTo>
                  <a:lnTo>
                    <a:pt x="240" y="173"/>
                  </a:lnTo>
                  <a:lnTo>
                    <a:pt x="253" y="180"/>
                  </a:lnTo>
                  <a:lnTo>
                    <a:pt x="265" y="187"/>
                  </a:lnTo>
                  <a:lnTo>
                    <a:pt x="274" y="193"/>
                  </a:lnTo>
                  <a:lnTo>
                    <a:pt x="288" y="208"/>
                  </a:lnTo>
                  <a:lnTo>
                    <a:pt x="293" y="204"/>
                  </a:lnTo>
                  <a:lnTo>
                    <a:pt x="298" y="201"/>
                  </a:lnTo>
                  <a:lnTo>
                    <a:pt x="306" y="195"/>
                  </a:lnTo>
                  <a:lnTo>
                    <a:pt x="316" y="190"/>
                  </a:lnTo>
                  <a:lnTo>
                    <a:pt x="328" y="183"/>
                  </a:lnTo>
                  <a:lnTo>
                    <a:pt x="334" y="179"/>
                  </a:lnTo>
                  <a:lnTo>
                    <a:pt x="342" y="176"/>
                  </a:lnTo>
                  <a:lnTo>
                    <a:pt x="349" y="171"/>
                  </a:lnTo>
                  <a:lnTo>
                    <a:pt x="357" y="169"/>
                  </a:lnTo>
                  <a:lnTo>
                    <a:pt x="365" y="164"/>
                  </a:lnTo>
                  <a:lnTo>
                    <a:pt x="373" y="161"/>
                  </a:lnTo>
                  <a:lnTo>
                    <a:pt x="383" y="158"/>
                  </a:lnTo>
                  <a:lnTo>
                    <a:pt x="393" y="154"/>
                  </a:lnTo>
                  <a:lnTo>
                    <a:pt x="411" y="148"/>
                  </a:lnTo>
                  <a:lnTo>
                    <a:pt x="433" y="143"/>
                  </a:lnTo>
                  <a:lnTo>
                    <a:pt x="455" y="139"/>
                  </a:lnTo>
                  <a:lnTo>
                    <a:pt x="478" y="137"/>
                  </a:lnTo>
                  <a:lnTo>
                    <a:pt x="527" y="135"/>
                  </a:lnTo>
                  <a:lnTo>
                    <a:pt x="668" y="146"/>
                  </a:lnTo>
                  <a:lnTo>
                    <a:pt x="695" y="154"/>
                  </a:lnTo>
                  <a:lnTo>
                    <a:pt x="709" y="158"/>
                  </a:lnTo>
                  <a:lnTo>
                    <a:pt x="724" y="165"/>
                  </a:lnTo>
                  <a:lnTo>
                    <a:pt x="732" y="169"/>
                  </a:lnTo>
                  <a:lnTo>
                    <a:pt x="739" y="173"/>
                  </a:lnTo>
                  <a:lnTo>
                    <a:pt x="748" y="177"/>
                  </a:lnTo>
                  <a:lnTo>
                    <a:pt x="756" y="183"/>
                  </a:lnTo>
                  <a:lnTo>
                    <a:pt x="766" y="187"/>
                  </a:lnTo>
                  <a:lnTo>
                    <a:pt x="774" y="193"/>
                  </a:lnTo>
                  <a:lnTo>
                    <a:pt x="786" y="199"/>
                  </a:lnTo>
                  <a:lnTo>
                    <a:pt x="796" y="206"/>
                  </a:lnTo>
                  <a:lnTo>
                    <a:pt x="808" y="214"/>
                  </a:lnTo>
                  <a:lnTo>
                    <a:pt x="813" y="217"/>
                  </a:lnTo>
                  <a:lnTo>
                    <a:pt x="819" y="222"/>
                  </a:lnTo>
                  <a:lnTo>
                    <a:pt x="841" y="239"/>
                  </a:lnTo>
                  <a:lnTo>
                    <a:pt x="863" y="260"/>
                  </a:lnTo>
                  <a:lnTo>
                    <a:pt x="885" y="279"/>
                  </a:lnTo>
                  <a:lnTo>
                    <a:pt x="896" y="292"/>
                  </a:lnTo>
                  <a:lnTo>
                    <a:pt x="907" y="304"/>
                  </a:lnTo>
                  <a:lnTo>
                    <a:pt x="917" y="314"/>
                  </a:lnTo>
                  <a:lnTo>
                    <a:pt x="928" y="325"/>
                  </a:lnTo>
                  <a:lnTo>
                    <a:pt x="938" y="337"/>
                  </a:lnTo>
                  <a:lnTo>
                    <a:pt x="947" y="350"/>
                  </a:lnTo>
                  <a:lnTo>
                    <a:pt x="956" y="361"/>
                  </a:lnTo>
                  <a:lnTo>
                    <a:pt x="966" y="371"/>
                  </a:lnTo>
                  <a:lnTo>
                    <a:pt x="975" y="383"/>
                  </a:lnTo>
                  <a:lnTo>
                    <a:pt x="983" y="394"/>
                  </a:lnTo>
                  <a:lnTo>
                    <a:pt x="999" y="414"/>
                  </a:lnTo>
                  <a:lnTo>
                    <a:pt x="1013" y="432"/>
                  </a:lnTo>
                  <a:lnTo>
                    <a:pt x="1024" y="450"/>
                  </a:lnTo>
                  <a:lnTo>
                    <a:pt x="1034" y="462"/>
                  </a:lnTo>
                  <a:lnTo>
                    <a:pt x="1042" y="473"/>
                  </a:lnTo>
                  <a:lnTo>
                    <a:pt x="1047" y="481"/>
                  </a:lnTo>
                  <a:lnTo>
                    <a:pt x="1537" y="445"/>
                  </a:lnTo>
                  <a:lnTo>
                    <a:pt x="1530" y="420"/>
                  </a:lnTo>
                  <a:lnTo>
                    <a:pt x="1520" y="360"/>
                  </a:lnTo>
                  <a:lnTo>
                    <a:pt x="1521" y="321"/>
                  </a:lnTo>
                  <a:lnTo>
                    <a:pt x="1529" y="280"/>
                  </a:lnTo>
                  <a:lnTo>
                    <a:pt x="1536" y="261"/>
                  </a:lnTo>
                  <a:lnTo>
                    <a:pt x="1541" y="251"/>
                  </a:lnTo>
                  <a:lnTo>
                    <a:pt x="1546" y="241"/>
                  </a:lnTo>
                  <a:lnTo>
                    <a:pt x="1552" y="231"/>
                  </a:lnTo>
                  <a:lnTo>
                    <a:pt x="1559" y="222"/>
                  </a:lnTo>
                  <a:lnTo>
                    <a:pt x="1575" y="203"/>
                  </a:lnTo>
                  <a:lnTo>
                    <a:pt x="1591" y="185"/>
                  </a:lnTo>
                  <a:lnTo>
                    <a:pt x="1605" y="171"/>
                  </a:lnTo>
                  <a:lnTo>
                    <a:pt x="1618" y="157"/>
                  </a:lnTo>
                  <a:lnTo>
                    <a:pt x="1628" y="146"/>
                  </a:lnTo>
                  <a:lnTo>
                    <a:pt x="1645" y="126"/>
                  </a:lnTo>
                  <a:lnTo>
                    <a:pt x="1660" y="112"/>
                  </a:lnTo>
                  <a:lnTo>
                    <a:pt x="1672" y="103"/>
                  </a:lnTo>
                  <a:lnTo>
                    <a:pt x="1679" y="100"/>
                  </a:lnTo>
                  <a:lnTo>
                    <a:pt x="1686" y="96"/>
                  </a:lnTo>
                  <a:lnTo>
                    <a:pt x="1702" y="92"/>
                  </a:lnTo>
                  <a:lnTo>
                    <a:pt x="1724" y="88"/>
                  </a:lnTo>
                  <a:lnTo>
                    <a:pt x="1769" y="85"/>
                  </a:lnTo>
                  <a:lnTo>
                    <a:pt x="1802" y="82"/>
                  </a:lnTo>
                  <a:lnTo>
                    <a:pt x="1830" y="82"/>
                  </a:lnTo>
                  <a:lnTo>
                    <a:pt x="1746" y="0"/>
                  </a:lnTo>
                  <a:lnTo>
                    <a:pt x="1030" y="13"/>
                  </a:lnTo>
                  <a:lnTo>
                    <a:pt x="0" y="78"/>
                  </a:lnTo>
                  <a:lnTo>
                    <a:pt x="28" y="2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4" name="Freeform 247"/>
            <p:cNvSpPr>
              <a:spLocks/>
            </p:cNvSpPr>
            <p:nvPr/>
          </p:nvSpPr>
          <p:spPr bwMode="auto">
            <a:xfrm>
              <a:off x="2229" y="2135"/>
              <a:ext cx="100" cy="106"/>
            </a:xfrm>
            <a:custGeom>
              <a:avLst/>
              <a:gdLst>
                <a:gd name="T0" fmla="*/ 0 w 201"/>
                <a:gd name="T1" fmla="*/ 0 h 213"/>
                <a:gd name="T2" fmla="*/ 0 w 201"/>
                <a:gd name="T3" fmla="*/ 0 h 213"/>
                <a:gd name="T4" fmla="*/ 0 w 201"/>
                <a:gd name="T5" fmla="*/ 0 h 213"/>
                <a:gd name="T6" fmla="*/ 0 w 201"/>
                <a:gd name="T7" fmla="*/ 0 h 213"/>
                <a:gd name="T8" fmla="*/ 0 w 201"/>
                <a:gd name="T9" fmla="*/ 0 h 213"/>
                <a:gd name="T10" fmla="*/ 0 w 201"/>
                <a:gd name="T11" fmla="*/ 0 h 213"/>
                <a:gd name="T12" fmla="*/ 0 w 201"/>
                <a:gd name="T13" fmla="*/ 0 h 213"/>
                <a:gd name="T14" fmla="*/ 0 w 201"/>
                <a:gd name="T15" fmla="*/ 0 h 213"/>
                <a:gd name="T16" fmla="*/ 0 w 201"/>
                <a:gd name="T17" fmla="*/ 0 h 213"/>
                <a:gd name="T18" fmla="*/ 0 w 201"/>
                <a:gd name="T19" fmla="*/ 0 h 213"/>
                <a:gd name="T20" fmla="*/ 0 w 201"/>
                <a:gd name="T21" fmla="*/ 0 h 213"/>
                <a:gd name="T22" fmla="*/ 0 w 201"/>
                <a:gd name="T23" fmla="*/ 0 h 213"/>
                <a:gd name="T24" fmla="*/ 0 w 201"/>
                <a:gd name="T25" fmla="*/ 0 h 213"/>
                <a:gd name="T26" fmla="*/ 0 w 201"/>
                <a:gd name="T27" fmla="*/ 0 h 213"/>
                <a:gd name="T28" fmla="*/ 0 w 201"/>
                <a:gd name="T29" fmla="*/ 0 h 213"/>
                <a:gd name="T30" fmla="*/ 0 w 201"/>
                <a:gd name="T31" fmla="*/ 0 h 213"/>
                <a:gd name="T32" fmla="*/ 0 w 201"/>
                <a:gd name="T33" fmla="*/ 0 h 213"/>
                <a:gd name="T34" fmla="*/ 0 w 201"/>
                <a:gd name="T35" fmla="*/ 0 h 213"/>
                <a:gd name="T36" fmla="*/ 0 w 201"/>
                <a:gd name="T37" fmla="*/ 0 h 213"/>
                <a:gd name="T38" fmla="*/ 0 w 201"/>
                <a:gd name="T39" fmla="*/ 0 h 213"/>
                <a:gd name="T40" fmla="*/ 0 w 201"/>
                <a:gd name="T41" fmla="*/ 0 h 213"/>
                <a:gd name="T42" fmla="*/ 0 w 201"/>
                <a:gd name="T43" fmla="*/ 0 h 213"/>
                <a:gd name="T44" fmla="*/ 0 w 201"/>
                <a:gd name="T45" fmla="*/ 0 h 213"/>
                <a:gd name="T46" fmla="*/ 0 w 201"/>
                <a:gd name="T47" fmla="*/ 0 h 213"/>
                <a:gd name="T48" fmla="*/ 0 w 201"/>
                <a:gd name="T49" fmla="*/ 0 h 213"/>
                <a:gd name="T50" fmla="*/ 0 w 201"/>
                <a:gd name="T51" fmla="*/ 0 h 213"/>
                <a:gd name="T52" fmla="*/ 0 w 201"/>
                <a:gd name="T53" fmla="*/ 0 h 213"/>
                <a:gd name="T54" fmla="*/ 0 w 201"/>
                <a:gd name="T55" fmla="*/ 0 h 213"/>
                <a:gd name="T56" fmla="*/ 0 w 201"/>
                <a:gd name="T57" fmla="*/ 0 h 213"/>
                <a:gd name="T58" fmla="*/ 0 w 201"/>
                <a:gd name="T59" fmla="*/ 0 h 213"/>
                <a:gd name="T60" fmla="*/ 0 w 201"/>
                <a:gd name="T61" fmla="*/ 0 h 213"/>
                <a:gd name="T62" fmla="*/ 0 w 201"/>
                <a:gd name="T63" fmla="*/ 0 h 213"/>
                <a:gd name="T64" fmla="*/ 0 w 201"/>
                <a:gd name="T65" fmla="*/ 0 h 213"/>
                <a:gd name="T66" fmla="*/ 0 w 201"/>
                <a:gd name="T67" fmla="*/ 0 h 213"/>
                <a:gd name="T68" fmla="*/ 0 w 201"/>
                <a:gd name="T69" fmla="*/ 0 h 213"/>
                <a:gd name="T70" fmla="*/ 0 w 201"/>
                <a:gd name="T71" fmla="*/ 0 h 213"/>
                <a:gd name="T72" fmla="*/ 0 w 201"/>
                <a:gd name="T73" fmla="*/ 0 h 213"/>
                <a:gd name="T74" fmla="*/ 0 w 201"/>
                <a:gd name="T75" fmla="*/ 0 h 213"/>
                <a:gd name="T76" fmla="*/ 0 w 201"/>
                <a:gd name="T77" fmla="*/ 0 h 213"/>
                <a:gd name="T78" fmla="*/ 0 w 201"/>
                <a:gd name="T79" fmla="*/ 0 h 213"/>
                <a:gd name="T80" fmla="*/ 0 w 201"/>
                <a:gd name="T81" fmla="*/ 0 h 213"/>
                <a:gd name="T82" fmla="*/ 0 w 201"/>
                <a:gd name="T83" fmla="*/ 0 h 213"/>
                <a:gd name="T84" fmla="*/ 0 w 201"/>
                <a:gd name="T85" fmla="*/ 0 h 213"/>
                <a:gd name="T86" fmla="*/ 0 w 201"/>
                <a:gd name="T87" fmla="*/ 0 h 213"/>
                <a:gd name="T88" fmla="*/ 0 w 201"/>
                <a:gd name="T89" fmla="*/ 0 h 213"/>
                <a:gd name="T90" fmla="*/ 0 w 201"/>
                <a:gd name="T91" fmla="*/ 0 h 213"/>
                <a:gd name="T92" fmla="*/ 0 w 201"/>
                <a:gd name="T93" fmla="*/ 0 h 213"/>
                <a:gd name="T94" fmla="*/ 0 w 201"/>
                <a:gd name="T95" fmla="*/ 0 h 213"/>
                <a:gd name="T96" fmla="*/ 0 w 201"/>
                <a:gd name="T97" fmla="*/ 0 h 213"/>
                <a:gd name="T98" fmla="*/ 0 w 201"/>
                <a:gd name="T99" fmla="*/ 0 h 213"/>
                <a:gd name="T100" fmla="*/ 0 w 201"/>
                <a:gd name="T101" fmla="*/ 0 h 213"/>
                <a:gd name="T102" fmla="*/ 0 w 201"/>
                <a:gd name="T103" fmla="*/ 0 h 213"/>
                <a:gd name="T104" fmla="*/ 0 w 201"/>
                <a:gd name="T105" fmla="*/ 0 h 213"/>
                <a:gd name="T106" fmla="*/ 0 w 201"/>
                <a:gd name="T107" fmla="*/ 0 h 213"/>
                <a:gd name="T108" fmla="*/ 0 w 201"/>
                <a:gd name="T109" fmla="*/ 0 h 2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1"/>
                <a:gd name="T166" fmla="*/ 0 h 213"/>
                <a:gd name="T167" fmla="*/ 201 w 201"/>
                <a:gd name="T168" fmla="*/ 213 h 21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1" h="213">
                  <a:moveTo>
                    <a:pt x="36" y="198"/>
                  </a:moveTo>
                  <a:lnTo>
                    <a:pt x="30" y="191"/>
                  </a:lnTo>
                  <a:lnTo>
                    <a:pt x="18" y="170"/>
                  </a:lnTo>
                  <a:lnTo>
                    <a:pt x="6" y="140"/>
                  </a:lnTo>
                  <a:lnTo>
                    <a:pt x="0" y="101"/>
                  </a:lnTo>
                  <a:lnTo>
                    <a:pt x="4" y="80"/>
                  </a:lnTo>
                  <a:lnTo>
                    <a:pt x="11" y="61"/>
                  </a:lnTo>
                  <a:lnTo>
                    <a:pt x="16" y="52"/>
                  </a:lnTo>
                  <a:lnTo>
                    <a:pt x="21" y="44"/>
                  </a:lnTo>
                  <a:lnTo>
                    <a:pt x="34" y="27"/>
                  </a:lnTo>
                  <a:lnTo>
                    <a:pt x="51" y="15"/>
                  </a:lnTo>
                  <a:lnTo>
                    <a:pt x="59" y="10"/>
                  </a:lnTo>
                  <a:lnTo>
                    <a:pt x="68" y="7"/>
                  </a:lnTo>
                  <a:lnTo>
                    <a:pt x="77" y="2"/>
                  </a:lnTo>
                  <a:lnTo>
                    <a:pt x="88" y="0"/>
                  </a:lnTo>
                  <a:lnTo>
                    <a:pt x="107" y="0"/>
                  </a:lnTo>
                  <a:lnTo>
                    <a:pt x="147" y="7"/>
                  </a:lnTo>
                  <a:lnTo>
                    <a:pt x="162" y="15"/>
                  </a:lnTo>
                  <a:lnTo>
                    <a:pt x="169" y="19"/>
                  </a:lnTo>
                  <a:lnTo>
                    <a:pt x="174" y="24"/>
                  </a:lnTo>
                  <a:lnTo>
                    <a:pt x="193" y="45"/>
                  </a:lnTo>
                  <a:lnTo>
                    <a:pt x="200" y="64"/>
                  </a:lnTo>
                  <a:lnTo>
                    <a:pt x="201" y="124"/>
                  </a:lnTo>
                  <a:lnTo>
                    <a:pt x="200" y="166"/>
                  </a:lnTo>
                  <a:lnTo>
                    <a:pt x="193" y="173"/>
                  </a:lnTo>
                  <a:lnTo>
                    <a:pt x="172" y="188"/>
                  </a:lnTo>
                  <a:lnTo>
                    <a:pt x="165" y="192"/>
                  </a:lnTo>
                  <a:lnTo>
                    <a:pt x="159" y="197"/>
                  </a:lnTo>
                  <a:lnTo>
                    <a:pt x="152" y="200"/>
                  </a:lnTo>
                  <a:lnTo>
                    <a:pt x="147" y="205"/>
                  </a:lnTo>
                  <a:lnTo>
                    <a:pt x="136" y="211"/>
                  </a:lnTo>
                  <a:lnTo>
                    <a:pt x="125" y="213"/>
                  </a:lnTo>
                  <a:lnTo>
                    <a:pt x="86" y="212"/>
                  </a:lnTo>
                  <a:lnTo>
                    <a:pt x="66" y="208"/>
                  </a:lnTo>
                  <a:lnTo>
                    <a:pt x="68" y="188"/>
                  </a:lnTo>
                  <a:lnTo>
                    <a:pt x="139" y="138"/>
                  </a:lnTo>
                  <a:lnTo>
                    <a:pt x="147" y="102"/>
                  </a:lnTo>
                  <a:lnTo>
                    <a:pt x="145" y="70"/>
                  </a:lnTo>
                  <a:lnTo>
                    <a:pt x="141" y="59"/>
                  </a:lnTo>
                  <a:lnTo>
                    <a:pt x="133" y="48"/>
                  </a:lnTo>
                  <a:lnTo>
                    <a:pt x="128" y="45"/>
                  </a:lnTo>
                  <a:lnTo>
                    <a:pt x="124" y="41"/>
                  </a:lnTo>
                  <a:lnTo>
                    <a:pt x="111" y="38"/>
                  </a:lnTo>
                  <a:lnTo>
                    <a:pt x="84" y="36"/>
                  </a:lnTo>
                  <a:lnTo>
                    <a:pt x="63" y="39"/>
                  </a:lnTo>
                  <a:lnTo>
                    <a:pt x="44" y="52"/>
                  </a:lnTo>
                  <a:lnTo>
                    <a:pt x="30" y="70"/>
                  </a:lnTo>
                  <a:lnTo>
                    <a:pt x="28" y="98"/>
                  </a:lnTo>
                  <a:lnTo>
                    <a:pt x="30" y="113"/>
                  </a:lnTo>
                  <a:lnTo>
                    <a:pt x="35" y="128"/>
                  </a:lnTo>
                  <a:lnTo>
                    <a:pt x="41" y="140"/>
                  </a:lnTo>
                  <a:lnTo>
                    <a:pt x="46" y="152"/>
                  </a:lnTo>
                  <a:lnTo>
                    <a:pt x="51" y="161"/>
                  </a:lnTo>
                  <a:lnTo>
                    <a:pt x="36" y="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5" name="Freeform 248"/>
            <p:cNvSpPr>
              <a:spLocks/>
            </p:cNvSpPr>
            <p:nvPr/>
          </p:nvSpPr>
          <p:spPr bwMode="auto">
            <a:xfrm>
              <a:off x="2243" y="2210"/>
              <a:ext cx="35" cy="33"/>
            </a:xfrm>
            <a:custGeom>
              <a:avLst/>
              <a:gdLst>
                <a:gd name="T0" fmla="*/ 1 w 70"/>
                <a:gd name="T1" fmla="*/ 0 h 65"/>
                <a:gd name="T2" fmla="*/ 1 w 70"/>
                <a:gd name="T3" fmla="*/ 1 h 65"/>
                <a:gd name="T4" fmla="*/ 1 w 70"/>
                <a:gd name="T5" fmla="*/ 1 h 65"/>
                <a:gd name="T6" fmla="*/ 0 w 70"/>
                <a:gd name="T7" fmla="*/ 1 h 65"/>
                <a:gd name="T8" fmla="*/ 1 w 70"/>
                <a:gd name="T9" fmla="*/ 0 h 65"/>
                <a:gd name="T10" fmla="*/ 1 w 70"/>
                <a:gd name="T11" fmla="*/ 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65"/>
                <a:gd name="T20" fmla="*/ 70 w 70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65">
                  <a:moveTo>
                    <a:pt x="3" y="0"/>
                  </a:moveTo>
                  <a:lnTo>
                    <a:pt x="70" y="40"/>
                  </a:lnTo>
                  <a:lnTo>
                    <a:pt x="52" y="65"/>
                  </a:lnTo>
                  <a:lnTo>
                    <a:pt x="0" y="4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6" name="Freeform 249"/>
            <p:cNvSpPr>
              <a:spLocks/>
            </p:cNvSpPr>
            <p:nvPr/>
          </p:nvSpPr>
          <p:spPr bwMode="auto">
            <a:xfrm>
              <a:off x="2679" y="1887"/>
              <a:ext cx="311" cy="147"/>
            </a:xfrm>
            <a:custGeom>
              <a:avLst/>
              <a:gdLst>
                <a:gd name="T0" fmla="*/ 0 w 621"/>
                <a:gd name="T1" fmla="*/ 1 h 294"/>
                <a:gd name="T2" fmla="*/ 1 w 621"/>
                <a:gd name="T3" fmla="*/ 0 h 294"/>
                <a:gd name="T4" fmla="*/ 1 w 621"/>
                <a:gd name="T5" fmla="*/ 1 h 294"/>
                <a:gd name="T6" fmla="*/ 1 w 621"/>
                <a:gd name="T7" fmla="*/ 1 h 294"/>
                <a:gd name="T8" fmla="*/ 1 w 621"/>
                <a:gd name="T9" fmla="*/ 1 h 294"/>
                <a:gd name="T10" fmla="*/ 1 w 621"/>
                <a:gd name="T11" fmla="*/ 1 h 294"/>
                <a:gd name="T12" fmla="*/ 1 w 621"/>
                <a:gd name="T13" fmla="*/ 1 h 294"/>
                <a:gd name="T14" fmla="*/ 1 w 621"/>
                <a:gd name="T15" fmla="*/ 1 h 294"/>
                <a:gd name="T16" fmla="*/ 1 w 621"/>
                <a:gd name="T17" fmla="*/ 1 h 294"/>
                <a:gd name="T18" fmla="*/ 1 w 621"/>
                <a:gd name="T19" fmla="*/ 1 h 294"/>
                <a:gd name="T20" fmla="*/ 1 w 621"/>
                <a:gd name="T21" fmla="*/ 1 h 294"/>
                <a:gd name="T22" fmla="*/ 1 w 621"/>
                <a:gd name="T23" fmla="*/ 1 h 294"/>
                <a:gd name="T24" fmla="*/ 1 w 621"/>
                <a:gd name="T25" fmla="*/ 1 h 294"/>
                <a:gd name="T26" fmla="*/ 1 w 621"/>
                <a:gd name="T27" fmla="*/ 1 h 294"/>
                <a:gd name="T28" fmla="*/ 1 w 621"/>
                <a:gd name="T29" fmla="*/ 1 h 294"/>
                <a:gd name="T30" fmla="*/ 1 w 621"/>
                <a:gd name="T31" fmla="*/ 1 h 294"/>
                <a:gd name="T32" fmla="*/ 1 w 621"/>
                <a:gd name="T33" fmla="*/ 1 h 294"/>
                <a:gd name="T34" fmla="*/ 1 w 621"/>
                <a:gd name="T35" fmla="*/ 1 h 294"/>
                <a:gd name="T36" fmla="*/ 1 w 621"/>
                <a:gd name="T37" fmla="*/ 1 h 294"/>
                <a:gd name="T38" fmla="*/ 1 w 621"/>
                <a:gd name="T39" fmla="*/ 1 h 294"/>
                <a:gd name="T40" fmla="*/ 1 w 621"/>
                <a:gd name="T41" fmla="*/ 1 h 294"/>
                <a:gd name="T42" fmla="*/ 1 w 621"/>
                <a:gd name="T43" fmla="*/ 1 h 294"/>
                <a:gd name="T44" fmla="*/ 1 w 621"/>
                <a:gd name="T45" fmla="*/ 1 h 294"/>
                <a:gd name="T46" fmla="*/ 1 w 621"/>
                <a:gd name="T47" fmla="*/ 1 h 294"/>
                <a:gd name="T48" fmla="*/ 1 w 621"/>
                <a:gd name="T49" fmla="*/ 1 h 294"/>
                <a:gd name="T50" fmla="*/ 1 w 621"/>
                <a:gd name="T51" fmla="*/ 1 h 294"/>
                <a:gd name="T52" fmla="*/ 1 w 621"/>
                <a:gd name="T53" fmla="*/ 1 h 294"/>
                <a:gd name="T54" fmla="*/ 1 w 621"/>
                <a:gd name="T55" fmla="*/ 1 h 294"/>
                <a:gd name="T56" fmla="*/ 1 w 621"/>
                <a:gd name="T57" fmla="*/ 1 h 294"/>
                <a:gd name="T58" fmla="*/ 1 w 621"/>
                <a:gd name="T59" fmla="*/ 1 h 294"/>
                <a:gd name="T60" fmla="*/ 1 w 621"/>
                <a:gd name="T61" fmla="*/ 1 h 294"/>
                <a:gd name="T62" fmla="*/ 1 w 621"/>
                <a:gd name="T63" fmla="*/ 1 h 294"/>
                <a:gd name="T64" fmla="*/ 1 w 621"/>
                <a:gd name="T65" fmla="*/ 1 h 294"/>
                <a:gd name="T66" fmla="*/ 1 w 621"/>
                <a:gd name="T67" fmla="*/ 1 h 294"/>
                <a:gd name="T68" fmla="*/ 1 w 621"/>
                <a:gd name="T69" fmla="*/ 1 h 294"/>
                <a:gd name="T70" fmla="*/ 1 w 621"/>
                <a:gd name="T71" fmla="*/ 1 h 294"/>
                <a:gd name="T72" fmla="*/ 0 w 621"/>
                <a:gd name="T73" fmla="*/ 1 h 294"/>
                <a:gd name="T74" fmla="*/ 0 w 621"/>
                <a:gd name="T75" fmla="*/ 1 h 29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21"/>
                <a:gd name="T115" fmla="*/ 0 h 294"/>
                <a:gd name="T116" fmla="*/ 621 w 621"/>
                <a:gd name="T117" fmla="*/ 294 h 29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21" h="294">
                  <a:moveTo>
                    <a:pt x="0" y="209"/>
                  </a:moveTo>
                  <a:lnTo>
                    <a:pt x="64" y="0"/>
                  </a:lnTo>
                  <a:lnTo>
                    <a:pt x="566" y="26"/>
                  </a:lnTo>
                  <a:lnTo>
                    <a:pt x="576" y="39"/>
                  </a:lnTo>
                  <a:lnTo>
                    <a:pt x="588" y="55"/>
                  </a:lnTo>
                  <a:lnTo>
                    <a:pt x="599" y="73"/>
                  </a:lnTo>
                  <a:lnTo>
                    <a:pt x="618" y="123"/>
                  </a:lnTo>
                  <a:lnTo>
                    <a:pt x="621" y="152"/>
                  </a:lnTo>
                  <a:lnTo>
                    <a:pt x="620" y="179"/>
                  </a:lnTo>
                  <a:lnTo>
                    <a:pt x="613" y="208"/>
                  </a:lnTo>
                  <a:lnTo>
                    <a:pt x="604" y="231"/>
                  </a:lnTo>
                  <a:lnTo>
                    <a:pt x="599" y="241"/>
                  </a:lnTo>
                  <a:lnTo>
                    <a:pt x="595" y="251"/>
                  </a:lnTo>
                  <a:lnTo>
                    <a:pt x="584" y="267"/>
                  </a:lnTo>
                  <a:lnTo>
                    <a:pt x="573" y="279"/>
                  </a:lnTo>
                  <a:lnTo>
                    <a:pt x="567" y="285"/>
                  </a:lnTo>
                  <a:lnTo>
                    <a:pt x="561" y="289"/>
                  </a:lnTo>
                  <a:lnTo>
                    <a:pt x="550" y="293"/>
                  </a:lnTo>
                  <a:lnTo>
                    <a:pt x="537" y="294"/>
                  </a:lnTo>
                  <a:lnTo>
                    <a:pt x="520" y="292"/>
                  </a:lnTo>
                  <a:lnTo>
                    <a:pt x="508" y="287"/>
                  </a:lnTo>
                  <a:lnTo>
                    <a:pt x="495" y="284"/>
                  </a:lnTo>
                  <a:lnTo>
                    <a:pt x="478" y="278"/>
                  </a:lnTo>
                  <a:lnTo>
                    <a:pt x="461" y="272"/>
                  </a:lnTo>
                  <a:lnTo>
                    <a:pt x="443" y="267"/>
                  </a:lnTo>
                  <a:lnTo>
                    <a:pt x="424" y="260"/>
                  </a:lnTo>
                  <a:lnTo>
                    <a:pt x="405" y="254"/>
                  </a:lnTo>
                  <a:lnTo>
                    <a:pt x="384" y="247"/>
                  </a:lnTo>
                  <a:lnTo>
                    <a:pt x="364" y="241"/>
                  </a:lnTo>
                  <a:lnTo>
                    <a:pt x="346" y="236"/>
                  </a:lnTo>
                  <a:lnTo>
                    <a:pt x="325" y="231"/>
                  </a:lnTo>
                  <a:lnTo>
                    <a:pt x="308" y="228"/>
                  </a:lnTo>
                  <a:lnTo>
                    <a:pt x="274" y="224"/>
                  </a:lnTo>
                  <a:lnTo>
                    <a:pt x="197" y="221"/>
                  </a:lnTo>
                  <a:lnTo>
                    <a:pt x="106" y="215"/>
                  </a:lnTo>
                  <a:lnTo>
                    <a:pt x="32" y="210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7" name="Freeform 250"/>
            <p:cNvSpPr>
              <a:spLocks/>
            </p:cNvSpPr>
            <p:nvPr/>
          </p:nvSpPr>
          <p:spPr bwMode="auto">
            <a:xfrm>
              <a:off x="2636" y="1824"/>
              <a:ext cx="748" cy="263"/>
            </a:xfrm>
            <a:custGeom>
              <a:avLst/>
              <a:gdLst>
                <a:gd name="T0" fmla="*/ 1 w 1496"/>
                <a:gd name="T1" fmla="*/ 1 h 526"/>
                <a:gd name="T2" fmla="*/ 1 w 1496"/>
                <a:gd name="T3" fmla="*/ 1 h 526"/>
                <a:gd name="T4" fmla="*/ 1 w 1496"/>
                <a:gd name="T5" fmla="*/ 1 h 526"/>
                <a:gd name="T6" fmla="*/ 1 w 1496"/>
                <a:gd name="T7" fmla="*/ 1 h 526"/>
                <a:gd name="T8" fmla="*/ 1 w 1496"/>
                <a:gd name="T9" fmla="*/ 1 h 526"/>
                <a:gd name="T10" fmla="*/ 1 w 1496"/>
                <a:gd name="T11" fmla="*/ 1 h 526"/>
                <a:gd name="T12" fmla="*/ 1 w 1496"/>
                <a:gd name="T13" fmla="*/ 1 h 526"/>
                <a:gd name="T14" fmla="*/ 1 w 1496"/>
                <a:gd name="T15" fmla="*/ 1 h 526"/>
                <a:gd name="T16" fmla="*/ 1 w 1496"/>
                <a:gd name="T17" fmla="*/ 1 h 526"/>
                <a:gd name="T18" fmla="*/ 1 w 1496"/>
                <a:gd name="T19" fmla="*/ 1 h 526"/>
                <a:gd name="T20" fmla="*/ 1 w 1496"/>
                <a:gd name="T21" fmla="*/ 1 h 526"/>
                <a:gd name="T22" fmla="*/ 1 w 1496"/>
                <a:gd name="T23" fmla="*/ 1 h 526"/>
                <a:gd name="T24" fmla="*/ 1 w 1496"/>
                <a:gd name="T25" fmla="*/ 1 h 526"/>
                <a:gd name="T26" fmla="*/ 1 w 1496"/>
                <a:gd name="T27" fmla="*/ 1 h 526"/>
                <a:gd name="T28" fmla="*/ 1 w 1496"/>
                <a:gd name="T29" fmla="*/ 1 h 526"/>
                <a:gd name="T30" fmla="*/ 1 w 1496"/>
                <a:gd name="T31" fmla="*/ 1 h 526"/>
                <a:gd name="T32" fmla="*/ 1 w 1496"/>
                <a:gd name="T33" fmla="*/ 1 h 526"/>
                <a:gd name="T34" fmla="*/ 1 w 1496"/>
                <a:gd name="T35" fmla="*/ 1 h 526"/>
                <a:gd name="T36" fmla="*/ 1 w 1496"/>
                <a:gd name="T37" fmla="*/ 1 h 526"/>
                <a:gd name="T38" fmla="*/ 1 w 1496"/>
                <a:gd name="T39" fmla="*/ 1 h 526"/>
                <a:gd name="T40" fmla="*/ 1 w 1496"/>
                <a:gd name="T41" fmla="*/ 1 h 526"/>
                <a:gd name="T42" fmla="*/ 1 w 1496"/>
                <a:gd name="T43" fmla="*/ 1 h 526"/>
                <a:gd name="T44" fmla="*/ 1 w 1496"/>
                <a:gd name="T45" fmla="*/ 1 h 526"/>
                <a:gd name="T46" fmla="*/ 1 w 1496"/>
                <a:gd name="T47" fmla="*/ 1 h 526"/>
                <a:gd name="T48" fmla="*/ 1 w 1496"/>
                <a:gd name="T49" fmla="*/ 1 h 526"/>
                <a:gd name="T50" fmla="*/ 1 w 1496"/>
                <a:gd name="T51" fmla="*/ 1 h 526"/>
                <a:gd name="T52" fmla="*/ 1 w 1496"/>
                <a:gd name="T53" fmla="*/ 1 h 526"/>
                <a:gd name="T54" fmla="*/ 1 w 1496"/>
                <a:gd name="T55" fmla="*/ 1 h 526"/>
                <a:gd name="T56" fmla="*/ 1 w 1496"/>
                <a:gd name="T57" fmla="*/ 1 h 526"/>
                <a:gd name="T58" fmla="*/ 1 w 1496"/>
                <a:gd name="T59" fmla="*/ 1 h 526"/>
                <a:gd name="T60" fmla="*/ 1 w 1496"/>
                <a:gd name="T61" fmla="*/ 1 h 526"/>
                <a:gd name="T62" fmla="*/ 1 w 1496"/>
                <a:gd name="T63" fmla="*/ 1 h 526"/>
                <a:gd name="T64" fmla="*/ 1 w 1496"/>
                <a:gd name="T65" fmla="*/ 1 h 526"/>
                <a:gd name="T66" fmla="*/ 1 w 1496"/>
                <a:gd name="T67" fmla="*/ 1 h 526"/>
                <a:gd name="T68" fmla="*/ 1 w 1496"/>
                <a:gd name="T69" fmla="*/ 1 h 526"/>
                <a:gd name="T70" fmla="*/ 1 w 1496"/>
                <a:gd name="T71" fmla="*/ 1 h 526"/>
                <a:gd name="T72" fmla="*/ 1 w 1496"/>
                <a:gd name="T73" fmla="*/ 1 h 526"/>
                <a:gd name="T74" fmla="*/ 1 w 1496"/>
                <a:gd name="T75" fmla="*/ 1 h 526"/>
                <a:gd name="T76" fmla="*/ 1 w 1496"/>
                <a:gd name="T77" fmla="*/ 1 h 526"/>
                <a:gd name="T78" fmla="*/ 1 w 1496"/>
                <a:gd name="T79" fmla="*/ 1 h 526"/>
                <a:gd name="T80" fmla="*/ 1 w 1496"/>
                <a:gd name="T81" fmla="*/ 1 h 526"/>
                <a:gd name="T82" fmla="*/ 1 w 1496"/>
                <a:gd name="T83" fmla="*/ 1 h 526"/>
                <a:gd name="T84" fmla="*/ 1 w 1496"/>
                <a:gd name="T85" fmla="*/ 1 h 526"/>
                <a:gd name="T86" fmla="*/ 1 w 1496"/>
                <a:gd name="T87" fmla="*/ 1 h 526"/>
                <a:gd name="T88" fmla="*/ 1 w 1496"/>
                <a:gd name="T89" fmla="*/ 1 h 526"/>
                <a:gd name="T90" fmla="*/ 1 w 1496"/>
                <a:gd name="T91" fmla="*/ 1 h 526"/>
                <a:gd name="T92" fmla="*/ 1 w 1496"/>
                <a:gd name="T93" fmla="*/ 1 h 526"/>
                <a:gd name="T94" fmla="*/ 1 w 1496"/>
                <a:gd name="T95" fmla="*/ 1 h 526"/>
                <a:gd name="T96" fmla="*/ 1 w 1496"/>
                <a:gd name="T97" fmla="*/ 1 h 526"/>
                <a:gd name="T98" fmla="*/ 1 w 1496"/>
                <a:gd name="T99" fmla="*/ 1 h 526"/>
                <a:gd name="T100" fmla="*/ 1 w 1496"/>
                <a:gd name="T101" fmla="*/ 1 h 526"/>
                <a:gd name="T102" fmla="*/ 1 w 1496"/>
                <a:gd name="T103" fmla="*/ 1 h 526"/>
                <a:gd name="T104" fmla="*/ 1 w 1496"/>
                <a:gd name="T105" fmla="*/ 1 h 526"/>
                <a:gd name="T106" fmla="*/ 1 w 1496"/>
                <a:gd name="T107" fmla="*/ 1 h 5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96"/>
                <a:gd name="T163" fmla="*/ 0 h 526"/>
                <a:gd name="T164" fmla="*/ 1496 w 1496"/>
                <a:gd name="T165" fmla="*/ 526 h 52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96" h="526">
                  <a:moveTo>
                    <a:pt x="26" y="341"/>
                  </a:moveTo>
                  <a:lnTo>
                    <a:pt x="30" y="332"/>
                  </a:lnTo>
                  <a:lnTo>
                    <a:pt x="40" y="306"/>
                  </a:lnTo>
                  <a:lnTo>
                    <a:pt x="48" y="289"/>
                  </a:lnTo>
                  <a:lnTo>
                    <a:pt x="56" y="269"/>
                  </a:lnTo>
                  <a:lnTo>
                    <a:pt x="61" y="258"/>
                  </a:lnTo>
                  <a:lnTo>
                    <a:pt x="66" y="248"/>
                  </a:lnTo>
                  <a:lnTo>
                    <a:pt x="70" y="237"/>
                  </a:lnTo>
                  <a:lnTo>
                    <a:pt x="75" y="226"/>
                  </a:lnTo>
                  <a:lnTo>
                    <a:pt x="81" y="214"/>
                  </a:lnTo>
                  <a:lnTo>
                    <a:pt x="85" y="203"/>
                  </a:lnTo>
                  <a:lnTo>
                    <a:pt x="90" y="192"/>
                  </a:lnTo>
                  <a:lnTo>
                    <a:pt x="94" y="182"/>
                  </a:lnTo>
                  <a:lnTo>
                    <a:pt x="100" y="170"/>
                  </a:lnTo>
                  <a:lnTo>
                    <a:pt x="106" y="160"/>
                  </a:lnTo>
                  <a:lnTo>
                    <a:pt x="115" y="142"/>
                  </a:lnTo>
                  <a:lnTo>
                    <a:pt x="123" y="124"/>
                  </a:lnTo>
                  <a:lnTo>
                    <a:pt x="131" y="109"/>
                  </a:lnTo>
                  <a:lnTo>
                    <a:pt x="139" y="99"/>
                  </a:lnTo>
                  <a:lnTo>
                    <a:pt x="145" y="92"/>
                  </a:lnTo>
                  <a:lnTo>
                    <a:pt x="151" y="88"/>
                  </a:lnTo>
                  <a:lnTo>
                    <a:pt x="161" y="84"/>
                  </a:lnTo>
                  <a:lnTo>
                    <a:pt x="173" y="79"/>
                  </a:lnTo>
                  <a:lnTo>
                    <a:pt x="187" y="77"/>
                  </a:lnTo>
                  <a:lnTo>
                    <a:pt x="219" y="71"/>
                  </a:lnTo>
                  <a:lnTo>
                    <a:pt x="252" y="67"/>
                  </a:lnTo>
                  <a:lnTo>
                    <a:pt x="287" y="62"/>
                  </a:lnTo>
                  <a:lnTo>
                    <a:pt x="315" y="60"/>
                  </a:lnTo>
                  <a:lnTo>
                    <a:pt x="342" y="58"/>
                  </a:lnTo>
                  <a:lnTo>
                    <a:pt x="1277" y="85"/>
                  </a:lnTo>
                  <a:lnTo>
                    <a:pt x="1294" y="91"/>
                  </a:lnTo>
                  <a:lnTo>
                    <a:pt x="1310" y="99"/>
                  </a:lnTo>
                  <a:lnTo>
                    <a:pt x="1319" y="102"/>
                  </a:lnTo>
                  <a:lnTo>
                    <a:pt x="1327" y="107"/>
                  </a:lnTo>
                  <a:lnTo>
                    <a:pt x="1334" y="112"/>
                  </a:lnTo>
                  <a:lnTo>
                    <a:pt x="1341" y="117"/>
                  </a:lnTo>
                  <a:lnTo>
                    <a:pt x="1370" y="140"/>
                  </a:lnTo>
                  <a:lnTo>
                    <a:pt x="1383" y="153"/>
                  </a:lnTo>
                  <a:lnTo>
                    <a:pt x="1394" y="166"/>
                  </a:lnTo>
                  <a:lnTo>
                    <a:pt x="1405" y="178"/>
                  </a:lnTo>
                  <a:lnTo>
                    <a:pt x="1414" y="191"/>
                  </a:lnTo>
                  <a:lnTo>
                    <a:pt x="1423" y="204"/>
                  </a:lnTo>
                  <a:lnTo>
                    <a:pt x="1429" y="216"/>
                  </a:lnTo>
                  <a:lnTo>
                    <a:pt x="1443" y="254"/>
                  </a:lnTo>
                  <a:lnTo>
                    <a:pt x="1440" y="280"/>
                  </a:lnTo>
                  <a:lnTo>
                    <a:pt x="1435" y="301"/>
                  </a:lnTo>
                  <a:lnTo>
                    <a:pt x="1428" y="313"/>
                  </a:lnTo>
                  <a:lnTo>
                    <a:pt x="1424" y="318"/>
                  </a:lnTo>
                  <a:lnTo>
                    <a:pt x="1423" y="312"/>
                  </a:lnTo>
                  <a:lnTo>
                    <a:pt x="1416" y="298"/>
                  </a:lnTo>
                  <a:lnTo>
                    <a:pt x="1412" y="289"/>
                  </a:lnTo>
                  <a:lnTo>
                    <a:pt x="1405" y="278"/>
                  </a:lnTo>
                  <a:lnTo>
                    <a:pt x="1397" y="266"/>
                  </a:lnTo>
                  <a:lnTo>
                    <a:pt x="1388" y="253"/>
                  </a:lnTo>
                  <a:lnTo>
                    <a:pt x="1378" y="241"/>
                  </a:lnTo>
                  <a:lnTo>
                    <a:pt x="1367" y="228"/>
                  </a:lnTo>
                  <a:lnTo>
                    <a:pt x="1355" y="215"/>
                  </a:lnTo>
                  <a:lnTo>
                    <a:pt x="1340" y="203"/>
                  </a:lnTo>
                  <a:lnTo>
                    <a:pt x="1326" y="191"/>
                  </a:lnTo>
                  <a:lnTo>
                    <a:pt x="1317" y="187"/>
                  </a:lnTo>
                  <a:lnTo>
                    <a:pt x="1309" y="181"/>
                  </a:lnTo>
                  <a:lnTo>
                    <a:pt x="1300" y="175"/>
                  </a:lnTo>
                  <a:lnTo>
                    <a:pt x="1292" y="172"/>
                  </a:lnTo>
                  <a:lnTo>
                    <a:pt x="1282" y="168"/>
                  </a:lnTo>
                  <a:lnTo>
                    <a:pt x="1272" y="164"/>
                  </a:lnTo>
                  <a:lnTo>
                    <a:pt x="1251" y="157"/>
                  </a:lnTo>
                  <a:lnTo>
                    <a:pt x="1228" y="152"/>
                  </a:lnTo>
                  <a:lnTo>
                    <a:pt x="1203" y="146"/>
                  </a:lnTo>
                  <a:lnTo>
                    <a:pt x="1178" y="143"/>
                  </a:lnTo>
                  <a:lnTo>
                    <a:pt x="1152" y="138"/>
                  </a:lnTo>
                  <a:lnTo>
                    <a:pt x="1125" y="135"/>
                  </a:lnTo>
                  <a:lnTo>
                    <a:pt x="1068" y="130"/>
                  </a:lnTo>
                  <a:lnTo>
                    <a:pt x="1015" y="127"/>
                  </a:lnTo>
                  <a:lnTo>
                    <a:pt x="967" y="126"/>
                  </a:lnTo>
                  <a:lnTo>
                    <a:pt x="890" y="130"/>
                  </a:lnTo>
                  <a:lnTo>
                    <a:pt x="863" y="136"/>
                  </a:lnTo>
                  <a:lnTo>
                    <a:pt x="838" y="140"/>
                  </a:lnTo>
                  <a:lnTo>
                    <a:pt x="815" y="145"/>
                  </a:lnTo>
                  <a:lnTo>
                    <a:pt x="794" y="150"/>
                  </a:lnTo>
                  <a:lnTo>
                    <a:pt x="765" y="157"/>
                  </a:lnTo>
                  <a:lnTo>
                    <a:pt x="754" y="159"/>
                  </a:lnTo>
                  <a:lnTo>
                    <a:pt x="740" y="494"/>
                  </a:lnTo>
                  <a:lnTo>
                    <a:pt x="811" y="484"/>
                  </a:lnTo>
                  <a:lnTo>
                    <a:pt x="816" y="206"/>
                  </a:lnTo>
                  <a:lnTo>
                    <a:pt x="831" y="204"/>
                  </a:lnTo>
                  <a:lnTo>
                    <a:pt x="870" y="199"/>
                  </a:lnTo>
                  <a:lnTo>
                    <a:pt x="929" y="195"/>
                  </a:lnTo>
                  <a:lnTo>
                    <a:pt x="998" y="190"/>
                  </a:lnTo>
                  <a:lnTo>
                    <a:pt x="1070" y="189"/>
                  </a:lnTo>
                  <a:lnTo>
                    <a:pt x="1141" y="192"/>
                  </a:lnTo>
                  <a:lnTo>
                    <a:pt x="1202" y="202"/>
                  </a:lnTo>
                  <a:lnTo>
                    <a:pt x="1226" y="208"/>
                  </a:lnTo>
                  <a:lnTo>
                    <a:pt x="1238" y="213"/>
                  </a:lnTo>
                  <a:lnTo>
                    <a:pt x="1247" y="220"/>
                  </a:lnTo>
                  <a:lnTo>
                    <a:pt x="1254" y="225"/>
                  </a:lnTo>
                  <a:lnTo>
                    <a:pt x="1262" y="229"/>
                  </a:lnTo>
                  <a:lnTo>
                    <a:pt x="1270" y="235"/>
                  </a:lnTo>
                  <a:lnTo>
                    <a:pt x="1277" y="240"/>
                  </a:lnTo>
                  <a:lnTo>
                    <a:pt x="1300" y="258"/>
                  </a:lnTo>
                  <a:lnTo>
                    <a:pt x="1317" y="276"/>
                  </a:lnTo>
                  <a:lnTo>
                    <a:pt x="1329" y="292"/>
                  </a:lnTo>
                  <a:lnTo>
                    <a:pt x="1341" y="327"/>
                  </a:lnTo>
                  <a:lnTo>
                    <a:pt x="1344" y="367"/>
                  </a:lnTo>
                  <a:lnTo>
                    <a:pt x="1338" y="447"/>
                  </a:lnTo>
                  <a:lnTo>
                    <a:pt x="1333" y="483"/>
                  </a:lnTo>
                  <a:lnTo>
                    <a:pt x="1489" y="526"/>
                  </a:lnTo>
                  <a:lnTo>
                    <a:pt x="1496" y="411"/>
                  </a:lnTo>
                  <a:lnTo>
                    <a:pt x="1495" y="316"/>
                  </a:lnTo>
                  <a:lnTo>
                    <a:pt x="1490" y="272"/>
                  </a:lnTo>
                  <a:lnTo>
                    <a:pt x="1482" y="237"/>
                  </a:lnTo>
                  <a:lnTo>
                    <a:pt x="1476" y="222"/>
                  </a:lnTo>
                  <a:lnTo>
                    <a:pt x="1469" y="207"/>
                  </a:lnTo>
                  <a:lnTo>
                    <a:pt x="1460" y="193"/>
                  </a:lnTo>
                  <a:lnTo>
                    <a:pt x="1450" y="178"/>
                  </a:lnTo>
                  <a:lnTo>
                    <a:pt x="1438" y="165"/>
                  </a:lnTo>
                  <a:lnTo>
                    <a:pt x="1425" y="152"/>
                  </a:lnTo>
                  <a:lnTo>
                    <a:pt x="1413" y="139"/>
                  </a:lnTo>
                  <a:lnTo>
                    <a:pt x="1398" y="128"/>
                  </a:lnTo>
                  <a:lnTo>
                    <a:pt x="1384" y="116"/>
                  </a:lnTo>
                  <a:lnTo>
                    <a:pt x="1377" y="112"/>
                  </a:lnTo>
                  <a:lnTo>
                    <a:pt x="1369" y="105"/>
                  </a:lnTo>
                  <a:lnTo>
                    <a:pt x="1362" y="100"/>
                  </a:lnTo>
                  <a:lnTo>
                    <a:pt x="1355" y="96"/>
                  </a:lnTo>
                  <a:lnTo>
                    <a:pt x="1347" y="92"/>
                  </a:lnTo>
                  <a:lnTo>
                    <a:pt x="1339" y="86"/>
                  </a:lnTo>
                  <a:lnTo>
                    <a:pt x="1333" y="83"/>
                  </a:lnTo>
                  <a:lnTo>
                    <a:pt x="1325" y="79"/>
                  </a:lnTo>
                  <a:lnTo>
                    <a:pt x="1318" y="75"/>
                  </a:lnTo>
                  <a:lnTo>
                    <a:pt x="1311" y="73"/>
                  </a:lnTo>
                  <a:lnTo>
                    <a:pt x="1299" y="67"/>
                  </a:lnTo>
                  <a:lnTo>
                    <a:pt x="1285" y="61"/>
                  </a:lnTo>
                  <a:lnTo>
                    <a:pt x="1269" y="56"/>
                  </a:lnTo>
                  <a:lnTo>
                    <a:pt x="1246" y="52"/>
                  </a:lnTo>
                  <a:lnTo>
                    <a:pt x="1215" y="47"/>
                  </a:lnTo>
                  <a:lnTo>
                    <a:pt x="1180" y="41"/>
                  </a:lnTo>
                  <a:lnTo>
                    <a:pt x="1140" y="36"/>
                  </a:lnTo>
                  <a:lnTo>
                    <a:pt x="1096" y="31"/>
                  </a:lnTo>
                  <a:lnTo>
                    <a:pt x="1050" y="26"/>
                  </a:lnTo>
                  <a:lnTo>
                    <a:pt x="1000" y="21"/>
                  </a:lnTo>
                  <a:lnTo>
                    <a:pt x="951" y="16"/>
                  </a:lnTo>
                  <a:lnTo>
                    <a:pt x="901" y="12"/>
                  </a:lnTo>
                  <a:lnTo>
                    <a:pt x="853" y="8"/>
                  </a:lnTo>
                  <a:lnTo>
                    <a:pt x="804" y="5"/>
                  </a:lnTo>
                  <a:lnTo>
                    <a:pt x="718" y="1"/>
                  </a:lnTo>
                  <a:lnTo>
                    <a:pt x="649" y="0"/>
                  </a:lnTo>
                  <a:lnTo>
                    <a:pt x="520" y="5"/>
                  </a:lnTo>
                  <a:lnTo>
                    <a:pt x="381" y="14"/>
                  </a:lnTo>
                  <a:lnTo>
                    <a:pt x="316" y="18"/>
                  </a:lnTo>
                  <a:lnTo>
                    <a:pt x="258" y="24"/>
                  </a:lnTo>
                  <a:lnTo>
                    <a:pt x="210" y="31"/>
                  </a:lnTo>
                  <a:lnTo>
                    <a:pt x="174" y="39"/>
                  </a:lnTo>
                  <a:lnTo>
                    <a:pt x="161" y="43"/>
                  </a:lnTo>
                  <a:lnTo>
                    <a:pt x="149" y="48"/>
                  </a:lnTo>
                  <a:lnTo>
                    <a:pt x="137" y="54"/>
                  </a:lnTo>
                  <a:lnTo>
                    <a:pt x="126" y="61"/>
                  </a:lnTo>
                  <a:lnTo>
                    <a:pt x="106" y="76"/>
                  </a:lnTo>
                  <a:lnTo>
                    <a:pt x="91" y="92"/>
                  </a:lnTo>
                  <a:lnTo>
                    <a:pt x="78" y="105"/>
                  </a:lnTo>
                  <a:lnTo>
                    <a:pt x="70" y="117"/>
                  </a:lnTo>
                  <a:lnTo>
                    <a:pt x="63" y="129"/>
                  </a:lnTo>
                  <a:lnTo>
                    <a:pt x="0" y="348"/>
                  </a:lnTo>
                  <a:lnTo>
                    <a:pt x="26" y="3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8" name="Freeform 251"/>
            <p:cNvSpPr>
              <a:spLocks/>
            </p:cNvSpPr>
            <p:nvPr/>
          </p:nvSpPr>
          <p:spPr bwMode="auto">
            <a:xfrm>
              <a:off x="3139" y="1892"/>
              <a:ext cx="42" cy="172"/>
            </a:xfrm>
            <a:custGeom>
              <a:avLst/>
              <a:gdLst>
                <a:gd name="T0" fmla="*/ 0 w 83"/>
                <a:gd name="T1" fmla="*/ 1 h 343"/>
                <a:gd name="T2" fmla="*/ 1 w 83"/>
                <a:gd name="T3" fmla="*/ 1 h 343"/>
                <a:gd name="T4" fmla="*/ 1 w 83"/>
                <a:gd name="T5" fmla="*/ 1 h 343"/>
                <a:gd name="T6" fmla="*/ 1 w 83"/>
                <a:gd name="T7" fmla="*/ 0 h 343"/>
                <a:gd name="T8" fmla="*/ 0 w 83"/>
                <a:gd name="T9" fmla="*/ 1 h 343"/>
                <a:gd name="T10" fmla="*/ 0 w 83"/>
                <a:gd name="T11" fmla="*/ 1 h 3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343"/>
                <a:gd name="T20" fmla="*/ 83 w 83"/>
                <a:gd name="T21" fmla="*/ 343 h 3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343">
                  <a:moveTo>
                    <a:pt x="0" y="6"/>
                  </a:moveTo>
                  <a:lnTo>
                    <a:pt x="29" y="340"/>
                  </a:lnTo>
                  <a:lnTo>
                    <a:pt x="83" y="343"/>
                  </a:lnTo>
                  <a:lnTo>
                    <a:pt x="6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9" name="Freeform 252"/>
            <p:cNvSpPr>
              <a:spLocks/>
            </p:cNvSpPr>
            <p:nvPr/>
          </p:nvSpPr>
          <p:spPr bwMode="auto">
            <a:xfrm>
              <a:off x="3250" y="2129"/>
              <a:ext cx="295" cy="197"/>
            </a:xfrm>
            <a:custGeom>
              <a:avLst/>
              <a:gdLst>
                <a:gd name="T0" fmla="*/ 0 w 591"/>
                <a:gd name="T1" fmla="*/ 0 h 395"/>
                <a:gd name="T2" fmla="*/ 0 w 591"/>
                <a:gd name="T3" fmla="*/ 0 h 395"/>
                <a:gd name="T4" fmla="*/ 0 w 591"/>
                <a:gd name="T5" fmla="*/ 0 h 395"/>
                <a:gd name="T6" fmla="*/ 0 w 591"/>
                <a:gd name="T7" fmla="*/ 0 h 395"/>
                <a:gd name="T8" fmla="*/ 0 w 591"/>
                <a:gd name="T9" fmla="*/ 0 h 395"/>
                <a:gd name="T10" fmla="*/ 0 w 591"/>
                <a:gd name="T11" fmla="*/ 0 h 395"/>
                <a:gd name="T12" fmla="*/ 0 w 591"/>
                <a:gd name="T13" fmla="*/ 0 h 395"/>
                <a:gd name="T14" fmla="*/ 0 w 591"/>
                <a:gd name="T15" fmla="*/ 0 h 395"/>
                <a:gd name="T16" fmla="*/ 0 w 591"/>
                <a:gd name="T17" fmla="*/ 0 h 395"/>
                <a:gd name="T18" fmla="*/ 0 w 591"/>
                <a:gd name="T19" fmla="*/ 0 h 395"/>
                <a:gd name="T20" fmla="*/ 0 w 591"/>
                <a:gd name="T21" fmla="*/ 0 h 395"/>
                <a:gd name="T22" fmla="*/ 0 w 591"/>
                <a:gd name="T23" fmla="*/ 0 h 395"/>
                <a:gd name="T24" fmla="*/ 0 w 591"/>
                <a:gd name="T25" fmla="*/ 0 h 395"/>
                <a:gd name="T26" fmla="*/ 0 w 591"/>
                <a:gd name="T27" fmla="*/ 0 h 395"/>
                <a:gd name="T28" fmla="*/ 0 w 591"/>
                <a:gd name="T29" fmla="*/ 0 h 395"/>
                <a:gd name="T30" fmla="*/ 0 w 591"/>
                <a:gd name="T31" fmla="*/ 0 h 395"/>
                <a:gd name="T32" fmla="*/ 0 w 591"/>
                <a:gd name="T33" fmla="*/ 0 h 395"/>
                <a:gd name="T34" fmla="*/ 0 w 591"/>
                <a:gd name="T35" fmla="*/ 0 h 395"/>
                <a:gd name="T36" fmla="*/ 0 w 591"/>
                <a:gd name="T37" fmla="*/ 0 h 395"/>
                <a:gd name="T38" fmla="*/ 0 w 591"/>
                <a:gd name="T39" fmla="*/ 0 h 395"/>
                <a:gd name="T40" fmla="*/ 0 w 591"/>
                <a:gd name="T41" fmla="*/ 0 h 395"/>
                <a:gd name="T42" fmla="*/ 0 w 591"/>
                <a:gd name="T43" fmla="*/ 0 h 395"/>
                <a:gd name="T44" fmla="*/ 0 w 591"/>
                <a:gd name="T45" fmla="*/ 0 h 395"/>
                <a:gd name="T46" fmla="*/ 0 w 591"/>
                <a:gd name="T47" fmla="*/ 0 h 395"/>
                <a:gd name="T48" fmla="*/ 0 w 591"/>
                <a:gd name="T49" fmla="*/ 0 h 395"/>
                <a:gd name="T50" fmla="*/ 0 w 591"/>
                <a:gd name="T51" fmla="*/ 0 h 395"/>
                <a:gd name="T52" fmla="*/ 0 w 591"/>
                <a:gd name="T53" fmla="*/ 0 h 395"/>
                <a:gd name="T54" fmla="*/ 0 w 591"/>
                <a:gd name="T55" fmla="*/ 0 h 395"/>
                <a:gd name="T56" fmla="*/ 0 w 591"/>
                <a:gd name="T57" fmla="*/ 0 h 395"/>
                <a:gd name="T58" fmla="*/ 0 w 591"/>
                <a:gd name="T59" fmla="*/ 0 h 395"/>
                <a:gd name="T60" fmla="*/ 0 w 591"/>
                <a:gd name="T61" fmla="*/ 0 h 395"/>
                <a:gd name="T62" fmla="*/ 0 w 591"/>
                <a:gd name="T63" fmla="*/ 0 h 395"/>
                <a:gd name="T64" fmla="*/ 0 w 591"/>
                <a:gd name="T65" fmla="*/ 0 h 395"/>
                <a:gd name="T66" fmla="*/ 0 w 591"/>
                <a:gd name="T67" fmla="*/ 0 h 395"/>
                <a:gd name="T68" fmla="*/ 0 w 591"/>
                <a:gd name="T69" fmla="*/ 0 h 395"/>
                <a:gd name="T70" fmla="*/ 0 w 591"/>
                <a:gd name="T71" fmla="*/ 0 h 395"/>
                <a:gd name="T72" fmla="*/ 0 w 591"/>
                <a:gd name="T73" fmla="*/ 0 h 395"/>
                <a:gd name="T74" fmla="*/ 0 w 591"/>
                <a:gd name="T75" fmla="*/ 0 h 395"/>
                <a:gd name="T76" fmla="*/ 0 w 591"/>
                <a:gd name="T77" fmla="*/ 0 h 3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91"/>
                <a:gd name="T118" fmla="*/ 0 h 395"/>
                <a:gd name="T119" fmla="*/ 591 w 591"/>
                <a:gd name="T120" fmla="*/ 395 h 39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91" h="395">
                  <a:moveTo>
                    <a:pt x="25" y="355"/>
                  </a:moveTo>
                  <a:lnTo>
                    <a:pt x="27" y="312"/>
                  </a:lnTo>
                  <a:lnTo>
                    <a:pt x="29" y="268"/>
                  </a:lnTo>
                  <a:lnTo>
                    <a:pt x="35" y="218"/>
                  </a:lnTo>
                  <a:lnTo>
                    <a:pt x="39" y="190"/>
                  </a:lnTo>
                  <a:lnTo>
                    <a:pt x="45" y="161"/>
                  </a:lnTo>
                  <a:lnTo>
                    <a:pt x="51" y="135"/>
                  </a:lnTo>
                  <a:lnTo>
                    <a:pt x="60" y="110"/>
                  </a:lnTo>
                  <a:lnTo>
                    <a:pt x="65" y="99"/>
                  </a:lnTo>
                  <a:lnTo>
                    <a:pt x="70" y="88"/>
                  </a:lnTo>
                  <a:lnTo>
                    <a:pt x="76" y="77"/>
                  </a:lnTo>
                  <a:lnTo>
                    <a:pt x="82" y="67"/>
                  </a:lnTo>
                  <a:lnTo>
                    <a:pt x="96" y="51"/>
                  </a:lnTo>
                  <a:lnTo>
                    <a:pt x="112" y="39"/>
                  </a:lnTo>
                  <a:lnTo>
                    <a:pt x="120" y="34"/>
                  </a:lnTo>
                  <a:lnTo>
                    <a:pt x="129" y="29"/>
                  </a:lnTo>
                  <a:lnTo>
                    <a:pt x="138" y="26"/>
                  </a:lnTo>
                  <a:lnTo>
                    <a:pt x="146" y="21"/>
                  </a:lnTo>
                  <a:lnTo>
                    <a:pt x="157" y="19"/>
                  </a:lnTo>
                  <a:lnTo>
                    <a:pt x="165" y="14"/>
                  </a:lnTo>
                  <a:lnTo>
                    <a:pt x="184" y="9"/>
                  </a:lnTo>
                  <a:lnTo>
                    <a:pt x="203" y="6"/>
                  </a:lnTo>
                  <a:lnTo>
                    <a:pt x="222" y="2"/>
                  </a:lnTo>
                  <a:lnTo>
                    <a:pt x="260" y="0"/>
                  </a:lnTo>
                  <a:lnTo>
                    <a:pt x="298" y="6"/>
                  </a:lnTo>
                  <a:lnTo>
                    <a:pt x="333" y="15"/>
                  </a:lnTo>
                  <a:lnTo>
                    <a:pt x="350" y="22"/>
                  </a:lnTo>
                  <a:lnTo>
                    <a:pt x="357" y="27"/>
                  </a:lnTo>
                  <a:lnTo>
                    <a:pt x="365" y="31"/>
                  </a:lnTo>
                  <a:lnTo>
                    <a:pt x="393" y="53"/>
                  </a:lnTo>
                  <a:lnTo>
                    <a:pt x="406" y="66"/>
                  </a:lnTo>
                  <a:lnTo>
                    <a:pt x="418" y="80"/>
                  </a:lnTo>
                  <a:lnTo>
                    <a:pt x="431" y="96"/>
                  </a:lnTo>
                  <a:lnTo>
                    <a:pt x="444" y="110"/>
                  </a:lnTo>
                  <a:lnTo>
                    <a:pt x="456" y="126"/>
                  </a:lnTo>
                  <a:lnTo>
                    <a:pt x="469" y="141"/>
                  </a:lnTo>
                  <a:lnTo>
                    <a:pt x="479" y="156"/>
                  </a:lnTo>
                  <a:lnTo>
                    <a:pt x="490" y="171"/>
                  </a:lnTo>
                  <a:lnTo>
                    <a:pt x="499" y="184"/>
                  </a:lnTo>
                  <a:lnTo>
                    <a:pt x="508" y="197"/>
                  </a:lnTo>
                  <a:lnTo>
                    <a:pt x="523" y="218"/>
                  </a:lnTo>
                  <a:lnTo>
                    <a:pt x="536" y="237"/>
                  </a:lnTo>
                  <a:lnTo>
                    <a:pt x="589" y="256"/>
                  </a:lnTo>
                  <a:lnTo>
                    <a:pt x="591" y="316"/>
                  </a:lnTo>
                  <a:lnTo>
                    <a:pt x="401" y="368"/>
                  </a:lnTo>
                  <a:lnTo>
                    <a:pt x="398" y="335"/>
                  </a:lnTo>
                  <a:lnTo>
                    <a:pt x="393" y="304"/>
                  </a:lnTo>
                  <a:lnTo>
                    <a:pt x="384" y="265"/>
                  </a:lnTo>
                  <a:lnTo>
                    <a:pt x="378" y="245"/>
                  </a:lnTo>
                  <a:lnTo>
                    <a:pt x="371" y="226"/>
                  </a:lnTo>
                  <a:lnTo>
                    <a:pt x="363" y="207"/>
                  </a:lnTo>
                  <a:lnTo>
                    <a:pt x="354" y="190"/>
                  </a:lnTo>
                  <a:lnTo>
                    <a:pt x="342" y="174"/>
                  </a:lnTo>
                  <a:lnTo>
                    <a:pt x="328" y="161"/>
                  </a:lnTo>
                  <a:lnTo>
                    <a:pt x="322" y="157"/>
                  </a:lnTo>
                  <a:lnTo>
                    <a:pt x="315" y="152"/>
                  </a:lnTo>
                  <a:lnTo>
                    <a:pt x="307" y="148"/>
                  </a:lnTo>
                  <a:lnTo>
                    <a:pt x="298" y="145"/>
                  </a:lnTo>
                  <a:lnTo>
                    <a:pt x="282" y="143"/>
                  </a:lnTo>
                  <a:lnTo>
                    <a:pt x="265" y="142"/>
                  </a:lnTo>
                  <a:lnTo>
                    <a:pt x="233" y="149"/>
                  </a:lnTo>
                  <a:lnTo>
                    <a:pt x="218" y="156"/>
                  </a:lnTo>
                  <a:lnTo>
                    <a:pt x="211" y="160"/>
                  </a:lnTo>
                  <a:lnTo>
                    <a:pt x="203" y="165"/>
                  </a:lnTo>
                  <a:lnTo>
                    <a:pt x="197" y="168"/>
                  </a:lnTo>
                  <a:lnTo>
                    <a:pt x="190" y="173"/>
                  </a:lnTo>
                  <a:lnTo>
                    <a:pt x="177" y="184"/>
                  </a:lnTo>
                  <a:lnTo>
                    <a:pt x="154" y="207"/>
                  </a:lnTo>
                  <a:lnTo>
                    <a:pt x="144" y="220"/>
                  </a:lnTo>
                  <a:lnTo>
                    <a:pt x="136" y="232"/>
                  </a:lnTo>
                  <a:lnTo>
                    <a:pt x="122" y="255"/>
                  </a:lnTo>
                  <a:lnTo>
                    <a:pt x="114" y="274"/>
                  </a:lnTo>
                  <a:lnTo>
                    <a:pt x="108" y="310"/>
                  </a:lnTo>
                  <a:lnTo>
                    <a:pt x="107" y="350"/>
                  </a:lnTo>
                  <a:lnTo>
                    <a:pt x="107" y="395"/>
                  </a:lnTo>
                  <a:lnTo>
                    <a:pt x="0" y="388"/>
                  </a:lnTo>
                  <a:lnTo>
                    <a:pt x="25" y="3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0" name="Freeform 253"/>
            <p:cNvSpPr>
              <a:spLocks/>
            </p:cNvSpPr>
            <p:nvPr/>
          </p:nvSpPr>
          <p:spPr bwMode="auto">
            <a:xfrm>
              <a:off x="3267" y="2250"/>
              <a:ext cx="291" cy="165"/>
            </a:xfrm>
            <a:custGeom>
              <a:avLst/>
              <a:gdLst>
                <a:gd name="T0" fmla="*/ 0 w 582"/>
                <a:gd name="T1" fmla="*/ 0 h 331"/>
                <a:gd name="T2" fmla="*/ 1 w 582"/>
                <a:gd name="T3" fmla="*/ 0 h 331"/>
                <a:gd name="T4" fmla="*/ 1 w 582"/>
                <a:gd name="T5" fmla="*/ 0 h 331"/>
                <a:gd name="T6" fmla="*/ 1 w 582"/>
                <a:gd name="T7" fmla="*/ 0 h 331"/>
                <a:gd name="T8" fmla="*/ 1 w 582"/>
                <a:gd name="T9" fmla="*/ 0 h 331"/>
                <a:gd name="T10" fmla="*/ 1 w 582"/>
                <a:gd name="T11" fmla="*/ 0 h 331"/>
                <a:gd name="T12" fmla="*/ 1 w 582"/>
                <a:gd name="T13" fmla="*/ 0 h 331"/>
                <a:gd name="T14" fmla="*/ 1 w 582"/>
                <a:gd name="T15" fmla="*/ 0 h 331"/>
                <a:gd name="T16" fmla="*/ 1 w 582"/>
                <a:gd name="T17" fmla="*/ 0 h 331"/>
                <a:gd name="T18" fmla="*/ 1 w 582"/>
                <a:gd name="T19" fmla="*/ 0 h 331"/>
                <a:gd name="T20" fmla="*/ 1 w 582"/>
                <a:gd name="T21" fmla="*/ 0 h 331"/>
                <a:gd name="T22" fmla="*/ 1 w 582"/>
                <a:gd name="T23" fmla="*/ 0 h 331"/>
                <a:gd name="T24" fmla="*/ 1 w 582"/>
                <a:gd name="T25" fmla="*/ 0 h 331"/>
                <a:gd name="T26" fmla="*/ 1 w 582"/>
                <a:gd name="T27" fmla="*/ 0 h 331"/>
                <a:gd name="T28" fmla="*/ 1 w 582"/>
                <a:gd name="T29" fmla="*/ 0 h 331"/>
                <a:gd name="T30" fmla="*/ 1 w 582"/>
                <a:gd name="T31" fmla="*/ 0 h 331"/>
                <a:gd name="T32" fmla="*/ 1 w 582"/>
                <a:gd name="T33" fmla="*/ 0 h 331"/>
                <a:gd name="T34" fmla="*/ 1 w 582"/>
                <a:gd name="T35" fmla="*/ 0 h 331"/>
                <a:gd name="T36" fmla="*/ 1 w 582"/>
                <a:gd name="T37" fmla="*/ 0 h 331"/>
                <a:gd name="T38" fmla="*/ 1 w 582"/>
                <a:gd name="T39" fmla="*/ 0 h 331"/>
                <a:gd name="T40" fmla="*/ 1 w 582"/>
                <a:gd name="T41" fmla="*/ 0 h 331"/>
                <a:gd name="T42" fmla="*/ 1 w 582"/>
                <a:gd name="T43" fmla="*/ 0 h 331"/>
                <a:gd name="T44" fmla="*/ 1 w 582"/>
                <a:gd name="T45" fmla="*/ 0 h 331"/>
                <a:gd name="T46" fmla="*/ 1 w 582"/>
                <a:gd name="T47" fmla="*/ 0 h 331"/>
                <a:gd name="T48" fmla="*/ 1 w 582"/>
                <a:gd name="T49" fmla="*/ 0 h 331"/>
                <a:gd name="T50" fmla="*/ 1 w 582"/>
                <a:gd name="T51" fmla="*/ 0 h 331"/>
                <a:gd name="T52" fmla="*/ 1 w 582"/>
                <a:gd name="T53" fmla="*/ 0 h 331"/>
                <a:gd name="T54" fmla="*/ 1 w 582"/>
                <a:gd name="T55" fmla="*/ 0 h 331"/>
                <a:gd name="T56" fmla="*/ 1 w 582"/>
                <a:gd name="T57" fmla="*/ 0 h 331"/>
                <a:gd name="T58" fmla="*/ 1 w 582"/>
                <a:gd name="T59" fmla="*/ 0 h 331"/>
                <a:gd name="T60" fmla="*/ 1 w 582"/>
                <a:gd name="T61" fmla="*/ 0 h 331"/>
                <a:gd name="T62" fmla="*/ 1 w 582"/>
                <a:gd name="T63" fmla="*/ 0 h 331"/>
                <a:gd name="T64" fmla="*/ 1 w 582"/>
                <a:gd name="T65" fmla="*/ 0 h 331"/>
                <a:gd name="T66" fmla="*/ 1 w 582"/>
                <a:gd name="T67" fmla="*/ 0 h 331"/>
                <a:gd name="T68" fmla="*/ 1 w 582"/>
                <a:gd name="T69" fmla="*/ 0 h 331"/>
                <a:gd name="T70" fmla="*/ 1 w 582"/>
                <a:gd name="T71" fmla="*/ 0 h 331"/>
                <a:gd name="T72" fmla="*/ 1 w 582"/>
                <a:gd name="T73" fmla="*/ 0 h 331"/>
                <a:gd name="T74" fmla="*/ 1 w 582"/>
                <a:gd name="T75" fmla="*/ 0 h 331"/>
                <a:gd name="T76" fmla="*/ 1 w 582"/>
                <a:gd name="T77" fmla="*/ 0 h 331"/>
                <a:gd name="T78" fmla="*/ 1 w 582"/>
                <a:gd name="T79" fmla="*/ 0 h 33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82"/>
                <a:gd name="T121" fmla="*/ 0 h 331"/>
                <a:gd name="T122" fmla="*/ 582 w 582"/>
                <a:gd name="T123" fmla="*/ 331 h 33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82" h="331">
                  <a:moveTo>
                    <a:pt x="1" y="104"/>
                  </a:moveTo>
                  <a:lnTo>
                    <a:pt x="0" y="171"/>
                  </a:lnTo>
                  <a:lnTo>
                    <a:pt x="5" y="201"/>
                  </a:lnTo>
                  <a:lnTo>
                    <a:pt x="11" y="215"/>
                  </a:lnTo>
                  <a:lnTo>
                    <a:pt x="18" y="232"/>
                  </a:lnTo>
                  <a:lnTo>
                    <a:pt x="27" y="245"/>
                  </a:lnTo>
                  <a:lnTo>
                    <a:pt x="36" y="262"/>
                  </a:lnTo>
                  <a:lnTo>
                    <a:pt x="49" y="275"/>
                  </a:lnTo>
                  <a:lnTo>
                    <a:pt x="65" y="289"/>
                  </a:lnTo>
                  <a:lnTo>
                    <a:pt x="72" y="295"/>
                  </a:lnTo>
                  <a:lnTo>
                    <a:pt x="81" y="301"/>
                  </a:lnTo>
                  <a:lnTo>
                    <a:pt x="89" y="305"/>
                  </a:lnTo>
                  <a:lnTo>
                    <a:pt x="99" y="310"/>
                  </a:lnTo>
                  <a:lnTo>
                    <a:pt x="107" y="313"/>
                  </a:lnTo>
                  <a:lnTo>
                    <a:pt x="116" y="317"/>
                  </a:lnTo>
                  <a:lnTo>
                    <a:pt x="133" y="323"/>
                  </a:lnTo>
                  <a:lnTo>
                    <a:pt x="152" y="327"/>
                  </a:lnTo>
                  <a:lnTo>
                    <a:pt x="168" y="330"/>
                  </a:lnTo>
                  <a:lnTo>
                    <a:pt x="202" y="331"/>
                  </a:lnTo>
                  <a:lnTo>
                    <a:pt x="235" y="328"/>
                  </a:lnTo>
                  <a:lnTo>
                    <a:pt x="263" y="321"/>
                  </a:lnTo>
                  <a:lnTo>
                    <a:pt x="275" y="317"/>
                  </a:lnTo>
                  <a:lnTo>
                    <a:pt x="287" y="312"/>
                  </a:lnTo>
                  <a:lnTo>
                    <a:pt x="297" y="306"/>
                  </a:lnTo>
                  <a:lnTo>
                    <a:pt x="305" y="302"/>
                  </a:lnTo>
                  <a:lnTo>
                    <a:pt x="313" y="296"/>
                  </a:lnTo>
                  <a:lnTo>
                    <a:pt x="320" y="290"/>
                  </a:lnTo>
                  <a:lnTo>
                    <a:pt x="334" y="279"/>
                  </a:lnTo>
                  <a:lnTo>
                    <a:pt x="348" y="267"/>
                  </a:lnTo>
                  <a:lnTo>
                    <a:pt x="360" y="257"/>
                  </a:lnTo>
                  <a:lnTo>
                    <a:pt x="378" y="241"/>
                  </a:lnTo>
                  <a:lnTo>
                    <a:pt x="386" y="234"/>
                  </a:lnTo>
                  <a:lnTo>
                    <a:pt x="398" y="239"/>
                  </a:lnTo>
                  <a:lnTo>
                    <a:pt x="412" y="241"/>
                  </a:lnTo>
                  <a:lnTo>
                    <a:pt x="431" y="244"/>
                  </a:lnTo>
                  <a:lnTo>
                    <a:pt x="472" y="247"/>
                  </a:lnTo>
                  <a:lnTo>
                    <a:pt x="512" y="240"/>
                  </a:lnTo>
                  <a:lnTo>
                    <a:pt x="529" y="233"/>
                  </a:lnTo>
                  <a:lnTo>
                    <a:pt x="535" y="226"/>
                  </a:lnTo>
                  <a:lnTo>
                    <a:pt x="543" y="220"/>
                  </a:lnTo>
                  <a:lnTo>
                    <a:pt x="564" y="195"/>
                  </a:lnTo>
                  <a:lnTo>
                    <a:pt x="578" y="174"/>
                  </a:lnTo>
                  <a:lnTo>
                    <a:pt x="582" y="164"/>
                  </a:lnTo>
                  <a:lnTo>
                    <a:pt x="393" y="158"/>
                  </a:lnTo>
                  <a:lnTo>
                    <a:pt x="406" y="77"/>
                  </a:lnTo>
                  <a:lnTo>
                    <a:pt x="350" y="0"/>
                  </a:lnTo>
                  <a:lnTo>
                    <a:pt x="348" y="95"/>
                  </a:lnTo>
                  <a:lnTo>
                    <a:pt x="343" y="134"/>
                  </a:lnTo>
                  <a:lnTo>
                    <a:pt x="335" y="171"/>
                  </a:lnTo>
                  <a:lnTo>
                    <a:pt x="329" y="188"/>
                  </a:lnTo>
                  <a:lnTo>
                    <a:pt x="322" y="204"/>
                  </a:lnTo>
                  <a:lnTo>
                    <a:pt x="315" y="218"/>
                  </a:lnTo>
                  <a:lnTo>
                    <a:pt x="306" y="228"/>
                  </a:lnTo>
                  <a:lnTo>
                    <a:pt x="296" y="239"/>
                  </a:lnTo>
                  <a:lnTo>
                    <a:pt x="284" y="248"/>
                  </a:lnTo>
                  <a:lnTo>
                    <a:pt x="278" y="252"/>
                  </a:lnTo>
                  <a:lnTo>
                    <a:pt x="273" y="256"/>
                  </a:lnTo>
                  <a:lnTo>
                    <a:pt x="266" y="260"/>
                  </a:lnTo>
                  <a:lnTo>
                    <a:pt x="260" y="264"/>
                  </a:lnTo>
                  <a:lnTo>
                    <a:pt x="253" y="267"/>
                  </a:lnTo>
                  <a:lnTo>
                    <a:pt x="247" y="271"/>
                  </a:lnTo>
                  <a:lnTo>
                    <a:pt x="234" y="277"/>
                  </a:lnTo>
                  <a:lnTo>
                    <a:pt x="220" y="280"/>
                  </a:lnTo>
                  <a:lnTo>
                    <a:pt x="207" y="283"/>
                  </a:lnTo>
                  <a:lnTo>
                    <a:pt x="181" y="286"/>
                  </a:lnTo>
                  <a:lnTo>
                    <a:pt x="156" y="281"/>
                  </a:lnTo>
                  <a:lnTo>
                    <a:pt x="146" y="275"/>
                  </a:lnTo>
                  <a:lnTo>
                    <a:pt x="134" y="268"/>
                  </a:lnTo>
                  <a:lnTo>
                    <a:pt x="117" y="247"/>
                  </a:lnTo>
                  <a:lnTo>
                    <a:pt x="111" y="234"/>
                  </a:lnTo>
                  <a:lnTo>
                    <a:pt x="104" y="221"/>
                  </a:lnTo>
                  <a:lnTo>
                    <a:pt x="99" y="209"/>
                  </a:lnTo>
                  <a:lnTo>
                    <a:pt x="93" y="197"/>
                  </a:lnTo>
                  <a:lnTo>
                    <a:pt x="87" y="186"/>
                  </a:lnTo>
                  <a:lnTo>
                    <a:pt x="83" y="175"/>
                  </a:lnTo>
                  <a:lnTo>
                    <a:pt x="74" y="156"/>
                  </a:lnTo>
                  <a:lnTo>
                    <a:pt x="63" y="128"/>
                  </a:lnTo>
                  <a:lnTo>
                    <a:pt x="58" y="118"/>
                  </a:lnTo>
                  <a:lnTo>
                    <a:pt x="1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1" name="Freeform 254"/>
            <p:cNvSpPr>
              <a:spLocks/>
            </p:cNvSpPr>
            <p:nvPr/>
          </p:nvSpPr>
          <p:spPr bwMode="auto">
            <a:xfrm>
              <a:off x="3350" y="2253"/>
              <a:ext cx="61" cy="91"/>
            </a:xfrm>
            <a:custGeom>
              <a:avLst/>
              <a:gdLst>
                <a:gd name="T0" fmla="*/ 1 w 121"/>
                <a:gd name="T1" fmla="*/ 1 h 182"/>
                <a:gd name="T2" fmla="*/ 0 w 121"/>
                <a:gd name="T3" fmla="*/ 1 h 182"/>
                <a:gd name="T4" fmla="*/ 1 w 121"/>
                <a:gd name="T5" fmla="*/ 1 h 182"/>
                <a:gd name="T6" fmla="*/ 1 w 121"/>
                <a:gd name="T7" fmla="*/ 1 h 182"/>
                <a:gd name="T8" fmla="*/ 1 w 121"/>
                <a:gd name="T9" fmla="*/ 1 h 182"/>
                <a:gd name="T10" fmla="*/ 1 w 121"/>
                <a:gd name="T11" fmla="*/ 1 h 182"/>
                <a:gd name="T12" fmla="*/ 1 w 121"/>
                <a:gd name="T13" fmla="*/ 1 h 182"/>
                <a:gd name="T14" fmla="*/ 1 w 121"/>
                <a:gd name="T15" fmla="*/ 1 h 182"/>
                <a:gd name="T16" fmla="*/ 1 w 121"/>
                <a:gd name="T17" fmla="*/ 0 h 182"/>
                <a:gd name="T18" fmla="*/ 1 w 121"/>
                <a:gd name="T19" fmla="*/ 1 h 182"/>
                <a:gd name="T20" fmla="*/ 1 w 121"/>
                <a:gd name="T21" fmla="*/ 1 h 1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1"/>
                <a:gd name="T34" fmla="*/ 0 h 182"/>
                <a:gd name="T35" fmla="*/ 121 w 121"/>
                <a:gd name="T36" fmla="*/ 182 h 1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1" h="182">
                  <a:moveTo>
                    <a:pt x="34" y="7"/>
                  </a:moveTo>
                  <a:lnTo>
                    <a:pt x="0" y="51"/>
                  </a:lnTo>
                  <a:lnTo>
                    <a:pt x="1" y="123"/>
                  </a:lnTo>
                  <a:lnTo>
                    <a:pt x="33" y="182"/>
                  </a:lnTo>
                  <a:lnTo>
                    <a:pt x="80" y="176"/>
                  </a:lnTo>
                  <a:lnTo>
                    <a:pt x="109" y="137"/>
                  </a:lnTo>
                  <a:lnTo>
                    <a:pt x="121" y="77"/>
                  </a:lnTo>
                  <a:lnTo>
                    <a:pt x="102" y="29"/>
                  </a:lnTo>
                  <a:lnTo>
                    <a:pt x="73" y="0"/>
                  </a:lnTo>
                  <a:lnTo>
                    <a:pt x="34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2" name="Freeform 255"/>
            <p:cNvSpPr>
              <a:spLocks/>
            </p:cNvSpPr>
            <p:nvPr/>
          </p:nvSpPr>
          <p:spPr bwMode="auto">
            <a:xfrm>
              <a:off x="2621" y="2257"/>
              <a:ext cx="669" cy="243"/>
            </a:xfrm>
            <a:custGeom>
              <a:avLst/>
              <a:gdLst>
                <a:gd name="T0" fmla="*/ 0 w 1339"/>
                <a:gd name="T1" fmla="*/ 1 h 486"/>
                <a:gd name="T2" fmla="*/ 0 w 1339"/>
                <a:gd name="T3" fmla="*/ 1 h 486"/>
                <a:gd name="T4" fmla="*/ 0 w 1339"/>
                <a:gd name="T5" fmla="*/ 1 h 486"/>
                <a:gd name="T6" fmla="*/ 0 w 1339"/>
                <a:gd name="T7" fmla="*/ 1 h 486"/>
                <a:gd name="T8" fmla="*/ 0 w 1339"/>
                <a:gd name="T9" fmla="*/ 1 h 486"/>
                <a:gd name="T10" fmla="*/ 0 w 1339"/>
                <a:gd name="T11" fmla="*/ 1 h 486"/>
                <a:gd name="T12" fmla="*/ 0 w 1339"/>
                <a:gd name="T13" fmla="*/ 1 h 486"/>
                <a:gd name="T14" fmla="*/ 0 w 1339"/>
                <a:gd name="T15" fmla="*/ 1 h 486"/>
                <a:gd name="T16" fmla="*/ 0 w 1339"/>
                <a:gd name="T17" fmla="*/ 1 h 486"/>
                <a:gd name="T18" fmla="*/ 0 w 1339"/>
                <a:gd name="T19" fmla="*/ 1 h 486"/>
                <a:gd name="T20" fmla="*/ 0 w 1339"/>
                <a:gd name="T21" fmla="*/ 1 h 486"/>
                <a:gd name="T22" fmla="*/ 0 w 1339"/>
                <a:gd name="T23" fmla="*/ 1 h 486"/>
                <a:gd name="T24" fmla="*/ 0 w 1339"/>
                <a:gd name="T25" fmla="*/ 1 h 486"/>
                <a:gd name="T26" fmla="*/ 0 w 1339"/>
                <a:gd name="T27" fmla="*/ 1 h 486"/>
                <a:gd name="T28" fmla="*/ 0 w 1339"/>
                <a:gd name="T29" fmla="*/ 1 h 486"/>
                <a:gd name="T30" fmla="*/ 0 w 1339"/>
                <a:gd name="T31" fmla="*/ 1 h 486"/>
                <a:gd name="T32" fmla="*/ 0 w 1339"/>
                <a:gd name="T33" fmla="*/ 1 h 486"/>
                <a:gd name="T34" fmla="*/ 0 w 1339"/>
                <a:gd name="T35" fmla="*/ 1 h 486"/>
                <a:gd name="T36" fmla="*/ 0 w 1339"/>
                <a:gd name="T37" fmla="*/ 1 h 486"/>
                <a:gd name="T38" fmla="*/ 0 w 1339"/>
                <a:gd name="T39" fmla="*/ 1 h 486"/>
                <a:gd name="T40" fmla="*/ 0 w 1339"/>
                <a:gd name="T41" fmla="*/ 1 h 486"/>
                <a:gd name="T42" fmla="*/ 0 w 1339"/>
                <a:gd name="T43" fmla="*/ 1 h 486"/>
                <a:gd name="T44" fmla="*/ 0 w 1339"/>
                <a:gd name="T45" fmla="*/ 1 h 486"/>
                <a:gd name="T46" fmla="*/ 0 w 1339"/>
                <a:gd name="T47" fmla="*/ 1 h 486"/>
                <a:gd name="T48" fmla="*/ 0 w 1339"/>
                <a:gd name="T49" fmla="*/ 1 h 486"/>
                <a:gd name="T50" fmla="*/ 0 w 1339"/>
                <a:gd name="T51" fmla="*/ 1 h 486"/>
                <a:gd name="T52" fmla="*/ 0 w 1339"/>
                <a:gd name="T53" fmla="*/ 1 h 486"/>
                <a:gd name="T54" fmla="*/ 0 w 1339"/>
                <a:gd name="T55" fmla="*/ 1 h 486"/>
                <a:gd name="T56" fmla="*/ 0 w 1339"/>
                <a:gd name="T57" fmla="*/ 1 h 486"/>
                <a:gd name="T58" fmla="*/ 0 w 1339"/>
                <a:gd name="T59" fmla="*/ 1 h 486"/>
                <a:gd name="T60" fmla="*/ 0 w 1339"/>
                <a:gd name="T61" fmla="*/ 1 h 486"/>
                <a:gd name="T62" fmla="*/ 0 w 1339"/>
                <a:gd name="T63" fmla="*/ 1 h 486"/>
                <a:gd name="T64" fmla="*/ 0 w 1339"/>
                <a:gd name="T65" fmla="*/ 1 h 486"/>
                <a:gd name="T66" fmla="*/ 0 w 1339"/>
                <a:gd name="T67" fmla="*/ 1 h 486"/>
                <a:gd name="T68" fmla="*/ 0 w 1339"/>
                <a:gd name="T69" fmla="*/ 1 h 486"/>
                <a:gd name="T70" fmla="*/ 0 w 1339"/>
                <a:gd name="T71" fmla="*/ 1 h 486"/>
                <a:gd name="T72" fmla="*/ 0 w 1339"/>
                <a:gd name="T73" fmla="*/ 1 h 486"/>
                <a:gd name="T74" fmla="*/ 0 w 1339"/>
                <a:gd name="T75" fmla="*/ 1 h 486"/>
                <a:gd name="T76" fmla="*/ 0 w 1339"/>
                <a:gd name="T77" fmla="*/ 1 h 486"/>
                <a:gd name="T78" fmla="*/ 0 w 1339"/>
                <a:gd name="T79" fmla="*/ 1 h 486"/>
                <a:gd name="T80" fmla="*/ 0 w 1339"/>
                <a:gd name="T81" fmla="*/ 1 h 486"/>
                <a:gd name="T82" fmla="*/ 0 w 1339"/>
                <a:gd name="T83" fmla="*/ 0 h 486"/>
                <a:gd name="T84" fmla="*/ 0 w 1339"/>
                <a:gd name="T85" fmla="*/ 1 h 4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39"/>
                <a:gd name="T130" fmla="*/ 0 h 486"/>
                <a:gd name="T131" fmla="*/ 1339 w 1339"/>
                <a:gd name="T132" fmla="*/ 486 h 4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39" h="486">
                  <a:moveTo>
                    <a:pt x="0" y="230"/>
                  </a:moveTo>
                  <a:lnTo>
                    <a:pt x="1" y="253"/>
                  </a:lnTo>
                  <a:lnTo>
                    <a:pt x="3" y="279"/>
                  </a:lnTo>
                  <a:lnTo>
                    <a:pt x="10" y="309"/>
                  </a:lnTo>
                  <a:lnTo>
                    <a:pt x="16" y="326"/>
                  </a:lnTo>
                  <a:lnTo>
                    <a:pt x="23" y="343"/>
                  </a:lnTo>
                  <a:lnTo>
                    <a:pt x="31" y="360"/>
                  </a:lnTo>
                  <a:lnTo>
                    <a:pt x="42" y="378"/>
                  </a:lnTo>
                  <a:lnTo>
                    <a:pt x="55" y="394"/>
                  </a:lnTo>
                  <a:lnTo>
                    <a:pt x="70" y="410"/>
                  </a:lnTo>
                  <a:lnTo>
                    <a:pt x="89" y="424"/>
                  </a:lnTo>
                  <a:lnTo>
                    <a:pt x="93" y="427"/>
                  </a:lnTo>
                  <a:lnTo>
                    <a:pt x="98" y="431"/>
                  </a:lnTo>
                  <a:lnTo>
                    <a:pt x="108" y="436"/>
                  </a:lnTo>
                  <a:lnTo>
                    <a:pt x="120" y="442"/>
                  </a:lnTo>
                  <a:lnTo>
                    <a:pt x="131" y="449"/>
                  </a:lnTo>
                  <a:lnTo>
                    <a:pt x="142" y="454"/>
                  </a:lnTo>
                  <a:lnTo>
                    <a:pt x="152" y="457"/>
                  </a:lnTo>
                  <a:lnTo>
                    <a:pt x="162" y="462"/>
                  </a:lnTo>
                  <a:lnTo>
                    <a:pt x="172" y="466"/>
                  </a:lnTo>
                  <a:lnTo>
                    <a:pt x="182" y="469"/>
                  </a:lnTo>
                  <a:lnTo>
                    <a:pt x="192" y="473"/>
                  </a:lnTo>
                  <a:lnTo>
                    <a:pt x="211" y="478"/>
                  </a:lnTo>
                  <a:lnTo>
                    <a:pt x="229" y="481"/>
                  </a:lnTo>
                  <a:lnTo>
                    <a:pt x="265" y="486"/>
                  </a:lnTo>
                  <a:lnTo>
                    <a:pt x="296" y="486"/>
                  </a:lnTo>
                  <a:lnTo>
                    <a:pt x="327" y="481"/>
                  </a:lnTo>
                  <a:lnTo>
                    <a:pt x="354" y="474"/>
                  </a:lnTo>
                  <a:lnTo>
                    <a:pt x="367" y="470"/>
                  </a:lnTo>
                  <a:lnTo>
                    <a:pt x="379" y="464"/>
                  </a:lnTo>
                  <a:lnTo>
                    <a:pt x="390" y="458"/>
                  </a:lnTo>
                  <a:lnTo>
                    <a:pt x="402" y="451"/>
                  </a:lnTo>
                  <a:lnTo>
                    <a:pt x="414" y="443"/>
                  </a:lnTo>
                  <a:lnTo>
                    <a:pt x="419" y="440"/>
                  </a:lnTo>
                  <a:lnTo>
                    <a:pt x="424" y="436"/>
                  </a:lnTo>
                  <a:lnTo>
                    <a:pt x="443" y="420"/>
                  </a:lnTo>
                  <a:lnTo>
                    <a:pt x="461" y="404"/>
                  </a:lnTo>
                  <a:lnTo>
                    <a:pt x="475" y="389"/>
                  </a:lnTo>
                  <a:lnTo>
                    <a:pt x="485" y="378"/>
                  </a:lnTo>
                  <a:lnTo>
                    <a:pt x="494" y="366"/>
                  </a:lnTo>
                  <a:lnTo>
                    <a:pt x="986" y="257"/>
                  </a:lnTo>
                  <a:lnTo>
                    <a:pt x="1339" y="234"/>
                  </a:lnTo>
                  <a:lnTo>
                    <a:pt x="1333" y="161"/>
                  </a:lnTo>
                  <a:lnTo>
                    <a:pt x="511" y="246"/>
                  </a:lnTo>
                  <a:lnTo>
                    <a:pt x="517" y="138"/>
                  </a:lnTo>
                  <a:lnTo>
                    <a:pt x="484" y="76"/>
                  </a:lnTo>
                  <a:lnTo>
                    <a:pt x="484" y="188"/>
                  </a:lnTo>
                  <a:lnTo>
                    <a:pt x="480" y="235"/>
                  </a:lnTo>
                  <a:lnTo>
                    <a:pt x="473" y="281"/>
                  </a:lnTo>
                  <a:lnTo>
                    <a:pt x="469" y="302"/>
                  </a:lnTo>
                  <a:lnTo>
                    <a:pt x="463" y="322"/>
                  </a:lnTo>
                  <a:lnTo>
                    <a:pt x="455" y="340"/>
                  </a:lnTo>
                  <a:lnTo>
                    <a:pt x="446" y="355"/>
                  </a:lnTo>
                  <a:lnTo>
                    <a:pt x="435" y="368"/>
                  </a:lnTo>
                  <a:lnTo>
                    <a:pt x="425" y="380"/>
                  </a:lnTo>
                  <a:lnTo>
                    <a:pt x="414" y="392"/>
                  </a:lnTo>
                  <a:lnTo>
                    <a:pt x="402" y="401"/>
                  </a:lnTo>
                  <a:lnTo>
                    <a:pt x="395" y="404"/>
                  </a:lnTo>
                  <a:lnTo>
                    <a:pt x="389" y="409"/>
                  </a:lnTo>
                  <a:lnTo>
                    <a:pt x="382" y="412"/>
                  </a:lnTo>
                  <a:lnTo>
                    <a:pt x="376" y="416"/>
                  </a:lnTo>
                  <a:lnTo>
                    <a:pt x="363" y="423"/>
                  </a:lnTo>
                  <a:lnTo>
                    <a:pt x="349" y="427"/>
                  </a:lnTo>
                  <a:lnTo>
                    <a:pt x="335" y="430"/>
                  </a:lnTo>
                  <a:lnTo>
                    <a:pt x="322" y="432"/>
                  </a:lnTo>
                  <a:lnTo>
                    <a:pt x="295" y="433"/>
                  </a:lnTo>
                  <a:lnTo>
                    <a:pt x="268" y="428"/>
                  </a:lnTo>
                  <a:lnTo>
                    <a:pt x="244" y="418"/>
                  </a:lnTo>
                  <a:lnTo>
                    <a:pt x="231" y="413"/>
                  </a:lnTo>
                  <a:lnTo>
                    <a:pt x="221" y="408"/>
                  </a:lnTo>
                  <a:lnTo>
                    <a:pt x="210" y="404"/>
                  </a:lnTo>
                  <a:lnTo>
                    <a:pt x="202" y="400"/>
                  </a:lnTo>
                  <a:lnTo>
                    <a:pt x="184" y="392"/>
                  </a:lnTo>
                  <a:lnTo>
                    <a:pt x="170" y="385"/>
                  </a:lnTo>
                  <a:lnTo>
                    <a:pt x="148" y="359"/>
                  </a:lnTo>
                  <a:lnTo>
                    <a:pt x="131" y="314"/>
                  </a:lnTo>
                  <a:lnTo>
                    <a:pt x="124" y="284"/>
                  </a:lnTo>
                  <a:lnTo>
                    <a:pt x="119" y="253"/>
                  </a:lnTo>
                  <a:lnTo>
                    <a:pt x="110" y="193"/>
                  </a:lnTo>
                  <a:lnTo>
                    <a:pt x="108" y="142"/>
                  </a:lnTo>
                  <a:lnTo>
                    <a:pt x="114" y="101"/>
                  </a:lnTo>
                  <a:lnTo>
                    <a:pt x="124" y="67"/>
                  </a:lnTo>
                  <a:lnTo>
                    <a:pt x="134" y="35"/>
                  </a:lnTo>
                  <a:lnTo>
                    <a:pt x="143" y="0"/>
                  </a:lnTo>
                  <a:lnTo>
                    <a:pt x="57" y="98"/>
                  </a:lnTo>
                  <a:lnTo>
                    <a:pt x="0" y="2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3" name="Freeform 256"/>
            <p:cNvSpPr>
              <a:spLocks/>
            </p:cNvSpPr>
            <p:nvPr/>
          </p:nvSpPr>
          <p:spPr bwMode="auto">
            <a:xfrm>
              <a:off x="2723" y="2294"/>
              <a:ext cx="105" cy="141"/>
            </a:xfrm>
            <a:custGeom>
              <a:avLst/>
              <a:gdLst>
                <a:gd name="T0" fmla="*/ 1 w 209"/>
                <a:gd name="T1" fmla="*/ 1 h 282"/>
                <a:gd name="T2" fmla="*/ 1 w 209"/>
                <a:gd name="T3" fmla="*/ 1 h 282"/>
                <a:gd name="T4" fmla="*/ 1 w 209"/>
                <a:gd name="T5" fmla="*/ 0 h 282"/>
                <a:gd name="T6" fmla="*/ 1 w 209"/>
                <a:gd name="T7" fmla="*/ 1 h 282"/>
                <a:gd name="T8" fmla="*/ 1 w 209"/>
                <a:gd name="T9" fmla="*/ 1 h 282"/>
                <a:gd name="T10" fmla="*/ 1 w 209"/>
                <a:gd name="T11" fmla="*/ 1 h 282"/>
                <a:gd name="T12" fmla="*/ 1 w 209"/>
                <a:gd name="T13" fmla="*/ 1 h 282"/>
                <a:gd name="T14" fmla="*/ 1 w 209"/>
                <a:gd name="T15" fmla="*/ 1 h 282"/>
                <a:gd name="T16" fmla="*/ 1 w 209"/>
                <a:gd name="T17" fmla="*/ 1 h 282"/>
                <a:gd name="T18" fmla="*/ 1 w 209"/>
                <a:gd name="T19" fmla="*/ 1 h 282"/>
                <a:gd name="T20" fmla="*/ 1 w 209"/>
                <a:gd name="T21" fmla="*/ 1 h 282"/>
                <a:gd name="T22" fmla="*/ 0 w 209"/>
                <a:gd name="T23" fmla="*/ 1 h 282"/>
                <a:gd name="T24" fmla="*/ 1 w 209"/>
                <a:gd name="T25" fmla="*/ 1 h 282"/>
                <a:gd name="T26" fmla="*/ 1 w 209"/>
                <a:gd name="T27" fmla="*/ 1 h 2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9"/>
                <a:gd name="T43" fmla="*/ 0 h 282"/>
                <a:gd name="T44" fmla="*/ 209 w 209"/>
                <a:gd name="T45" fmla="*/ 282 h 28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9" h="282">
                  <a:moveTo>
                    <a:pt x="3" y="103"/>
                  </a:moveTo>
                  <a:lnTo>
                    <a:pt x="30" y="33"/>
                  </a:lnTo>
                  <a:lnTo>
                    <a:pt x="84" y="0"/>
                  </a:lnTo>
                  <a:lnTo>
                    <a:pt x="153" y="1"/>
                  </a:lnTo>
                  <a:lnTo>
                    <a:pt x="195" y="49"/>
                  </a:lnTo>
                  <a:lnTo>
                    <a:pt x="209" y="113"/>
                  </a:lnTo>
                  <a:lnTo>
                    <a:pt x="199" y="195"/>
                  </a:lnTo>
                  <a:lnTo>
                    <a:pt x="158" y="255"/>
                  </a:lnTo>
                  <a:lnTo>
                    <a:pt x="106" y="282"/>
                  </a:lnTo>
                  <a:lnTo>
                    <a:pt x="52" y="266"/>
                  </a:lnTo>
                  <a:lnTo>
                    <a:pt x="16" y="221"/>
                  </a:lnTo>
                  <a:lnTo>
                    <a:pt x="0" y="151"/>
                  </a:lnTo>
                  <a:lnTo>
                    <a:pt x="3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4" name="Freeform 257"/>
            <p:cNvSpPr>
              <a:spLocks/>
            </p:cNvSpPr>
            <p:nvPr/>
          </p:nvSpPr>
          <p:spPr bwMode="auto">
            <a:xfrm>
              <a:off x="2160" y="2417"/>
              <a:ext cx="556" cy="125"/>
            </a:xfrm>
            <a:custGeom>
              <a:avLst/>
              <a:gdLst>
                <a:gd name="T0" fmla="*/ 1 w 1112"/>
                <a:gd name="T1" fmla="*/ 0 h 250"/>
                <a:gd name="T2" fmla="*/ 1 w 1112"/>
                <a:gd name="T3" fmla="*/ 1 h 250"/>
                <a:gd name="T4" fmla="*/ 0 w 1112"/>
                <a:gd name="T5" fmla="*/ 1 h 250"/>
                <a:gd name="T6" fmla="*/ 1 w 1112"/>
                <a:gd name="T7" fmla="*/ 1 h 250"/>
                <a:gd name="T8" fmla="*/ 1 w 1112"/>
                <a:gd name="T9" fmla="*/ 1 h 250"/>
                <a:gd name="T10" fmla="*/ 1 w 1112"/>
                <a:gd name="T11" fmla="*/ 1 h 250"/>
                <a:gd name="T12" fmla="*/ 1 w 1112"/>
                <a:gd name="T13" fmla="*/ 1 h 250"/>
                <a:gd name="T14" fmla="*/ 1 w 1112"/>
                <a:gd name="T15" fmla="*/ 1 h 250"/>
                <a:gd name="T16" fmla="*/ 1 w 1112"/>
                <a:gd name="T17" fmla="*/ 1 h 250"/>
                <a:gd name="T18" fmla="*/ 1 w 1112"/>
                <a:gd name="T19" fmla="*/ 1 h 250"/>
                <a:gd name="T20" fmla="*/ 1 w 1112"/>
                <a:gd name="T21" fmla="*/ 0 h 250"/>
                <a:gd name="T22" fmla="*/ 1 w 1112"/>
                <a:gd name="T23" fmla="*/ 0 h 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12"/>
                <a:gd name="T37" fmla="*/ 0 h 250"/>
                <a:gd name="T38" fmla="*/ 1112 w 1112"/>
                <a:gd name="T39" fmla="*/ 250 h 2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12" h="250">
                  <a:moveTo>
                    <a:pt x="954" y="0"/>
                  </a:moveTo>
                  <a:lnTo>
                    <a:pt x="507" y="40"/>
                  </a:lnTo>
                  <a:lnTo>
                    <a:pt x="0" y="161"/>
                  </a:lnTo>
                  <a:lnTo>
                    <a:pt x="362" y="129"/>
                  </a:lnTo>
                  <a:lnTo>
                    <a:pt x="112" y="226"/>
                  </a:lnTo>
                  <a:lnTo>
                    <a:pt x="600" y="146"/>
                  </a:lnTo>
                  <a:lnTo>
                    <a:pt x="371" y="250"/>
                  </a:lnTo>
                  <a:lnTo>
                    <a:pt x="790" y="166"/>
                  </a:lnTo>
                  <a:lnTo>
                    <a:pt x="678" y="233"/>
                  </a:lnTo>
                  <a:lnTo>
                    <a:pt x="1112" y="134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3063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52401"/>
            <a:ext cx="7773338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PREVALENCE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85330" y="1524000"/>
            <a:ext cx="3829520" cy="48768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million women globally</a:t>
            </a:r>
          </a:p>
          <a:p>
            <a:pPr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50,000-100,000 new cases each year</a:t>
            </a:r>
          </a:p>
          <a:p>
            <a:pPr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 in Nigeria</a:t>
            </a:r>
          </a:p>
          <a:p>
            <a:pPr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29150" y="1566203"/>
            <a:ext cx="4286250" cy="51815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 in other countries:</a:t>
            </a:r>
          </a:p>
          <a:p>
            <a:pPr lvl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Ethiopia</a:t>
            </a:r>
          </a:p>
          <a:p>
            <a:pPr lvl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Somalia</a:t>
            </a:r>
          </a:p>
          <a:p>
            <a:pPr lvl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Niger</a:t>
            </a:r>
          </a:p>
          <a:p>
            <a:pPr lvl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Chad</a:t>
            </a:r>
          </a:p>
          <a:p>
            <a:pPr lvl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Sierra Leon</a:t>
            </a:r>
          </a:p>
          <a:p>
            <a:pPr lvl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Ghana</a:t>
            </a:r>
          </a:p>
          <a:p>
            <a:pPr lvl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Bangladesh</a:t>
            </a:r>
          </a:p>
          <a:p>
            <a:pPr lvl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</a:p>
          <a:p>
            <a:pPr lvl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3554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1026"/>
          <p:cNvSpPr>
            <a:spLocks/>
          </p:cNvSpPr>
          <p:nvPr/>
        </p:nvSpPr>
        <p:spPr bwMode="auto">
          <a:xfrm>
            <a:off x="5783263" y="1530350"/>
            <a:ext cx="1366837" cy="1635125"/>
          </a:xfrm>
          <a:custGeom>
            <a:avLst/>
            <a:gdLst>
              <a:gd name="T0" fmla="*/ 2147483647 w 861"/>
              <a:gd name="T1" fmla="*/ 2147483647 h 1030"/>
              <a:gd name="T2" fmla="*/ 2147483647 w 861"/>
              <a:gd name="T3" fmla="*/ 2147483647 h 1030"/>
              <a:gd name="T4" fmla="*/ 2147483647 w 861"/>
              <a:gd name="T5" fmla="*/ 2147483647 h 1030"/>
              <a:gd name="T6" fmla="*/ 2147483647 w 861"/>
              <a:gd name="T7" fmla="*/ 2147483647 h 1030"/>
              <a:gd name="T8" fmla="*/ 2147483647 w 861"/>
              <a:gd name="T9" fmla="*/ 2147483647 h 1030"/>
              <a:gd name="T10" fmla="*/ 2147483647 w 861"/>
              <a:gd name="T11" fmla="*/ 2147483647 h 1030"/>
              <a:gd name="T12" fmla="*/ 2147483647 w 861"/>
              <a:gd name="T13" fmla="*/ 2147483647 h 1030"/>
              <a:gd name="T14" fmla="*/ 2147483647 w 861"/>
              <a:gd name="T15" fmla="*/ 2147483647 h 1030"/>
              <a:gd name="T16" fmla="*/ 2147483647 w 861"/>
              <a:gd name="T17" fmla="*/ 2147483647 h 1030"/>
              <a:gd name="T18" fmla="*/ 2147483647 w 861"/>
              <a:gd name="T19" fmla="*/ 2147483647 h 1030"/>
              <a:gd name="T20" fmla="*/ 2147483647 w 861"/>
              <a:gd name="T21" fmla="*/ 2147483647 h 1030"/>
              <a:gd name="T22" fmla="*/ 2147483647 w 861"/>
              <a:gd name="T23" fmla="*/ 2147483647 h 1030"/>
              <a:gd name="T24" fmla="*/ 2147483647 w 861"/>
              <a:gd name="T25" fmla="*/ 2147483647 h 1030"/>
              <a:gd name="T26" fmla="*/ 2147483647 w 861"/>
              <a:gd name="T27" fmla="*/ 2147483647 h 1030"/>
              <a:gd name="T28" fmla="*/ 2147483647 w 861"/>
              <a:gd name="T29" fmla="*/ 2147483647 h 1030"/>
              <a:gd name="T30" fmla="*/ 2147483647 w 861"/>
              <a:gd name="T31" fmla="*/ 2147483647 h 1030"/>
              <a:gd name="T32" fmla="*/ 2147483647 w 861"/>
              <a:gd name="T33" fmla="*/ 2147483647 h 1030"/>
              <a:gd name="T34" fmla="*/ 2147483647 w 861"/>
              <a:gd name="T35" fmla="*/ 2147483647 h 1030"/>
              <a:gd name="T36" fmla="*/ 2147483647 w 861"/>
              <a:gd name="T37" fmla="*/ 2147483647 h 1030"/>
              <a:gd name="T38" fmla="*/ 2147483647 w 861"/>
              <a:gd name="T39" fmla="*/ 2147483647 h 1030"/>
              <a:gd name="T40" fmla="*/ 2147483647 w 861"/>
              <a:gd name="T41" fmla="*/ 2147483647 h 1030"/>
              <a:gd name="T42" fmla="*/ 2147483647 w 861"/>
              <a:gd name="T43" fmla="*/ 2147483647 h 1030"/>
              <a:gd name="T44" fmla="*/ 2147483647 w 861"/>
              <a:gd name="T45" fmla="*/ 2147483647 h 1030"/>
              <a:gd name="T46" fmla="*/ 2147483647 w 861"/>
              <a:gd name="T47" fmla="*/ 2147483647 h 1030"/>
              <a:gd name="T48" fmla="*/ 2147483647 w 861"/>
              <a:gd name="T49" fmla="*/ 2147483647 h 1030"/>
              <a:gd name="T50" fmla="*/ 2147483647 w 861"/>
              <a:gd name="T51" fmla="*/ 2147483647 h 1030"/>
              <a:gd name="T52" fmla="*/ 2147483647 w 861"/>
              <a:gd name="T53" fmla="*/ 2147483647 h 1030"/>
              <a:gd name="T54" fmla="*/ 2147483647 w 861"/>
              <a:gd name="T55" fmla="*/ 2147483647 h 1030"/>
              <a:gd name="T56" fmla="*/ 2147483647 w 861"/>
              <a:gd name="T57" fmla="*/ 2147483647 h 1030"/>
              <a:gd name="T58" fmla="*/ 2147483647 w 861"/>
              <a:gd name="T59" fmla="*/ 2147483647 h 1030"/>
              <a:gd name="T60" fmla="*/ 2147483647 w 861"/>
              <a:gd name="T61" fmla="*/ 0 h 1030"/>
              <a:gd name="T62" fmla="*/ 2147483647 w 861"/>
              <a:gd name="T63" fmla="*/ 0 h 1030"/>
              <a:gd name="T64" fmla="*/ 2147483647 w 861"/>
              <a:gd name="T65" fmla="*/ 2147483647 h 1030"/>
              <a:gd name="T66" fmla="*/ 2147483647 w 861"/>
              <a:gd name="T67" fmla="*/ 2147483647 h 1030"/>
              <a:gd name="T68" fmla="*/ 2147483647 w 861"/>
              <a:gd name="T69" fmla="*/ 2147483647 h 1030"/>
              <a:gd name="T70" fmla="*/ 2147483647 w 861"/>
              <a:gd name="T71" fmla="*/ 2147483647 h 1030"/>
              <a:gd name="T72" fmla="*/ 2147483647 w 861"/>
              <a:gd name="T73" fmla="*/ 2147483647 h 1030"/>
              <a:gd name="T74" fmla="*/ 2147483647 w 861"/>
              <a:gd name="T75" fmla="*/ 2147483647 h 1030"/>
              <a:gd name="T76" fmla="*/ 2147483647 w 861"/>
              <a:gd name="T77" fmla="*/ 2147483647 h 1030"/>
              <a:gd name="T78" fmla="*/ 2147483647 w 861"/>
              <a:gd name="T79" fmla="*/ 2147483647 h 1030"/>
              <a:gd name="T80" fmla="*/ 2147483647 w 861"/>
              <a:gd name="T81" fmla="*/ 2147483647 h 1030"/>
              <a:gd name="T82" fmla="*/ 2147483647 w 861"/>
              <a:gd name="T83" fmla="*/ 2147483647 h 1030"/>
              <a:gd name="T84" fmla="*/ 2147483647 w 861"/>
              <a:gd name="T85" fmla="*/ 2147483647 h 1030"/>
              <a:gd name="T86" fmla="*/ 2147483647 w 861"/>
              <a:gd name="T87" fmla="*/ 2147483647 h 1030"/>
              <a:gd name="T88" fmla="*/ 2147483647 w 861"/>
              <a:gd name="T89" fmla="*/ 2147483647 h 1030"/>
              <a:gd name="T90" fmla="*/ 2147483647 w 861"/>
              <a:gd name="T91" fmla="*/ 2147483647 h 1030"/>
              <a:gd name="T92" fmla="*/ 2147483647 w 861"/>
              <a:gd name="T93" fmla="*/ 2147483647 h 1030"/>
              <a:gd name="T94" fmla="*/ 2147483647 w 861"/>
              <a:gd name="T95" fmla="*/ 2147483647 h 1030"/>
              <a:gd name="T96" fmla="*/ 2147483647 w 861"/>
              <a:gd name="T97" fmla="*/ 2147483647 h 1030"/>
              <a:gd name="T98" fmla="*/ 2147483647 w 861"/>
              <a:gd name="T99" fmla="*/ 2147483647 h 1030"/>
              <a:gd name="T100" fmla="*/ 2147483647 w 861"/>
              <a:gd name="T101" fmla="*/ 2147483647 h 1030"/>
              <a:gd name="T102" fmla="*/ 2147483647 w 861"/>
              <a:gd name="T103" fmla="*/ 2147483647 h 1030"/>
              <a:gd name="T104" fmla="*/ 2147483647 w 861"/>
              <a:gd name="T105" fmla="*/ 2147483647 h 1030"/>
              <a:gd name="T106" fmla="*/ 2147483647 w 861"/>
              <a:gd name="T107" fmla="*/ 2147483647 h 1030"/>
              <a:gd name="T108" fmla="*/ 2147483647 w 861"/>
              <a:gd name="T109" fmla="*/ 2147483647 h 1030"/>
              <a:gd name="T110" fmla="*/ 2147483647 w 861"/>
              <a:gd name="T111" fmla="*/ 2147483647 h 1030"/>
              <a:gd name="T112" fmla="*/ 2147483647 w 861"/>
              <a:gd name="T113" fmla="*/ 2147483647 h 1030"/>
              <a:gd name="T114" fmla="*/ 2147483647 w 861"/>
              <a:gd name="T115" fmla="*/ 2147483647 h 1030"/>
              <a:gd name="T116" fmla="*/ 2147483647 w 861"/>
              <a:gd name="T117" fmla="*/ 2147483647 h 1030"/>
              <a:gd name="T118" fmla="*/ 2147483647 w 861"/>
              <a:gd name="T119" fmla="*/ 2147483647 h 1030"/>
              <a:gd name="T120" fmla="*/ 2147483647 w 861"/>
              <a:gd name="T121" fmla="*/ 2147483647 h 10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61"/>
              <a:gd name="T184" fmla="*/ 0 h 1030"/>
              <a:gd name="T185" fmla="*/ 861 w 861"/>
              <a:gd name="T186" fmla="*/ 1030 h 10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61" h="1030">
                <a:moveTo>
                  <a:pt x="29" y="976"/>
                </a:moveTo>
                <a:lnTo>
                  <a:pt x="24" y="976"/>
                </a:lnTo>
                <a:lnTo>
                  <a:pt x="22" y="973"/>
                </a:lnTo>
                <a:lnTo>
                  <a:pt x="22" y="971"/>
                </a:lnTo>
                <a:lnTo>
                  <a:pt x="19" y="964"/>
                </a:lnTo>
                <a:lnTo>
                  <a:pt x="19" y="961"/>
                </a:lnTo>
                <a:lnTo>
                  <a:pt x="17" y="961"/>
                </a:lnTo>
                <a:lnTo>
                  <a:pt x="17" y="959"/>
                </a:lnTo>
                <a:lnTo>
                  <a:pt x="15" y="957"/>
                </a:lnTo>
                <a:lnTo>
                  <a:pt x="10" y="954"/>
                </a:lnTo>
                <a:lnTo>
                  <a:pt x="8" y="950"/>
                </a:lnTo>
                <a:lnTo>
                  <a:pt x="5" y="950"/>
                </a:lnTo>
                <a:lnTo>
                  <a:pt x="3" y="947"/>
                </a:lnTo>
                <a:lnTo>
                  <a:pt x="0" y="947"/>
                </a:lnTo>
                <a:lnTo>
                  <a:pt x="0" y="945"/>
                </a:lnTo>
                <a:lnTo>
                  <a:pt x="0" y="942"/>
                </a:lnTo>
                <a:lnTo>
                  <a:pt x="0" y="940"/>
                </a:lnTo>
                <a:lnTo>
                  <a:pt x="3" y="940"/>
                </a:lnTo>
                <a:lnTo>
                  <a:pt x="3" y="935"/>
                </a:lnTo>
                <a:lnTo>
                  <a:pt x="5" y="933"/>
                </a:lnTo>
                <a:lnTo>
                  <a:pt x="5" y="931"/>
                </a:lnTo>
                <a:lnTo>
                  <a:pt x="8" y="928"/>
                </a:lnTo>
                <a:lnTo>
                  <a:pt x="10" y="926"/>
                </a:lnTo>
                <a:lnTo>
                  <a:pt x="15" y="923"/>
                </a:lnTo>
                <a:lnTo>
                  <a:pt x="17" y="923"/>
                </a:lnTo>
                <a:lnTo>
                  <a:pt x="17" y="921"/>
                </a:lnTo>
                <a:lnTo>
                  <a:pt x="19" y="921"/>
                </a:lnTo>
                <a:lnTo>
                  <a:pt x="22" y="916"/>
                </a:lnTo>
                <a:lnTo>
                  <a:pt x="24" y="914"/>
                </a:lnTo>
                <a:lnTo>
                  <a:pt x="31" y="914"/>
                </a:lnTo>
                <a:lnTo>
                  <a:pt x="31" y="912"/>
                </a:lnTo>
                <a:lnTo>
                  <a:pt x="34" y="912"/>
                </a:lnTo>
                <a:lnTo>
                  <a:pt x="36" y="912"/>
                </a:lnTo>
                <a:lnTo>
                  <a:pt x="38" y="909"/>
                </a:lnTo>
                <a:lnTo>
                  <a:pt x="41" y="909"/>
                </a:lnTo>
                <a:lnTo>
                  <a:pt x="41" y="907"/>
                </a:lnTo>
                <a:lnTo>
                  <a:pt x="45" y="907"/>
                </a:lnTo>
                <a:lnTo>
                  <a:pt x="48" y="904"/>
                </a:lnTo>
                <a:lnTo>
                  <a:pt x="48" y="902"/>
                </a:lnTo>
                <a:lnTo>
                  <a:pt x="48" y="897"/>
                </a:lnTo>
                <a:lnTo>
                  <a:pt x="45" y="895"/>
                </a:lnTo>
                <a:lnTo>
                  <a:pt x="45" y="893"/>
                </a:lnTo>
                <a:lnTo>
                  <a:pt x="41" y="893"/>
                </a:lnTo>
                <a:lnTo>
                  <a:pt x="38" y="890"/>
                </a:lnTo>
                <a:lnTo>
                  <a:pt x="36" y="890"/>
                </a:lnTo>
                <a:lnTo>
                  <a:pt x="31" y="888"/>
                </a:lnTo>
                <a:lnTo>
                  <a:pt x="24" y="885"/>
                </a:lnTo>
                <a:lnTo>
                  <a:pt x="17" y="883"/>
                </a:lnTo>
                <a:lnTo>
                  <a:pt x="15" y="881"/>
                </a:lnTo>
                <a:lnTo>
                  <a:pt x="8" y="881"/>
                </a:lnTo>
                <a:lnTo>
                  <a:pt x="5" y="881"/>
                </a:lnTo>
                <a:lnTo>
                  <a:pt x="5" y="876"/>
                </a:lnTo>
                <a:lnTo>
                  <a:pt x="3" y="874"/>
                </a:lnTo>
                <a:lnTo>
                  <a:pt x="3" y="871"/>
                </a:lnTo>
                <a:lnTo>
                  <a:pt x="3" y="869"/>
                </a:lnTo>
                <a:lnTo>
                  <a:pt x="5" y="866"/>
                </a:lnTo>
                <a:lnTo>
                  <a:pt x="8" y="866"/>
                </a:lnTo>
                <a:lnTo>
                  <a:pt x="10" y="864"/>
                </a:lnTo>
                <a:lnTo>
                  <a:pt x="17" y="864"/>
                </a:lnTo>
                <a:lnTo>
                  <a:pt x="19" y="864"/>
                </a:lnTo>
                <a:lnTo>
                  <a:pt x="19" y="859"/>
                </a:lnTo>
                <a:lnTo>
                  <a:pt x="22" y="859"/>
                </a:lnTo>
                <a:lnTo>
                  <a:pt x="24" y="859"/>
                </a:lnTo>
                <a:lnTo>
                  <a:pt x="24" y="857"/>
                </a:lnTo>
                <a:lnTo>
                  <a:pt x="29" y="857"/>
                </a:lnTo>
                <a:lnTo>
                  <a:pt x="31" y="855"/>
                </a:lnTo>
                <a:lnTo>
                  <a:pt x="34" y="852"/>
                </a:lnTo>
                <a:lnTo>
                  <a:pt x="36" y="850"/>
                </a:lnTo>
                <a:lnTo>
                  <a:pt x="36" y="845"/>
                </a:lnTo>
                <a:lnTo>
                  <a:pt x="38" y="843"/>
                </a:lnTo>
                <a:lnTo>
                  <a:pt x="38" y="840"/>
                </a:lnTo>
                <a:lnTo>
                  <a:pt x="38" y="836"/>
                </a:lnTo>
                <a:lnTo>
                  <a:pt x="38" y="831"/>
                </a:lnTo>
                <a:lnTo>
                  <a:pt x="38" y="829"/>
                </a:lnTo>
                <a:lnTo>
                  <a:pt x="36" y="821"/>
                </a:lnTo>
                <a:lnTo>
                  <a:pt x="36" y="819"/>
                </a:lnTo>
                <a:lnTo>
                  <a:pt x="36" y="814"/>
                </a:lnTo>
                <a:lnTo>
                  <a:pt x="36" y="812"/>
                </a:lnTo>
                <a:lnTo>
                  <a:pt x="36" y="810"/>
                </a:lnTo>
                <a:lnTo>
                  <a:pt x="38" y="802"/>
                </a:lnTo>
                <a:lnTo>
                  <a:pt x="38" y="795"/>
                </a:lnTo>
                <a:lnTo>
                  <a:pt x="41" y="791"/>
                </a:lnTo>
                <a:lnTo>
                  <a:pt x="45" y="791"/>
                </a:lnTo>
                <a:lnTo>
                  <a:pt x="45" y="788"/>
                </a:lnTo>
                <a:lnTo>
                  <a:pt x="48" y="786"/>
                </a:lnTo>
                <a:lnTo>
                  <a:pt x="48" y="783"/>
                </a:lnTo>
                <a:lnTo>
                  <a:pt x="50" y="783"/>
                </a:lnTo>
                <a:lnTo>
                  <a:pt x="53" y="781"/>
                </a:lnTo>
                <a:lnTo>
                  <a:pt x="53" y="779"/>
                </a:lnTo>
                <a:lnTo>
                  <a:pt x="57" y="779"/>
                </a:lnTo>
                <a:lnTo>
                  <a:pt x="60" y="774"/>
                </a:lnTo>
                <a:lnTo>
                  <a:pt x="64" y="774"/>
                </a:lnTo>
                <a:lnTo>
                  <a:pt x="69" y="774"/>
                </a:lnTo>
                <a:lnTo>
                  <a:pt x="69" y="772"/>
                </a:lnTo>
                <a:lnTo>
                  <a:pt x="72" y="772"/>
                </a:lnTo>
                <a:lnTo>
                  <a:pt x="74" y="772"/>
                </a:lnTo>
                <a:lnTo>
                  <a:pt x="83" y="769"/>
                </a:lnTo>
                <a:lnTo>
                  <a:pt x="86" y="767"/>
                </a:lnTo>
                <a:lnTo>
                  <a:pt x="88" y="767"/>
                </a:lnTo>
                <a:lnTo>
                  <a:pt x="90" y="767"/>
                </a:lnTo>
                <a:lnTo>
                  <a:pt x="93" y="767"/>
                </a:lnTo>
                <a:lnTo>
                  <a:pt x="95" y="764"/>
                </a:lnTo>
                <a:lnTo>
                  <a:pt x="98" y="764"/>
                </a:lnTo>
                <a:lnTo>
                  <a:pt x="100" y="764"/>
                </a:lnTo>
                <a:lnTo>
                  <a:pt x="107" y="762"/>
                </a:lnTo>
                <a:lnTo>
                  <a:pt x="107" y="757"/>
                </a:lnTo>
                <a:lnTo>
                  <a:pt x="109" y="757"/>
                </a:lnTo>
                <a:lnTo>
                  <a:pt x="112" y="757"/>
                </a:lnTo>
                <a:lnTo>
                  <a:pt x="112" y="755"/>
                </a:lnTo>
                <a:lnTo>
                  <a:pt x="114" y="755"/>
                </a:lnTo>
                <a:lnTo>
                  <a:pt x="119" y="755"/>
                </a:lnTo>
                <a:lnTo>
                  <a:pt x="121" y="753"/>
                </a:lnTo>
                <a:lnTo>
                  <a:pt x="124" y="753"/>
                </a:lnTo>
                <a:lnTo>
                  <a:pt x="126" y="750"/>
                </a:lnTo>
                <a:lnTo>
                  <a:pt x="133" y="748"/>
                </a:lnTo>
                <a:lnTo>
                  <a:pt x="133" y="743"/>
                </a:lnTo>
                <a:lnTo>
                  <a:pt x="136" y="741"/>
                </a:lnTo>
                <a:lnTo>
                  <a:pt x="138" y="741"/>
                </a:lnTo>
                <a:lnTo>
                  <a:pt x="140" y="738"/>
                </a:lnTo>
                <a:lnTo>
                  <a:pt x="147" y="734"/>
                </a:lnTo>
                <a:lnTo>
                  <a:pt x="150" y="734"/>
                </a:lnTo>
                <a:lnTo>
                  <a:pt x="152" y="731"/>
                </a:lnTo>
                <a:lnTo>
                  <a:pt x="152" y="726"/>
                </a:lnTo>
                <a:lnTo>
                  <a:pt x="154" y="724"/>
                </a:lnTo>
                <a:lnTo>
                  <a:pt x="154" y="719"/>
                </a:lnTo>
                <a:lnTo>
                  <a:pt x="154" y="717"/>
                </a:lnTo>
                <a:lnTo>
                  <a:pt x="154" y="712"/>
                </a:lnTo>
                <a:lnTo>
                  <a:pt x="152" y="712"/>
                </a:lnTo>
                <a:lnTo>
                  <a:pt x="150" y="705"/>
                </a:lnTo>
                <a:lnTo>
                  <a:pt x="150" y="703"/>
                </a:lnTo>
                <a:lnTo>
                  <a:pt x="147" y="696"/>
                </a:lnTo>
                <a:lnTo>
                  <a:pt x="147" y="691"/>
                </a:lnTo>
                <a:lnTo>
                  <a:pt x="147" y="684"/>
                </a:lnTo>
                <a:lnTo>
                  <a:pt x="150" y="681"/>
                </a:lnTo>
                <a:lnTo>
                  <a:pt x="152" y="677"/>
                </a:lnTo>
                <a:lnTo>
                  <a:pt x="154" y="672"/>
                </a:lnTo>
                <a:lnTo>
                  <a:pt x="157" y="669"/>
                </a:lnTo>
                <a:lnTo>
                  <a:pt x="162" y="667"/>
                </a:lnTo>
                <a:lnTo>
                  <a:pt x="166" y="665"/>
                </a:lnTo>
                <a:lnTo>
                  <a:pt x="169" y="665"/>
                </a:lnTo>
                <a:lnTo>
                  <a:pt x="169" y="662"/>
                </a:lnTo>
                <a:lnTo>
                  <a:pt x="171" y="662"/>
                </a:lnTo>
                <a:lnTo>
                  <a:pt x="171" y="660"/>
                </a:lnTo>
                <a:lnTo>
                  <a:pt x="171" y="658"/>
                </a:lnTo>
                <a:lnTo>
                  <a:pt x="173" y="658"/>
                </a:lnTo>
                <a:lnTo>
                  <a:pt x="173" y="653"/>
                </a:lnTo>
                <a:lnTo>
                  <a:pt x="173" y="651"/>
                </a:lnTo>
                <a:lnTo>
                  <a:pt x="173" y="648"/>
                </a:lnTo>
                <a:lnTo>
                  <a:pt x="176" y="646"/>
                </a:lnTo>
                <a:lnTo>
                  <a:pt x="176" y="643"/>
                </a:lnTo>
                <a:lnTo>
                  <a:pt x="176" y="639"/>
                </a:lnTo>
                <a:lnTo>
                  <a:pt x="178" y="639"/>
                </a:lnTo>
                <a:lnTo>
                  <a:pt x="178" y="636"/>
                </a:lnTo>
                <a:lnTo>
                  <a:pt x="178" y="634"/>
                </a:lnTo>
                <a:lnTo>
                  <a:pt x="181" y="632"/>
                </a:lnTo>
                <a:lnTo>
                  <a:pt x="188" y="624"/>
                </a:lnTo>
                <a:lnTo>
                  <a:pt x="188" y="622"/>
                </a:lnTo>
                <a:lnTo>
                  <a:pt x="190" y="622"/>
                </a:lnTo>
                <a:lnTo>
                  <a:pt x="192" y="620"/>
                </a:lnTo>
                <a:lnTo>
                  <a:pt x="195" y="620"/>
                </a:lnTo>
                <a:lnTo>
                  <a:pt x="197" y="617"/>
                </a:lnTo>
                <a:lnTo>
                  <a:pt x="200" y="617"/>
                </a:lnTo>
                <a:lnTo>
                  <a:pt x="202" y="610"/>
                </a:lnTo>
                <a:lnTo>
                  <a:pt x="207" y="608"/>
                </a:lnTo>
                <a:lnTo>
                  <a:pt x="207" y="605"/>
                </a:lnTo>
                <a:lnTo>
                  <a:pt x="207" y="603"/>
                </a:lnTo>
                <a:lnTo>
                  <a:pt x="202" y="601"/>
                </a:lnTo>
                <a:lnTo>
                  <a:pt x="200" y="596"/>
                </a:lnTo>
                <a:lnTo>
                  <a:pt x="200" y="594"/>
                </a:lnTo>
                <a:lnTo>
                  <a:pt x="200" y="589"/>
                </a:lnTo>
                <a:lnTo>
                  <a:pt x="197" y="589"/>
                </a:lnTo>
                <a:lnTo>
                  <a:pt x="197" y="586"/>
                </a:lnTo>
                <a:lnTo>
                  <a:pt x="190" y="579"/>
                </a:lnTo>
                <a:lnTo>
                  <a:pt x="190" y="577"/>
                </a:lnTo>
                <a:lnTo>
                  <a:pt x="188" y="575"/>
                </a:lnTo>
                <a:lnTo>
                  <a:pt x="185" y="570"/>
                </a:lnTo>
                <a:lnTo>
                  <a:pt x="181" y="570"/>
                </a:lnTo>
                <a:lnTo>
                  <a:pt x="178" y="570"/>
                </a:lnTo>
                <a:lnTo>
                  <a:pt x="176" y="567"/>
                </a:lnTo>
                <a:lnTo>
                  <a:pt x="173" y="567"/>
                </a:lnTo>
                <a:lnTo>
                  <a:pt x="173" y="565"/>
                </a:lnTo>
                <a:lnTo>
                  <a:pt x="171" y="563"/>
                </a:lnTo>
                <a:lnTo>
                  <a:pt x="169" y="560"/>
                </a:lnTo>
                <a:lnTo>
                  <a:pt x="169" y="558"/>
                </a:lnTo>
                <a:lnTo>
                  <a:pt x="169" y="556"/>
                </a:lnTo>
                <a:lnTo>
                  <a:pt x="171" y="548"/>
                </a:lnTo>
                <a:lnTo>
                  <a:pt x="171" y="546"/>
                </a:lnTo>
                <a:lnTo>
                  <a:pt x="171" y="544"/>
                </a:lnTo>
                <a:lnTo>
                  <a:pt x="173" y="541"/>
                </a:lnTo>
                <a:lnTo>
                  <a:pt x="176" y="539"/>
                </a:lnTo>
                <a:lnTo>
                  <a:pt x="176" y="534"/>
                </a:lnTo>
                <a:lnTo>
                  <a:pt x="178" y="534"/>
                </a:lnTo>
                <a:lnTo>
                  <a:pt x="178" y="532"/>
                </a:lnTo>
                <a:lnTo>
                  <a:pt x="181" y="532"/>
                </a:lnTo>
                <a:lnTo>
                  <a:pt x="181" y="529"/>
                </a:lnTo>
                <a:lnTo>
                  <a:pt x="185" y="527"/>
                </a:lnTo>
                <a:lnTo>
                  <a:pt x="185" y="520"/>
                </a:lnTo>
                <a:lnTo>
                  <a:pt x="185" y="518"/>
                </a:lnTo>
                <a:lnTo>
                  <a:pt x="185" y="513"/>
                </a:lnTo>
                <a:lnTo>
                  <a:pt x="185" y="503"/>
                </a:lnTo>
                <a:lnTo>
                  <a:pt x="185" y="494"/>
                </a:lnTo>
                <a:lnTo>
                  <a:pt x="185" y="484"/>
                </a:lnTo>
                <a:lnTo>
                  <a:pt x="185" y="475"/>
                </a:lnTo>
                <a:lnTo>
                  <a:pt x="185" y="465"/>
                </a:lnTo>
                <a:lnTo>
                  <a:pt x="188" y="456"/>
                </a:lnTo>
                <a:lnTo>
                  <a:pt x="192" y="444"/>
                </a:lnTo>
                <a:lnTo>
                  <a:pt x="192" y="442"/>
                </a:lnTo>
                <a:lnTo>
                  <a:pt x="195" y="437"/>
                </a:lnTo>
                <a:lnTo>
                  <a:pt x="195" y="430"/>
                </a:lnTo>
                <a:lnTo>
                  <a:pt x="197" y="411"/>
                </a:lnTo>
                <a:lnTo>
                  <a:pt x="197" y="401"/>
                </a:lnTo>
                <a:lnTo>
                  <a:pt x="197" y="399"/>
                </a:lnTo>
                <a:lnTo>
                  <a:pt x="197" y="394"/>
                </a:lnTo>
                <a:lnTo>
                  <a:pt x="197" y="389"/>
                </a:lnTo>
                <a:lnTo>
                  <a:pt x="195" y="378"/>
                </a:lnTo>
                <a:lnTo>
                  <a:pt x="192" y="375"/>
                </a:lnTo>
                <a:lnTo>
                  <a:pt x="192" y="373"/>
                </a:lnTo>
                <a:lnTo>
                  <a:pt x="190" y="370"/>
                </a:lnTo>
                <a:lnTo>
                  <a:pt x="190" y="366"/>
                </a:lnTo>
                <a:lnTo>
                  <a:pt x="190" y="363"/>
                </a:lnTo>
                <a:lnTo>
                  <a:pt x="188" y="363"/>
                </a:lnTo>
                <a:lnTo>
                  <a:pt x="188" y="361"/>
                </a:lnTo>
                <a:lnTo>
                  <a:pt x="188" y="359"/>
                </a:lnTo>
                <a:lnTo>
                  <a:pt x="188" y="354"/>
                </a:lnTo>
                <a:lnTo>
                  <a:pt x="190" y="354"/>
                </a:lnTo>
                <a:lnTo>
                  <a:pt x="190" y="351"/>
                </a:lnTo>
                <a:lnTo>
                  <a:pt x="192" y="351"/>
                </a:lnTo>
                <a:lnTo>
                  <a:pt x="195" y="347"/>
                </a:lnTo>
                <a:lnTo>
                  <a:pt x="197" y="344"/>
                </a:lnTo>
                <a:lnTo>
                  <a:pt x="200" y="344"/>
                </a:lnTo>
                <a:lnTo>
                  <a:pt x="202" y="342"/>
                </a:lnTo>
                <a:lnTo>
                  <a:pt x="207" y="342"/>
                </a:lnTo>
                <a:lnTo>
                  <a:pt x="207" y="340"/>
                </a:lnTo>
                <a:lnTo>
                  <a:pt x="209" y="340"/>
                </a:lnTo>
                <a:lnTo>
                  <a:pt x="211" y="340"/>
                </a:lnTo>
                <a:lnTo>
                  <a:pt x="211" y="337"/>
                </a:lnTo>
                <a:lnTo>
                  <a:pt x="214" y="335"/>
                </a:lnTo>
                <a:lnTo>
                  <a:pt x="216" y="335"/>
                </a:lnTo>
                <a:lnTo>
                  <a:pt x="221" y="332"/>
                </a:lnTo>
                <a:lnTo>
                  <a:pt x="221" y="328"/>
                </a:lnTo>
                <a:lnTo>
                  <a:pt x="223" y="328"/>
                </a:lnTo>
                <a:lnTo>
                  <a:pt x="226" y="328"/>
                </a:lnTo>
                <a:lnTo>
                  <a:pt x="226" y="325"/>
                </a:lnTo>
                <a:lnTo>
                  <a:pt x="226" y="323"/>
                </a:lnTo>
                <a:lnTo>
                  <a:pt x="228" y="323"/>
                </a:lnTo>
                <a:lnTo>
                  <a:pt x="228" y="321"/>
                </a:lnTo>
                <a:lnTo>
                  <a:pt x="228" y="318"/>
                </a:lnTo>
                <a:lnTo>
                  <a:pt x="230" y="318"/>
                </a:lnTo>
                <a:lnTo>
                  <a:pt x="230" y="311"/>
                </a:lnTo>
                <a:lnTo>
                  <a:pt x="233" y="309"/>
                </a:lnTo>
                <a:lnTo>
                  <a:pt x="237" y="306"/>
                </a:lnTo>
                <a:lnTo>
                  <a:pt x="237" y="304"/>
                </a:lnTo>
                <a:lnTo>
                  <a:pt x="240" y="299"/>
                </a:lnTo>
                <a:lnTo>
                  <a:pt x="242" y="297"/>
                </a:lnTo>
                <a:lnTo>
                  <a:pt x="245" y="297"/>
                </a:lnTo>
                <a:lnTo>
                  <a:pt x="245" y="294"/>
                </a:lnTo>
                <a:lnTo>
                  <a:pt x="247" y="292"/>
                </a:lnTo>
                <a:lnTo>
                  <a:pt x="247" y="290"/>
                </a:lnTo>
                <a:lnTo>
                  <a:pt x="247" y="283"/>
                </a:lnTo>
                <a:lnTo>
                  <a:pt x="247" y="280"/>
                </a:lnTo>
                <a:lnTo>
                  <a:pt x="247" y="278"/>
                </a:lnTo>
                <a:lnTo>
                  <a:pt x="245" y="275"/>
                </a:lnTo>
                <a:lnTo>
                  <a:pt x="245" y="273"/>
                </a:lnTo>
                <a:lnTo>
                  <a:pt x="242" y="273"/>
                </a:lnTo>
                <a:lnTo>
                  <a:pt x="242" y="271"/>
                </a:lnTo>
                <a:lnTo>
                  <a:pt x="242" y="268"/>
                </a:lnTo>
                <a:lnTo>
                  <a:pt x="240" y="268"/>
                </a:lnTo>
                <a:lnTo>
                  <a:pt x="240" y="264"/>
                </a:lnTo>
                <a:lnTo>
                  <a:pt x="237" y="264"/>
                </a:lnTo>
                <a:lnTo>
                  <a:pt x="233" y="261"/>
                </a:lnTo>
                <a:lnTo>
                  <a:pt x="233" y="259"/>
                </a:lnTo>
                <a:lnTo>
                  <a:pt x="230" y="259"/>
                </a:lnTo>
                <a:lnTo>
                  <a:pt x="230" y="257"/>
                </a:lnTo>
                <a:lnTo>
                  <a:pt x="228" y="257"/>
                </a:lnTo>
                <a:lnTo>
                  <a:pt x="228" y="254"/>
                </a:lnTo>
                <a:lnTo>
                  <a:pt x="226" y="252"/>
                </a:lnTo>
                <a:lnTo>
                  <a:pt x="226" y="249"/>
                </a:lnTo>
                <a:lnTo>
                  <a:pt x="223" y="249"/>
                </a:lnTo>
                <a:lnTo>
                  <a:pt x="221" y="247"/>
                </a:lnTo>
                <a:lnTo>
                  <a:pt x="221" y="242"/>
                </a:lnTo>
                <a:lnTo>
                  <a:pt x="221" y="240"/>
                </a:lnTo>
                <a:lnTo>
                  <a:pt x="216" y="240"/>
                </a:lnTo>
                <a:lnTo>
                  <a:pt x="216" y="238"/>
                </a:lnTo>
                <a:lnTo>
                  <a:pt x="214" y="235"/>
                </a:lnTo>
                <a:lnTo>
                  <a:pt x="214" y="233"/>
                </a:lnTo>
                <a:lnTo>
                  <a:pt x="214" y="226"/>
                </a:lnTo>
                <a:lnTo>
                  <a:pt x="214" y="223"/>
                </a:lnTo>
                <a:lnTo>
                  <a:pt x="216" y="223"/>
                </a:lnTo>
                <a:lnTo>
                  <a:pt x="216" y="221"/>
                </a:lnTo>
                <a:lnTo>
                  <a:pt x="216" y="219"/>
                </a:lnTo>
                <a:lnTo>
                  <a:pt x="221" y="216"/>
                </a:lnTo>
                <a:lnTo>
                  <a:pt x="223" y="209"/>
                </a:lnTo>
                <a:lnTo>
                  <a:pt x="223" y="207"/>
                </a:lnTo>
                <a:lnTo>
                  <a:pt x="226" y="204"/>
                </a:lnTo>
                <a:lnTo>
                  <a:pt x="226" y="195"/>
                </a:lnTo>
                <a:lnTo>
                  <a:pt x="226" y="190"/>
                </a:lnTo>
                <a:lnTo>
                  <a:pt x="228" y="176"/>
                </a:lnTo>
                <a:lnTo>
                  <a:pt x="233" y="173"/>
                </a:lnTo>
                <a:lnTo>
                  <a:pt x="233" y="176"/>
                </a:lnTo>
                <a:lnTo>
                  <a:pt x="235" y="176"/>
                </a:lnTo>
                <a:lnTo>
                  <a:pt x="235" y="173"/>
                </a:lnTo>
                <a:lnTo>
                  <a:pt x="237" y="173"/>
                </a:lnTo>
                <a:lnTo>
                  <a:pt x="240" y="176"/>
                </a:lnTo>
                <a:lnTo>
                  <a:pt x="242" y="176"/>
                </a:lnTo>
                <a:lnTo>
                  <a:pt x="245" y="176"/>
                </a:lnTo>
                <a:lnTo>
                  <a:pt x="247" y="176"/>
                </a:lnTo>
                <a:lnTo>
                  <a:pt x="252" y="176"/>
                </a:lnTo>
                <a:lnTo>
                  <a:pt x="254" y="178"/>
                </a:lnTo>
                <a:lnTo>
                  <a:pt x="256" y="178"/>
                </a:lnTo>
                <a:lnTo>
                  <a:pt x="256" y="176"/>
                </a:lnTo>
                <a:lnTo>
                  <a:pt x="256" y="173"/>
                </a:lnTo>
                <a:lnTo>
                  <a:pt x="259" y="173"/>
                </a:lnTo>
                <a:lnTo>
                  <a:pt x="261" y="173"/>
                </a:lnTo>
                <a:lnTo>
                  <a:pt x="261" y="171"/>
                </a:lnTo>
                <a:lnTo>
                  <a:pt x="259" y="171"/>
                </a:lnTo>
                <a:lnTo>
                  <a:pt x="261" y="171"/>
                </a:lnTo>
                <a:lnTo>
                  <a:pt x="259" y="169"/>
                </a:lnTo>
                <a:lnTo>
                  <a:pt x="259" y="166"/>
                </a:lnTo>
                <a:lnTo>
                  <a:pt x="261" y="166"/>
                </a:lnTo>
                <a:lnTo>
                  <a:pt x="259" y="164"/>
                </a:lnTo>
                <a:lnTo>
                  <a:pt x="259" y="162"/>
                </a:lnTo>
                <a:lnTo>
                  <a:pt x="261" y="157"/>
                </a:lnTo>
                <a:lnTo>
                  <a:pt x="266" y="157"/>
                </a:lnTo>
                <a:lnTo>
                  <a:pt x="266" y="154"/>
                </a:lnTo>
                <a:lnTo>
                  <a:pt x="268" y="157"/>
                </a:lnTo>
                <a:lnTo>
                  <a:pt x="271" y="157"/>
                </a:lnTo>
                <a:lnTo>
                  <a:pt x="273" y="157"/>
                </a:lnTo>
                <a:lnTo>
                  <a:pt x="273" y="154"/>
                </a:lnTo>
                <a:lnTo>
                  <a:pt x="275" y="152"/>
                </a:lnTo>
                <a:lnTo>
                  <a:pt x="278" y="152"/>
                </a:lnTo>
                <a:lnTo>
                  <a:pt x="275" y="152"/>
                </a:lnTo>
                <a:lnTo>
                  <a:pt x="275" y="150"/>
                </a:lnTo>
                <a:lnTo>
                  <a:pt x="275" y="147"/>
                </a:lnTo>
                <a:lnTo>
                  <a:pt x="275" y="145"/>
                </a:lnTo>
                <a:lnTo>
                  <a:pt x="280" y="143"/>
                </a:lnTo>
                <a:lnTo>
                  <a:pt x="278" y="143"/>
                </a:lnTo>
                <a:lnTo>
                  <a:pt x="275" y="143"/>
                </a:lnTo>
                <a:lnTo>
                  <a:pt x="273" y="143"/>
                </a:lnTo>
                <a:lnTo>
                  <a:pt x="271" y="140"/>
                </a:lnTo>
                <a:lnTo>
                  <a:pt x="271" y="138"/>
                </a:lnTo>
                <a:lnTo>
                  <a:pt x="273" y="138"/>
                </a:lnTo>
                <a:lnTo>
                  <a:pt x="273" y="140"/>
                </a:lnTo>
                <a:lnTo>
                  <a:pt x="275" y="140"/>
                </a:lnTo>
                <a:lnTo>
                  <a:pt x="275" y="135"/>
                </a:lnTo>
                <a:lnTo>
                  <a:pt x="278" y="135"/>
                </a:lnTo>
                <a:lnTo>
                  <a:pt x="280" y="133"/>
                </a:lnTo>
                <a:lnTo>
                  <a:pt x="282" y="133"/>
                </a:lnTo>
                <a:lnTo>
                  <a:pt x="280" y="131"/>
                </a:lnTo>
                <a:lnTo>
                  <a:pt x="282" y="128"/>
                </a:lnTo>
                <a:lnTo>
                  <a:pt x="282" y="126"/>
                </a:lnTo>
                <a:lnTo>
                  <a:pt x="282" y="121"/>
                </a:lnTo>
                <a:lnTo>
                  <a:pt x="285" y="121"/>
                </a:lnTo>
                <a:lnTo>
                  <a:pt x="287" y="124"/>
                </a:lnTo>
                <a:lnTo>
                  <a:pt x="287" y="121"/>
                </a:lnTo>
                <a:lnTo>
                  <a:pt x="285" y="119"/>
                </a:lnTo>
                <a:lnTo>
                  <a:pt x="287" y="119"/>
                </a:lnTo>
                <a:lnTo>
                  <a:pt x="292" y="119"/>
                </a:lnTo>
                <a:lnTo>
                  <a:pt x="294" y="121"/>
                </a:lnTo>
                <a:lnTo>
                  <a:pt x="297" y="121"/>
                </a:lnTo>
                <a:lnTo>
                  <a:pt x="299" y="119"/>
                </a:lnTo>
                <a:lnTo>
                  <a:pt x="299" y="114"/>
                </a:lnTo>
                <a:lnTo>
                  <a:pt x="301" y="114"/>
                </a:lnTo>
                <a:lnTo>
                  <a:pt x="301" y="116"/>
                </a:lnTo>
                <a:lnTo>
                  <a:pt x="301" y="119"/>
                </a:lnTo>
                <a:lnTo>
                  <a:pt x="304" y="119"/>
                </a:lnTo>
                <a:lnTo>
                  <a:pt x="304" y="116"/>
                </a:lnTo>
                <a:lnTo>
                  <a:pt x="306" y="116"/>
                </a:lnTo>
                <a:lnTo>
                  <a:pt x="306" y="119"/>
                </a:lnTo>
                <a:lnTo>
                  <a:pt x="306" y="121"/>
                </a:lnTo>
                <a:lnTo>
                  <a:pt x="309" y="121"/>
                </a:lnTo>
                <a:lnTo>
                  <a:pt x="311" y="121"/>
                </a:lnTo>
                <a:lnTo>
                  <a:pt x="313" y="116"/>
                </a:lnTo>
                <a:lnTo>
                  <a:pt x="316" y="114"/>
                </a:lnTo>
                <a:lnTo>
                  <a:pt x="313" y="112"/>
                </a:lnTo>
                <a:lnTo>
                  <a:pt x="313" y="109"/>
                </a:lnTo>
                <a:lnTo>
                  <a:pt x="316" y="109"/>
                </a:lnTo>
                <a:lnTo>
                  <a:pt x="318" y="109"/>
                </a:lnTo>
                <a:lnTo>
                  <a:pt x="318" y="112"/>
                </a:lnTo>
                <a:lnTo>
                  <a:pt x="320" y="112"/>
                </a:lnTo>
                <a:lnTo>
                  <a:pt x="323" y="112"/>
                </a:lnTo>
                <a:lnTo>
                  <a:pt x="320" y="112"/>
                </a:lnTo>
                <a:lnTo>
                  <a:pt x="320" y="109"/>
                </a:lnTo>
                <a:lnTo>
                  <a:pt x="320" y="107"/>
                </a:lnTo>
                <a:lnTo>
                  <a:pt x="325" y="107"/>
                </a:lnTo>
                <a:lnTo>
                  <a:pt x="327" y="107"/>
                </a:lnTo>
                <a:lnTo>
                  <a:pt x="327" y="105"/>
                </a:lnTo>
                <a:lnTo>
                  <a:pt x="327" y="102"/>
                </a:lnTo>
                <a:lnTo>
                  <a:pt x="330" y="100"/>
                </a:lnTo>
                <a:lnTo>
                  <a:pt x="332" y="100"/>
                </a:lnTo>
                <a:lnTo>
                  <a:pt x="335" y="97"/>
                </a:lnTo>
                <a:lnTo>
                  <a:pt x="339" y="97"/>
                </a:lnTo>
                <a:lnTo>
                  <a:pt x="342" y="97"/>
                </a:lnTo>
                <a:lnTo>
                  <a:pt x="342" y="93"/>
                </a:lnTo>
                <a:lnTo>
                  <a:pt x="344" y="90"/>
                </a:lnTo>
                <a:lnTo>
                  <a:pt x="346" y="90"/>
                </a:lnTo>
                <a:lnTo>
                  <a:pt x="349" y="88"/>
                </a:lnTo>
                <a:lnTo>
                  <a:pt x="349" y="86"/>
                </a:lnTo>
                <a:lnTo>
                  <a:pt x="349" y="83"/>
                </a:lnTo>
                <a:lnTo>
                  <a:pt x="351" y="83"/>
                </a:lnTo>
                <a:lnTo>
                  <a:pt x="351" y="86"/>
                </a:lnTo>
                <a:lnTo>
                  <a:pt x="354" y="86"/>
                </a:lnTo>
                <a:lnTo>
                  <a:pt x="354" y="81"/>
                </a:lnTo>
                <a:lnTo>
                  <a:pt x="354" y="78"/>
                </a:lnTo>
                <a:lnTo>
                  <a:pt x="349" y="78"/>
                </a:lnTo>
                <a:lnTo>
                  <a:pt x="351" y="78"/>
                </a:lnTo>
                <a:lnTo>
                  <a:pt x="354" y="76"/>
                </a:lnTo>
                <a:lnTo>
                  <a:pt x="356" y="76"/>
                </a:lnTo>
                <a:lnTo>
                  <a:pt x="354" y="76"/>
                </a:lnTo>
                <a:lnTo>
                  <a:pt x="354" y="74"/>
                </a:lnTo>
                <a:lnTo>
                  <a:pt x="356" y="74"/>
                </a:lnTo>
                <a:lnTo>
                  <a:pt x="358" y="74"/>
                </a:lnTo>
                <a:lnTo>
                  <a:pt x="361" y="76"/>
                </a:lnTo>
                <a:lnTo>
                  <a:pt x="361" y="74"/>
                </a:lnTo>
                <a:lnTo>
                  <a:pt x="358" y="74"/>
                </a:lnTo>
                <a:lnTo>
                  <a:pt x="358" y="71"/>
                </a:lnTo>
                <a:lnTo>
                  <a:pt x="361" y="71"/>
                </a:lnTo>
                <a:lnTo>
                  <a:pt x="361" y="69"/>
                </a:lnTo>
                <a:lnTo>
                  <a:pt x="361" y="67"/>
                </a:lnTo>
                <a:lnTo>
                  <a:pt x="358" y="67"/>
                </a:lnTo>
                <a:lnTo>
                  <a:pt x="358" y="64"/>
                </a:lnTo>
                <a:lnTo>
                  <a:pt x="361" y="64"/>
                </a:lnTo>
                <a:lnTo>
                  <a:pt x="363" y="67"/>
                </a:lnTo>
                <a:lnTo>
                  <a:pt x="365" y="67"/>
                </a:lnTo>
                <a:lnTo>
                  <a:pt x="365" y="64"/>
                </a:lnTo>
                <a:lnTo>
                  <a:pt x="363" y="62"/>
                </a:lnTo>
                <a:lnTo>
                  <a:pt x="363" y="59"/>
                </a:lnTo>
                <a:lnTo>
                  <a:pt x="365" y="59"/>
                </a:lnTo>
                <a:lnTo>
                  <a:pt x="370" y="59"/>
                </a:lnTo>
                <a:lnTo>
                  <a:pt x="370" y="62"/>
                </a:lnTo>
                <a:lnTo>
                  <a:pt x="373" y="62"/>
                </a:lnTo>
                <a:lnTo>
                  <a:pt x="377" y="62"/>
                </a:lnTo>
                <a:lnTo>
                  <a:pt x="380" y="59"/>
                </a:lnTo>
                <a:lnTo>
                  <a:pt x="382" y="57"/>
                </a:lnTo>
                <a:lnTo>
                  <a:pt x="384" y="57"/>
                </a:lnTo>
                <a:lnTo>
                  <a:pt x="387" y="55"/>
                </a:lnTo>
                <a:lnTo>
                  <a:pt x="387" y="57"/>
                </a:lnTo>
                <a:lnTo>
                  <a:pt x="389" y="59"/>
                </a:lnTo>
                <a:lnTo>
                  <a:pt x="389" y="55"/>
                </a:lnTo>
                <a:lnTo>
                  <a:pt x="391" y="55"/>
                </a:lnTo>
                <a:lnTo>
                  <a:pt x="394" y="55"/>
                </a:lnTo>
                <a:lnTo>
                  <a:pt x="399" y="55"/>
                </a:lnTo>
                <a:lnTo>
                  <a:pt x="401" y="55"/>
                </a:lnTo>
                <a:lnTo>
                  <a:pt x="403" y="55"/>
                </a:lnTo>
                <a:lnTo>
                  <a:pt x="406" y="50"/>
                </a:lnTo>
                <a:lnTo>
                  <a:pt x="406" y="48"/>
                </a:lnTo>
                <a:lnTo>
                  <a:pt x="410" y="52"/>
                </a:lnTo>
                <a:lnTo>
                  <a:pt x="413" y="52"/>
                </a:lnTo>
                <a:lnTo>
                  <a:pt x="413" y="50"/>
                </a:lnTo>
                <a:lnTo>
                  <a:pt x="413" y="48"/>
                </a:lnTo>
                <a:lnTo>
                  <a:pt x="413" y="45"/>
                </a:lnTo>
                <a:lnTo>
                  <a:pt x="415" y="48"/>
                </a:lnTo>
                <a:lnTo>
                  <a:pt x="418" y="45"/>
                </a:lnTo>
                <a:lnTo>
                  <a:pt x="420" y="45"/>
                </a:lnTo>
                <a:lnTo>
                  <a:pt x="422" y="45"/>
                </a:lnTo>
                <a:lnTo>
                  <a:pt x="420" y="48"/>
                </a:lnTo>
                <a:lnTo>
                  <a:pt x="418" y="48"/>
                </a:lnTo>
                <a:lnTo>
                  <a:pt x="418" y="50"/>
                </a:lnTo>
                <a:lnTo>
                  <a:pt x="418" y="52"/>
                </a:lnTo>
                <a:lnTo>
                  <a:pt x="420" y="52"/>
                </a:lnTo>
                <a:lnTo>
                  <a:pt x="422" y="52"/>
                </a:lnTo>
                <a:lnTo>
                  <a:pt x="422" y="55"/>
                </a:lnTo>
                <a:lnTo>
                  <a:pt x="425" y="55"/>
                </a:lnTo>
                <a:lnTo>
                  <a:pt x="427" y="50"/>
                </a:lnTo>
                <a:lnTo>
                  <a:pt x="429" y="48"/>
                </a:lnTo>
                <a:lnTo>
                  <a:pt x="432" y="52"/>
                </a:lnTo>
                <a:lnTo>
                  <a:pt x="434" y="52"/>
                </a:lnTo>
                <a:lnTo>
                  <a:pt x="434" y="50"/>
                </a:lnTo>
                <a:lnTo>
                  <a:pt x="432" y="48"/>
                </a:lnTo>
                <a:lnTo>
                  <a:pt x="434" y="48"/>
                </a:lnTo>
                <a:lnTo>
                  <a:pt x="437" y="48"/>
                </a:lnTo>
                <a:lnTo>
                  <a:pt x="439" y="45"/>
                </a:lnTo>
                <a:lnTo>
                  <a:pt x="439" y="48"/>
                </a:lnTo>
                <a:lnTo>
                  <a:pt x="439" y="50"/>
                </a:lnTo>
                <a:lnTo>
                  <a:pt x="437" y="52"/>
                </a:lnTo>
                <a:lnTo>
                  <a:pt x="439" y="55"/>
                </a:lnTo>
                <a:lnTo>
                  <a:pt x="441" y="55"/>
                </a:lnTo>
                <a:lnTo>
                  <a:pt x="444" y="55"/>
                </a:lnTo>
                <a:lnTo>
                  <a:pt x="444" y="52"/>
                </a:lnTo>
                <a:lnTo>
                  <a:pt x="444" y="50"/>
                </a:lnTo>
                <a:lnTo>
                  <a:pt x="448" y="48"/>
                </a:lnTo>
                <a:lnTo>
                  <a:pt x="451" y="50"/>
                </a:lnTo>
                <a:lnTo>
                  <a:pt x="451" y="55"/>
                </a:lnTo>
                <a:lnTo>
                  <a:pt x="453" y="55"/>
                </a:lnTo>
                <a:lnTo>
                  <a:pt x="453" y="52"/>
                </a:lnTo>
                <a:lnTo>
                  <a:pt x="458" y="52"/>
                </a:lnTo>
                <a:lnTo>
                  <a:pt x="458" y="48"/>
                </a:lnTo>
                <a:lnTo>
                  <a:pt x="458" y="45"/>
                </a:lnTo>
                <a:lnTo>
                  <a:pt x="458" y="43"/>
                </a:lnTo>
                <a:lnTo>
                  <a:pt x="460" y="45"/>
                </a:lnTo>
                <a:lnTo>
                  <a:pt x="460" y="43"/>
                </a:lnTo>
                <a:lnTo>
                  <a:pt x="463" y="43"/>
                </a:lnTo>
                <a:lnTo>
                  <a:pt x="465" y="43"/>
                </a:lnTo>
                <a:lnTo>
                  <a:pt x="465" y="41"/>
                </a:lnTo>
                <a:lnTo>
                  <a:pt x="465" y="38"/>
                </a:lnTo>
                <a:lnTo>
                  <a:pt x="463" y="38"/>
                </a:lnTo>
                <a:lnTo>
                  <a:pt x="463" y="33"/>
                </a:lnTo>
                <a:lnTo>
                  <a:pt x="465" y="33"/>
                </a:lnTo>
                <a:lnTo>
                  <a:pt x="467" y="36"/>
                </a:lnTo>
                <a:lnTo>
                  <a:pt x="470" y="33"/>
                </a:lnTo>
                <a:lnTo>
                  <a:pt x="472" y="33"/>
                </a:lnTo>
                <a:lnTo>
                  <a:pt x="472" y="31"/>
                </a:lnTo>
                <a:lnTo>
                  <a:pt x="467" y="31"/>
                </a:lnTo>
                <a:lnTo>
                  <a:pt x="467" y="29"/>
                </a:lnTo>
                <a:lnTo>
                  <a:pt x="467" y="26"/>
                </a:lnTo>
                <a:lnTo>
                  <a:pt x="470" y="26"/>
                </a:lnTo>
                <a:lnTo>
                  <a:pt x="472" y="24"/>
                </a:lnTo>
                <a:lnTo>
                  <a:pt x="472" y="22"/>
                </a:lnTo>
                <a:lnTo>
                  <a:pt x="474" y="19"/>
                </a:lnTo>
                <a:lnTo>
                  <a:pt x="474" y="17"/>
                </a:lnTo>
                <a:lnTo>
                  <a:pt x="477" y="17"/>
                </a:lnTo>
                <a:lnTo>
                  <a:pt x="479" y="14"/>
                </a:lnTo>
                <a:lnTo>
                  <a:pt x="482" y="14"/>
                </a:lnTo>
                <a:lnTo>
                  <a:pt x="482" y="12"/>
                </a:lnTo>
                <a:lnTo>
                  <a:pt x="482" y="10"/>
                </a:lnTo>
                <a:lnTo>
                  <a:pt x="484" y="10"/>
                </a:lnTo>
                <a:lnTo>
                  <a:pt x="486" y="7"/>
                </a:lnTo>
                <a:lnTo>
                  <a:pt x="491" y="5"/>
                </a:lnTo>
                <a:lnTo>
                  <a:pt x="491" y="0"/>
                </a:lnTo>
                <a:lnTo>
                  <a:pt x="493" y="0"/>
                </a:lnTo>
                <a:lnTo>
                  <a:pt x="496" y="0"/>
                </a:lnTo>
                <a:lnTo>
                  <a:pt x="498" y="0"/>
                </a:lnTo>
                <a:lnTo>
                  <a:pt x="500" y="0"/>
                </a:lnTo>
                <a:lnTo>
                  <a:pt x="503" y="0"/>
                </a:lnTo>
                <a:lnTo>
                  <a:pt x="508" y="0"/>
                </a:lnTo>
                <a:lnTo>
                  <a:pt x="510" y="0"/>
                </a:lnTo>
                <a:lnTo>
                  <a:pt x="512" y="0"/>
                </a:lnTo>
                <a:lnTo>
                  <a:pt x="517" y="0"/>
                </a:lnTo>
                <a:lnTo>
                  <a:pt x="522" y="0"/>
                </a:lnTo>
                <a:lnTo>
                  <a:pt x="524" y="0"/>
                </a:lnTo>
                <a:lnTo>
                  <a:pt x="527" y="0"/>
                </a:lnTo>
                <a:lnTo>
                  <a:pt x="529" y="0"/>
                </a:lnTo>
                <a:lnTo>
                  <a:pt x="548" y="0"/>
                </a:lnTo>
                <a:lnTo>
                  <a:pt x="553" y="0"/>
                </a:lnTo>
                <a:lnTo>
                  <a:pt x="557" y="0"/>
                </a:lnTo>
                <a:lnTo>
                  <a:pt x="560" y="0"/>
                </a:lnTo>
                <a:lnTo>
                  <a:pt x="562" y="0"/>
                </a:lnTo>
                <a:lnTo>
                  <a:pt x="567" y="0"/>
                </a:lnTo>
                <a:lnTo>
                  <a:pt x="569" y="0"/>
                </a:lnTo>
                <a:lnTo>
                  <a:pt x="572" y="0"/>
                </a:lnTo>
                <a:lnTo>
                  <a:pt x="574" y="3"/>
                </a:lnTo>
                <a:lnTo>
                  <a:pt x="581" y="12"/>
                </a:lnTo>
                <a:lnTo>
                  <a:pt x="583" y="14"/>
                </a:lnTo>
                <a:lnTo>
                  <a:pt x="586" y="19"/>
                </a:lnTo>
                <a:lnTo>
                  <a:pt x="591" y="24"/>
                </a:lnTo>
                <a:lnTo>
                  <a:pt x="593" y="26"/>
                </a:lnTo>
                <a:lnTo>
                  <a:pt x="593" y="29"/>
                </a:lnTo>
                <a:lnTo>
                  <a:pt x="595" y="29"/>
                </a:lnTo>
                <a:lnTo>
                  <a:pt x="595" y="31"/>
                </a:lnTo>
                <a:lnTo>
                  <a:pt x="607" y="45"/>
                </a:lnTo>
                <a:lnTo>
                  <a:pt x="607" y="48"/>
                </a:lnTo>
                <a:lnTo>
                  <a:pt x="610" y="48"/>
                </a:lnTo>
                <a:lnTo>
                  <a:pt x="610" y="50"/>
                </a:lnTo>
                <a:lnTo>
                  <a:pt x="612" y="55"/>
                </a:lnTo>
                <a:lnTo>
                  <a:pt x="614" y="57"/>
                </a:lnTo>
                <a:lnTo>
                  <a:pt x="614" y="59"/>
                </a:lnTo>
                <a:lnTo>
                  <a:pt x="617" y="62"/>
                </a:lnTo>
                <a:lnTo>
                  <a:pt x="619" y="64"/>
                </a:lnTo>
                <a:lnTo>
                  <a:pt x="621" y="67"/>
                </a:lnTo>
                <a:lnTo>
                  <a:pt x="631" y="81"/>
                </a:lnTo>
                <a:lnTo>
                  <a:pt x="631" y="86"/>
                </a:lnTo>
                <a:lnTo>
                  <a:pt x="636" y="88"/>
                </a:lnTo>
                <a:lnTo>
                  <a:pt x="636" y="90"/>
                </a:lnTo>
                <a:lnTo>
                  <a:pt x="638" y="90"/>
                </a:lnTo>
                <a:lnTo>
                  <a:pt x="638" y="93"/>
                </a:lnTo>
                <a:lnTo>
                  <a:pt x="643" y="97"/>
                </a:lnTo>
                <a:lnTo>
                  <a:pt x="643" y="100"/>
                </a:lnTo>
                <a:lnTo>
                  <a:pt x="655" y="116"/>
                </a:lnTo>
                <a:lnTo>
                  <a:pt x="657" y="119"/>
                </a:lnTo>
                <a:lnTo>
                  <a:pt x="664" y="128"/>
                </a:lnTo>
                <a:lnTo>
                  <a:pt x="664" y="131"/>
                </a:lnTo>
                <a:lnTo>
                  <a:pt x="666" y="133"/>
                </a:lnTo>
                <a:lnTo>
                  <a:pt x="669" y="133"/>
                </a:lnTo>
                <a:lnTo>
                  <a:pt x="669" y="135"/>
                </a:lnTo>
                <a:lnTo>
                  <a:pt x="673" y="143"/>
                </a:lnTo>
                <a:lnTo>
                  <a:pt x="678" y="147"/>
                </a:lnTo>
                <a:lnTo>
                  <a:pt x="681" y="152"/>
                </a:lnTo>
                <a:lnTo>
                  <a:pt x="683" y="154"/>
                </a:lnTo>
                <a:lnTo>
                  <a:pt x="685" y="162"/>
                </a:lnTo>
                <a:lnTo>
                  <a:pt x="688" y="162"/>
                </a:lnTo>
                <a:lnTo>
                  <a:pt x="692" y="166"/>
                </a:lnTo>
                <a:lnTo>
                  <a:pt x="692" y="169"/>
                </a:lnTo>
                <a:lnTo>
                  <a:pt x="695" y="171"/>
                </a:lnTo>
                <a:lnTo>
                  <a:pt x="697" y="173"/>
                </a:lnTo>
                <a:lnTo>
                  <a:pt x="697" y="176"/>
                </a:lnTo>
                <a:lnTo>
                  <a:pt x="700" y="185"/>
                </a:lnTo>
                <a:lnTo>
                  <a:pt x="700" y="188"/>
                </a:lnTo>
                <a:lnTo>
                  <a:pt x="700" y="192"/>
                </a:lnTo>
                <a:lnTo>
                  <a:pt x="702" y="197"/>
                </a:lnTo>
                <a:lnTo>
                  <a:pt x="702" y="200"/>
                </a:lnTo>
                <a:lnTo>
                  <a:pt x="702" y="202"/>
                </a:lnTo>
                <a:lnTo>
                  <a:pt x="702" y="204"/>
                </a:lnTo>
                <a:lnTo>
                  <a:pt x="702" y="209"/>
                </a:lnTo>
                <a:lnTo>
                  <a:pt x="707" y="223"/>
                </a:lnTo>
                <a:lnTo>
                  <a:pt x="707" y="226"/>
                </a:lnTo>
                <a:lnTo>
                  <a:pt x="709" y="230"/>
                </a:lnTo>
                <a:lnTo>
                  <a:pt x="709" y="233"/>
                </a:lnTo>
                <a:lnTo>
                  <a:pt x="709" y="238"/>
                </a:lnTo>
                <a:lnTo>
                  <a:pt x="711" y="245"/>
                </a:lnTo>
                <a:lnTo>
                  <a:pt x="711" y="249"/>
                </a:lnTo>
                <a:lnTo>
                  <a:pt x="714" y="264"/>
                </a:lnTo>
                <a:lnTo>
                  <a:pt x="714" y="268"/>
                </a:lnTo>
                <a:lnTo>
                  <a:pt x="716" y="273"/>
                </a:lnTo>
                <a:lnTo>
                  <a:pt x="716" y="275"/>
                </a:lnTo>
                <a:lnTo>
                  <a:pt x="716" y="278"/>
                </a:lnTo>
                <a:lnTo>
                  <a:pt x="716" y="280"/>
                </a:lnTo>
                <a:lnTo>
                  <a:pt x="716" y="285"/>
                </a:lnTo>
                <a:lnTo>
                  <a:pt x="719" y="299"/>
                </a:lnTo>
                <a:lnTo>
                  <a:pt x="721" y="304"/>
                </a:lnTo>
                <a:lnTo>
                  <a:pt x="721" y="306"/>
                </a:lnTo>
                <a:lnTo>
                  <a:pt x="723" y="313"/>
                </a:lnTo>
                <a:lnTo>
                  <a:pt x="723" y="318"/>
                </a:lnTo>
                <a:lnTo>
                  <a:pt x="726" y="325"/>
                </a:lnTo>
                <a:lnTo>
                  <a:pt x="726" y="328"/>
                </a:lnTo>
                <a:lnTo>
                  <a:pt x="728" y="328"/>
                </a:lnTo>
                <a:lnTo>
                  <a:pt x="728" y="330"/>
                </a:lnTo>
                <a:lnTo>
                  <a:pt x="728" y="332"/>
                </a:lnTo>
                <a:lnTo>
                  <a:pt x="726" y="335"/>
                </a:lnTo>
                <a:lnTo>
                  <a:pt x="726" y="337"/>
                </a:lnTo>
                <a:lnTo>
                  <a:pt x="723" y="340"/>
                </a:lnTo>
                <a:lnTo>
                  <a:pt x="723" y="342"/>
                </a:lnTo>
                <a:lnTo>
                  <a:pt x="723" y="344"/>
                </a:lnTo>
                <a:lnTo>
                  <a:pt x="723" y="347"/>
                </a:lnTo>
                <a:lnTo>
                  <a:pt x="723" y="349"/>
                </a:lnTo>
                <a:lnTo>
                  <a:pt x="726" y="349"/>
                </a:lnTo>
                <a:lnTo>
                  <a:pt x="728" y="349"/>
                </a:lnTo>
                <a:lnTo>
                  <a:pt x="728" y="351"/>
                </a:lnTo>
                <a:lnTo>
                  <a:pt x="728" y="354"/>
                </a:lnTo>
                <a:lnTo>
                  <a:pt x="726" y="354"/>
                </a:lnTo>
                <a:lnTo>
                  <a:pt x="723" y="354"/>
                </a:lnTo>
                <a:lnTo>
                  <a:pt x="723" y="356"/>
                </a:lnTo>
                <a:lnTo>
                  <a:pt x="721" y="359"/>
                </a:lnTo>
                <a:lnTo>
                  <a:pt x="726" y="361"/>
                </a:lnTo>
                <a:lnTo>
                  <a:pt x="728" y="366"/>
                </a:lnTo>
                <a:lnTo>
                  <a:pt x="730" y="368"/>
                </a:lnTo>
                <a:lnTo>
                  <a:pt x="733" y="368"/>
                </a:lnTo>
                <a:lnTo>
                  <a:pt x="733" y="370"/>
                </a:lnTo>
                <a:lnTo>
                  <a:pt x="735" y="370"/>
                </a:lnTo>
                <a:lnTo>
                  <a:pt x="737" y="373"/>
                </a:lnTo>
                <a:lnTo>
                  <a:pt x="742" y="370"/>
                </a:lnTo>
                <a:lnTo>
                  <a:pt x="745" y="370"/>
                </a:lnTo>
                <a:lnTo>
                  <a:pt x="747" y="370"/>
                </a:lnTo>
                <a:lnTo>
                  <a:pt x="749" y="370"/>
                </a:lnTo>
                <a:lnTo>
                  <a:pt x="752" y="370"/>
                </a:lnTo>
                <a:lnTo>
                  <a:pt x="754" y="375"/>
                </a:lnTo>
                <a:lnTo>
                  <a:pt x="756" y="373"/>
                </a:lnTo>
                <a:lnTo>
                  <a:pt x="754" y="370"/>
                </a:lnTo>
                <a:lnTo>
                  <a:pt x="756" y="370"/>
                </a:lnTo>
                <a:lnTo>
                  <a:pt x="756" y="373"/>
                </a:lnTo>
                <a:lnTo>
                  <a:pt x="759" y="373"/>
                </a:lnTo>
                <a:lnTo>
                  <a:pt x="761" y="373"/>
                </a:lnTo>
                <a:lnTo>
                  <a:pt x="764" y="370"/>
                </a:lnTo>
                <a:lnTo>
                  <a:pt x="771" y="373"/>
                </a:lnTo>
                <a:lnTo>
                  <a:pt x="773" y="373"/>
                </a:lnTo>
                <a:lnTo>
                  <a:pt x="775" y="373"/>
                </a:lnTo>
                <a:lnTo>
                  <a:pt x="778" y="373"/>
                </a:lnTo>
                <a:lnTo>
                  <a:pt x="780" y="373"/>
                </a:lnTo>
                <a:lnTo>
                  <a:pt x="785" y="370"/>
                </a:lnTo>
                <a:lnTo>
                  <a:pt x="787" y="373"/>
                </a:lnTo>
                <a:lnTo>
                  <a:pt x="790" y="373"/>
                </a:lnTo>
                <a:lnTo>
                  <a:pt x="792" y="373"/>
                </a:lnTo>
                <a:lnTo>
                  <a:pt x="792" y="370"/>
                </a:lnTo>
                <a:lnTo>
                  <a:pt x="797" y="373"/>
                </a:lnTo>
                <a:lnTo>
                  <a:pt x="799" y="378"/>
                </a:lnTo>
                <a:lnTo>
                  <a:pt x="799" y="375"/>
                </a:lnTo>
                <a:lnTo>
                  <a:pt x="801" y="373"/>
                </a:lnTo>
                <a:lnTo>
                  <a:pt x="804" y="375"/>
                </a:lnTo>
                <a:lnTo>
                  <a:pt x="804" y="378"/>
                </a:lnTo>
                <a:lnTo>
                  <a:pt x="806" y="375"/>
                </a:lnTo>
                <a:lnTo>
                  <a:pt x="809" y="375"/>
                </a:lnTo>
                <a:lnTo>
                  <a:pt x="806" y="378"/>
                </a:lnTo>
                <a:lnTo>
                  <a:pt x="809" y="378"/>
                </a:lnTo>
                <a:lnTo>
                  <a:pt x="811" y="380"/>
                </a:lnTo>
                <a:lnTo>
                  <a:pt x="813" y="382"/>
                </a:lnTo>
                <a:lnTo>
                  <a:pt x="816" y="382"/>
                </a:lnTo>
                <a:lnTo>
                  <a:pt x="818" y="385"/>
                </a:lnTo>
                <a:lnTo>
                  <a:pt x="818" y="387"/>
                </a:lnTo>
                <a:lnTo>
                  <a:pt x="816" y="385"/>
                </a:lnTo>
                <a:lnTo>
                  <a:pt x="816" y="387"/>
                </a:lnTo>
                <a:lnTo>
                  <a:pt x="816" y="392"/>
                </a:lnTo>
                <a:lnTo>
                  <a:pt x="818" y="392"/>
                </a:lnTo>
                <a:lnTo>
                  <a:pt x="820" y="394"/>
                </a:lnTo>
                <a:lnTo>
                  <a:pt x="823" y="394"/>
                </a:lnTo>
                <a:lnTo>
                  <a:pt x="825" y="394"/>
                </a:lnTo>
                <a:lnTo>
                  <a:pt x="825" y="397"/>
                </a:lnTo>
                <a:lnTo>
                  <a:pt x="825" y="399"/>
                </a:lnTo>
                <a:lnTo>
                  <a:pt x="825" y="401"/>
                </a:lnTo>
                <a:lnTo>
                  <a:pt x="828" y="401"/>
                </a:lnTo>
                <a:lnTo>
                  <a:pt x="828" y="406"/>
                </a:lnTo>
                <a:lnTo>
                  <a:pt x="825" y="406"/>
                </a:lnTo>
                <a:lnTo>
                  <a:pt x="825" y="408"/>
                </a:lnTo>
                <a:lnTo>
                  <a:pt x="828" y="408"/>
                </a:lnTo>
                <a:lnTo>
                  <a:pt x="832" y="408"/>
                </a:lnTo>
                <a:lnTo>
                  <a:pt x="832" y="411"/>
                </a:lnTo>
                <a:lnTo>
                  <a:pt x="835" y="411"/>
                </a:lnTo>
                <a:lnTo>
                  <a:pt x="837" y="411"/>
                </a:lnTo>
                <a:lnTo>
                  <a:pt x="837" y="413"/>
                </a:lnTo>
                <a:lnTo>
                  <a:pt x="839" y="413"/>
                </a:lnTo>
                <a:lnTo>
                  <a:pt x="842" y="418"/>
                </a:lnTo>
                <a:lnTo>
                  <a:pt x="839" y="418"/>
                </a:lnTo>
                <a:lnTo>
                  <a:pt x="844" y="420"/>
                </a:lnTo>
                <a:lnTo>
                  <a:pt x="844" y="423"/>
                </a:lnTo>
                <a:lnTo>
                  <a:pt x="846" y="423"/>
                </a:lnTo>
                <a:lnTo>
                  <a:pt x="849" y="423"/>
                </a:lnTo>
                <a:lnTo>
                  <a:pt x="846" y="420"/>
                </a:lnTo>
                <a:lnTo>
                  <a:pt x="849" y="420"/>
                </a:lnTo>
                <a:lnTo>
                  <a:pt x="849" y="418"/>
                </a:lnTo>
                <a:lnTo>
                  <a:pt x="849" y="420"/>
                </a:lnTo>
                <a:lnTo>
                  <a:pt x="851" y="420"/>
                </a:lnTo>
                <a:lnTo>
                  <a:pt x="851" y="418"/>
                </a:lnTo>
                <a:lnTo>
                  <a:pt x="856" y="418"/>
                </a:lnTo>
                <a:lnTo>
                  <a:pt x="858" y="420"/>
                </a:lnTo>
                <a:lnTo>
                  <a:pt x="856" y="423"/>
                </a:lnTo>
                <a:lnTo>
                  <a:pt x="858" y="423"/>
                </a:lnTo>
                <a:lnTo>
                  <a:pt x="861" y="425"/>
                </a:lnTo>
                <a:lnTo>
                  <a:pt x="861" y="427"/>
                </a:lnTo>
                <a:lnTo>
                  <a:pt x="861" y="430"/>
                </a:lnTo>
                <a:lnTo>
                  <a:pt x="856" y="435"/>
                </a:lnTo>
                <a:lnTo>
                  <a:pt x="854" y="437"/>
                </a:lnTo>
                <a:lnTo>
                  <a:pt x="854" y="439"/>
                </a:lnTo>
                <a:lnTo>
                  <a:pt x="854" y="442"/>
                </a:lnTo>
                <a:lnTo>
                  <a:pt x="851" y="444"/>
                </a:lnTo>
                <a:lnTo>
                  <a:pt x="849" y="446"/>
                </a:lnTo>
                <a:lnTo>
                  <a:pt x="851" y="449"/>
                </a:lnTo>
                <a:lnTo>
                  <a:pt x="854" y="454"/>
                </a:lnTo>
                <a:lnTo>
                  <a:pt x="851" y="456"/>
                </a:lnTo>
                <a:lnTo>
                  <a:pt x="849" y="456"/>
                </a:lnTo>
                <a:lnTo>
                  <a:pt x="846" y="458"/>
                </a:lnTo>
                <a:lnTo>
                  <a:pt x="846" y="461"/>
                </a:lnTo>
                <a:lnTo>
                  <a:pt x="844" y="465"/>
                </a:lnTo>
                <a:lnTo>
                  <a:pt x="846" y="468"/>
                </a:lnTo>
                <a:lnTo>
                  <a:pt x="846" y="470"/>
                </a:lnTo>
                <a:lnTo>
                  <a:pt x="849" y="472"/>
                </a:lnTo>
                <a:lnTo>
                  <a:pt x="851" y="477"/>
                </a:lnTo>
                <a:lnTo>
                  <a:pt x="851" y="480"/>
                </a:lnTo>
                <a:lnTo>
                  <a:pt x="854" y="482"/>
                </a:lnTo>
                <a:lnTo>
                  <a:pt x="856" y="484"/>
                </a:lnTo>
                <a:lnTo>
                  <a:pt x="854" y="484"/>
                </a:lnTo>
                <a:lnTo>
                  <a:pt x="851" y="487"/>
                </a:lnTo>
                <a:lnTo>
                  <a:pt x="849" y="491"/>
                </a:lnTo>
                <a:lnTo>
                  <a:pt x="849" y="496"/>
                </a:lnTo>
                <a:lnTo>
                  <a:pt x="851" y="496"/>
                </a:lnTo>
                <a:lnTo>
                  <a:pt x="849" y="499"/>
                </a:lnTo>
                <a:lnTo>
                  <a:pt x="846" y="499"/>
                </a:lnTo>
                <a:lnTo>
                  <a:pt x="846" y="501"/>
                </a:lnTo>
                <a:lnTo>
                  <a:pt x="844" y="503"/>
                </a:lnTo>
                <a:lnTo>
                  <a:pt x="842" y="506"/>
                </a:lnTo>
                <a:lnTo>
                  <a:pt x="842" y="508"/>
                </a:lnTo>
                <a:lnTo>
                  <a:pt x="842" y="510"/>
                </a:lnTo>
                <a:lnTo>
                  <a:pt x="842" y="513"/>
                </a:lnTo>
                <a:lnTo>
                  <a:pt x="844" y="513"/>
                </a:lnTo>
                <a:lnTo>
                  <a:pt x="842" y="515"/>
                </a:lnTo>
                <a:lnTo>
                  <a:pt x="842" y="518"/>
                </a:lnTo>
                <a:lnTo>
                  <a:pt x="842" y="520"/>
                </a:lnTo>
                <a:lnTo>
                  <a:pt x="842" y="525"/>
                </a:lnTo>
                <a:lnTo>
                  <a:pt x="842" y="527"/>
                </a:lnTo>
                <a:lnTo>
                  <a:pt x="842" y="532"/>
                </a:lnTo>
                <a:lnTo>
                  <a:pt x="842" y="534"/>
                </a:lnTo>
                <a:lnTo>
                  <a:pt x="839" y="537"/>
                </a:lnTo>
                <a:lnTo>
                  <a:pt x="837" y="539"/>
                </a:lnTo>
                <a:lnTo>
                  <a:pt x="835" y="541"/>
                </a:lnTo>
                <a:lnTo>
                  <a:pt x="832" y="541"/>
                </a:lnTo>
                <a:lnTo>
                  <a:pt x="830" y="544"/>
                </a:lnTo>
                <a:lnTo>
                  <a:pt x="828" y="546"/>
                </a:lnTo>
                <a:lnTo>
                  <a:pt x="825" y="548"/>
                </a:lnTo>
                <a:lnTo>
                  <a:pt x="828" y="551"/>
                </a:lnTo>
                <a:lnTo>
                  <a:pt x="830" y="556"/>
                </a:lnTo>
                <a:lnTo>
                  <a:pt x="832" y="558"/>
                </a:lnTo>
                <a:lnTo>
                  <a:pt x="837" y="560"/>
                </a:lnTo>
                <a:lnTo>
                  <a:pt x="842" y="563"/>
                </a:lnTo>
                <a:lnTo>
                  <a:pt x="844" y="565"/>
                </a:lnTo>
                <a:lnTo>
                  <a:pt x="846" y="565"/>
                </a:lnTo>
                <a:lnTo>
                  <a:pt x="846" y="567"/>
                </a:lnTo>
                <a:lnTo>
                  <a:pt x="849" y="570"/>
                </a:lnTo>
                <a:lnTo>
                  <a:pt x="849" y="572"/>
                </a:lnTo>
                <a:lnTo>
                  <a:pt x="849" y="575"/>
                </a:lnTo>
                <a:lnTo>
                  <a:pt x="851" y="577"/>
                </a:lnTo>
                <a:lnTo>
                  <a:pt x="851" y="579"/>
                </a:lnTo>
                <a:lnTo>
                  <a:pt x="849" y="586"/>
                </a:lnTo>
                <a:lnTo>
                  <a:pt x="849" y="594"/>
                </a:lnTo>
                <a:lnTo>
                  <a:pt x="849" y="598"/>
                </a:lnTo>
                <a:lnTo>
                  <a:pt x="849" y="601"/>
                </a:lnTo>
                <a:lnTo>
                  <a:pt x="846" y="603"/>
                </a:lnTo>
                <a:lnTo>
                  <a:pt x="844" y="605"/>
                </a:lnTo>
                <a:lnTo>
                  <a:pt x="842" y="605"/>
                </a:lnTo>
                <a:lnTo>
                  <a:pt x="835" y="608"/>
                </a:lnTo>
                <a:lnTo>
                  <a:pt x="832" y="608"/>
                </a:lnTo>
                <a:lnTo>
                  <a:pt x="820" y="615"/>
                </a:lnTo>
                <a:lnTo>
                  <a:pt x="816" y="617"/>
                </a:lnTo>
                <a:lnTo>
                  <a:pt x="813" y="617"/>
                </a:lnTo>
                <a:lnTo>
                  <a:pt x="806" y="617"/>
                </a:lnTo>
                <a:lnTo>
                  <a:pt x="801" y="620"/>
                </a:lnTo>
                <a:lnTo>
                  <a:pt x="799" y="620"/>
                </a:lnTo>
                <a:lnTo>
                  <a:pt x="797" y="622"/>
                </a:lnTo>
                <a:lnTo>
                  <a:pt x="797" y="627"/>
                </a:lnTo>
                <a:lnTo>
                  <a:pt x="792" y="632"/>
                </a:lnTo>
                <a:lnTo>
                  <a:pt x="790" y="634"/>
                </a:lnTo>
                <a:lnTo>
                  <a:pt x="787" y="634"/>
                </a:lnTo>
                <a:lnTo>
                  <a:pt x="783" y="636"/>
                </a:lnTo>
                <a:lnTo>
                  <a:pt x="778" y="639"/>
                </a:lnTo>
                <a:lnTo>
                  <a:pt x="775" y="641"/>
                </a:lnTo>
                <a:lnTo>
                  <a:pt x="773" y="641"/>
                </a:lnTo>
                <a:lnTo>
                  <a:pt x="768" y="643"/>
                </a:lnTo>
                <a:lnTo>
                  <a:pt x="764" y="643"/>
                </a:lnTo>
                <a:lnTo>
                  <a:pt x="759" y="646"/>
                </a:lnTo>
                <a:lnTo>
                  <a:pt x="754" y="648"/>
                </a:lnTo>
                <a:lnTo>
                  <a:pt x="747" y="653"/>
                </a:lnTo>
                <a:lnTo>
                  <a:pt x="742" y="655"/>
                </a:lnTo>
                <a:lnTo>
                  <a:pt x="740" y="658"/>
                </a:lnTo>
                <a:lnTo>
                  <a:pt x="737" y="662"/>
                </a:lnTo>
                <a:lnTo>
                  <a:pt x="735" y="665"/>
                </a:lnTo>
                <a:lnTo>
                  <a:pt x="730" y="669"/>
                </a:lnTo>
                <a:lnTo>
                  <a:pt x="728" y="672"/>
                </a:lnTo>
                <a:lnTo>
                  <a:pt x="726" y="672"/>
                </a:lnTo>
                <a:lnTo>
                  <a:pt x="716" y="677"/>
                </a:lnTo>
                <a:lnTo>
                  <a:pt x="714" y="677"/>
                </a:lnTo>
                <a:lnTo>
                  <a:pt x="711" y="677"/>
                </a:lnTo>
                <a:lnTo>
                  <a:pt x="709" y="677"/>
                </a:lnTo>
                <a:lnTo>
                  <a:pt x="707" y="679"/>
                </a:lnTo>
                <a:lnTo>
                  <a:pt x="704" y="679"/>
                </a:lnTo>
                <a:lnTo>
                  <a:pt x="702" y="677"/>
                </a:lnTo>
                <a:lnTo>
                  <a:pt x="697" y="677"/>
                </a:lnTo>
                <a:lnTo>
                  <a:pt x="695" y="674"/>
                </a:lnTo>
                <a:lnTo>
                  <a:pt x="695" y="672"/>
                </a:lnTo>
                <a:lnTo>
                  <a:pt x="690" y="667"/>
                </a:lnTo>
                <a:lnTo>
                  <a:pt x="688" y="667"/>
                </a:lnTo>
                <a:lnTo>
                  <a:pt x="683" y="665"/>
                </a:lnTo>
                <a:lnTo>
                  <a:pt x="681" y="665"/>
                </a:lnTo>
                <a:lnTo>
                  <a:pt x="678" y="665"/>
                </a:lnTo>
                <a:lnTo>
                  <a:pt x="673" y="662"/>
                </a:lnTo>
                <a:lnTo>
                  <a:pt x="671" y="662"/>
                </a:lnTo>
                <a:lnTo>
                  <a:pt x="669" y="662"/>
                </a:lnTo>
                <a:lnTo>
                  <a:pt x="666" y="662"/>
                </a:lnTo>
                <a:lnTo>
                  <a:pt x="666" y="665"/>
                </a:lnTo>
                <a:lnTo>
                  <a:pt x="664" y="674"/>
                </a:lnTo>
                <a:lnTo>
                  <a:pt x="664" y="677"/>
                </a:lnTo>
                <a:lnTo>
                  <a:pt x="659" y="679"/>
                </a:lnTo>
                <a:lnTo>
                  <a:pt x="659" y="681"/>
                </a:lnTo>
                <a:lnTo>
                  <a:pt x="657" y="681"/>
                </a:lnTo>
                <a:lnTo>
                  <a:pt x="655" y="686"/>
                </a:lnTo>
                <a:lnTo>
                  <a:pt x="655" y="688"/>
                </a:lnTo>
                <a:lnTo>
                  <a:pt x="652" y="693"/>
                </a:lnTo>
                <a:lnTo>
                  <a:pt x="652" y="696"/>
                </a:lnTo>
                <a:lnTo>
                  <a:pt x="650" y="698"/>
                </a:lnTo>
                <a:lnTo>
                  <a:pt x="647" y="703"/>
                </a:lnTo>
                <a:lnTo>
                  <a:pt x="643" y="705"/>
                </a:lnTo>
                <a:lnTo>
                  <a:pt x="640" y="705"/>
                </a:lnTo>
                <a:lnTo>
                  <a:pt x="640" y="707"/>
                </a:lnTo>
                <a:lnTo>
                  <a:pt x="640" y="710"/>
                </a:lnTo>
                <a:lnTo>
                  <a:pt x="643" y="712"/>
                </a:lnTo>
                <a:lnTo>
                  <a:pt x="640" y="712"/>
                </a:lnTo>
                <a:lnTo>
                  <a:pt x="638" y="715"/>
                </a:lnTo>
                <a:lnTo>
                  <a:pt x="638" y="717"/>
                </a:lnTo>
                <a:lnTo>
                  <a:pt x="636" y="719"/>
                </a:lnTo>
                <a:lnTo>
                  <a:pt x="636" y="722"/>
                </a:lnTo>
                <a:lnTo>
                  <a:pt x="633" y="722"/>
                </a:lnTo>
                <a:lnTo>
                  <a:pt x="631" y="722"/>
                </a:lnTo>
                <a:lnTo>
                  <a:pt x="628" y="724"/>
                </a:lnTo>
                <a:lnTo>
                  <a:pt x="628" y="726"/>
                </a:lnTo>
                <a:lnTo>
                  <a:pt x="624" y="731"/>
                </a:lnTo>
                <a:lnTo>
                  <a:pt x="624" y="734"/>
                </a:lnTo>
                <a:lnTo>
                  <a:pt x="621" y="736"/>
                </a:lnTo>
                <a:lnTo>
                  <a:pt x="621" y="738"/>
                </a:lnTo>
                <a:lnTo>
                  <a:pt x="619" y="738"/>
                </a:lnTo>
                <a:lnTo>
                  <a:pt x="619" y="741"/>
                </a:lnTo>
                <a:lnTo>
                  <a:pt x="619" y="743"/>
                </a:lnTo>
                <a:lnTo>
                  <a:pt x="617" y="743"/>
                </a:lnTo>
                <a:lnTo>
                  <a:pt x="617" y="745"/>
                </a:lnTo>
                <a:lnTo>
                  <a:pt x="614" y="745"/>
                </a:lnTo>
                <a:lnTo>
                  <a:pt x="612" y="745"/>
                </a:lnTo>
                <a:lnTo>
                  <a:pt x="610" y="745"/>
                </a:lnTo>
                <a:lnTo>
                  <a:pt x="605" y="750"/>
                </a:lnTo>
                <a:lnTo>
                  <a:pt x="600" y="753"/>
                </a:lnTo>
                <a:lnTo>
                  <a:pt x="593" y="753"/>
                </a:lnTo>
                <a:lnTo>
                  <a:pt x="591" y="755"/>
                </a:lnTo>
                <a:lnTo>
                  <a:pt x="591" y="762"/>
                </a:lnTo>
                <a:lnTo>
                  <a:pt x="588" y="767"/>
                </a:lnTo>
                <a:lnTo>
                  <a:pt x="588" y="769"/>
                </a:lnTo>
                <a:lnTo>
                  <a:pt x="588" y="774"/>
                </a:lnTo>
                <a:lnTo>
                  <a:pt x="586" y="774"/>
                </a:lnTo>
                <a:lnTo>
                  <a:pt x="572" y="774"/>
                </a:lnTo>
                <a:lnTo>
                  <a:pt x="564" y="774"/>
                </a:lnTo>
                <a:lnTo>
                  <a:pt x="557" y="779"/>
                </a:lnTo>
                <a:lnTo>
                  <a:pt x="553" y="781"/>
                </a:lnTo>
                <a:lnTo>
                  <a:pt x="550" y="781"/>
                </a:lnTo>
                <a:lnTo>
                  <a:pt x="548" y="781"/>
                </a:lnTo>
                <a:lnTo>
                  <a:pt x="546" y="781"/>
                </a:lnTo>
                <a:lnTo>
                  <a:pt x="546" y="783"/>
                </a:lnTo>
                <a:lnTo>
                  <a:pt x="541" y="783"/>
                </a:lnTo>
                <a:lnTo>
                  <a:pt x="538" y="783"/>
                </a:lnTo>
                <a:lnTo>
                  <a:pt x="527" y="783"/>
                </a:lnTo>
                <a:lnTo>
                  <a:pt x="517" y="783"/>
                </a:lnTo>
                <a:lnTo>
                  <a:pt x="512" y="786"/>
                </a:lnTo>
                <a:lnTo>
                  <a:pt x="505" y="786"/>
                </a:lnTo>
                <a:lnTo>
                  <a:pt x="503" y="786"/>
                </a:lnTo>
                <a:lnTo>
                  <a:pt x="500" y="788"/>
                </a:lnTo>
                <a:lnTo>
                  <a:pt x="498" y="788"/>
                </a:lnTo>
                <a:lnTo>
                  <a:pt x="496" y="791"/>
                </a:lnTo>
                <a:lnTo>
                  <a:pt x="496" y="793"/>
                </a:lnTo>
                <a:lnTo>
                  <a:pt x="496" y="800"/>
                </a:lnTo>
                <a:lnTo>
                  <a:pt x="493" y="802"/>
                </a:lnTo>
                <a:lnTo>
                  <a:pt x="493" y="807"/>
                </a:lnTo>
                <a:lnTo>
                  <a:pt x="489" y="812"/>
                </a:lnTo>
                <a:lnTo>
                  <a:pt x="484" y="826"/>
                </a:lnTo>
                <a:lnTo>
                  <a:pt x="479" y="838"/>
                </a:lnTo>
                <a:lnTo>
                  <a:pt x="479" y="840"/>
                </a:lnTo>
                <a:lnTo>
                  <a:pt x="477" y="843"/>
                </a:lnTo>
                <a:lnTo>
                  <a:pt x="477" y="845"/>
                </a:lnTo>
                <a:lnTo>
                  <a:pt x="477" y="850"/>
                </a:lnTo>
                <a:lnTo>
                  <a:pt x="474" y="852"/>
                </a:lnTo>
                <a:lnTo>
                  <a:pt x="472" y="855"/>
                </a:lnTo>
                <a:lnTo>
                  <a:pt x="472" y="857"/>
                </a:lnTo>
                <a:lnTo>
                  <a:pt x="472" y="864"/>
                </a:lnTo>
                <a:lnTo>
                  <a:pt x="472" y="866"/>
                </a:lnTo>
                <a:lnTo>
                  <a:pt x="472" y="869"/>
                </a:lnTo>
                <a:lnTo>
                  <a:pt x="472" y="871"/>
                </a:lnTo>
                <a:lnTo>
                  <a:pt x="472" y="874"/>
                </a:lnTo>
                <a:lnTo>
                  <a:pt x="467" y="876"/>
                </a:lnTo>
                <a:lnTo>
                  <a:pt x="467" y="888"/>
                </a:lnTo>
                <a:lnTo>
                  <a:pt x="465" y="890"/>
                </a:lnTo>
                <a:lnTo>
                  <a:pt x="465" y="893"/>
                </a:lnTo>
                <a:lnTo>
                  <a:pt x="463" y="893"/>
                </a:lnTo>
                <a:lnTo>
                  <a:pt x="463" y="895"/>
                </a:lnTo>
                <a:lnTo>
                  <a:pt x="460" y="897"/>
                </a:lnTo>
                <a:lnTo>
                  <a:pt x="453" y="897"/>
                </a:lnTo>
                <a:lnTo>
                  <a:pt x="451" y="902"/>
                </a:lnTo>
                <a:lnTo>
                  <a:pt x="446" y="902"/>
                </a:lnTo>
                <a:lnTo>
                  <a:pt x="429" y="897"/>
                </a:lnTo>
                <a:lnTo>
                  <a:pt x="422" y="897"/>
                </a:lnTo>
                <a:lnTo>
                  <a:pt x="418" y="897"/>
                </a:lnTo>
                <a:lnTo>
                  <a:pt x="415" y="895"/>
                </a:lnTo>
                <a:lnTo>
                  <a:pt x="413" y="895"/>
                </a:lnTo>
                <a:lnTo>
                  <a:pt x="410" y="895"/>
                </a:lnTo>
                <a:lnTo>
                  <a:pt x="403" y="893"/>
                </a:lnTo>
                <a:lnTo>
                  <a:pt x="401" y="890"/>
                </a:lnTo>
                <a:lnTo>
                  <a:pt x="399" y="890"/>
                </a:lnTo>
                <a:lnTo>
                  <a:pt x="399" y="888"/>
                </a:lnTo>
                <a:lnTo>
                  <a:pt x="396" y="888"/>
                </a:lnTo>
                <a:lnTo>
                  <a:pt x="394" y="885"/>
                </a:lnTo>
                <a:lnTo>
                  <a:pt x="391" y="885"/>
                </a:lnTo>
                <a:lnTo>
                  <a:pt x="387" y="885"/>
                </a:lnTo>
                <a:lnTo>
                  <a:pt x="382" y="883"/>
                </a:lnTo>
                <a:lnTo>
                  <a:pt x="382" y="881"/>
                </a:lnTo>
                <a:lnTo>
                  <a:pt x="377" y="876"/>
                </a:lnTo>
                <a:lnTo>
                  <a:pt x="375" y="874"/>
                </a:lnTo>
                <a:lnTo>
                  <a:pt x="373" y="871"/>
                </a:lnTo>
                <a:lnTo>
                  <a:pt x="370" y="871"/>
                </a:lnTo>
                <a:lnTo>
                  <a:pt x="363" y="869"/>
                </a:lnTo>
                <a:lnTo>
                  <a:pt x="361" y="869"/>
                </a:lnTo>
                <a:lnTo>
                  <a:pt x="356" y="869"/>
                </a:lnTo>
                <a:lnTo>
                  <a:pt x="354" y="869"/>
                </a:lnTo>
                <a:lnTo>
                  <a:pt x="349" y="871"/>
                </a:lnTo>
                <a:lnTo>
                  <a:pt x="344" y="871"/>
                </a:lnTo>
                <a:lnTo>
                  <a:pt x="344" y="874"/>
                </a:lnTo>
                <a:lnTo>
                  <a:pt x="342" y="874"/>
                </a:lnTo>
                <a:lnTo>
                  <a:pt x="342" y="876"/>
                </a:lnTo>
                <a:lnTo>
                  <a:pt x="339" y="876"/>
                </a:lnTo>
                <a:lnTo>
                  <a:pt x="335" y="881"/>
                </a:lnTo>
                <a:lnTo>
                  <a:pt x="332" y="881"/>
                </a:lnTo>
                <a:lnTo>
                  <a:pt x="327" y="885"/>
                </a:lnTo>
                <a:lnTo>
                  <a:pt x="325" y="888"/>
                </a:lnTo>
                <a:lnTo>
                  <a:pt x="318" y="893"/>
                </a:lnTo>
                <a:lnTo>
                  <a:pt x="313" y="902"/>
                </a:lnTo>
                <a:lnTo>
                  <a:pt x="311" y="904"/>
                </a:lnTo>
                <a:lnTo>
                  <a:pt x="309" y="904"/>
                </a:lnTo>
                <a:lnTo>
                  <a:pt x="304" y="907"/>
                </a:lnTo>
                <a:lnTo>
                  <a:pt x="299" y="909"/>
                </a:lnTo>
                <a:lnTo>
                  <a:pt x="297" y="912"/>
                </a:lnTo>
                <a:lnTo>
                  <a:pt x="297" y="914"/>
                </a:lnTo>
                <a:lnTo>
                  <a:pt x="294" y="914"/>
                </a:lnTo>
                <a:lnTo>
                  <a:pt x="280" y="928"/>
                </a:lnTo>
                <a:lnTo>
                  <a:pt x="278" y="931"/>
                </a:lnTo>
                <a:lnTo>
                  <a:pt x="273" y="935"/>
                </a:lnTo>
                <a:lnTo>
                  <a:pt x="271" y="940"/>
                </a:lnTo>
                <a:lnTo>
                  <a:pt x="268" y="940"/>
                </a:lnTo>
                <a:lnTo>
                  <a:pt x="268" y="942"/>
                </a:lnTo>
                <a:lnTo>
                  <a:pt x="263" y="942"/>
                </a:lnTo>
                <a:lnTo>
                  <a:pt x="259" y="942"/>
                </a:lnTo>
                <a:lnTo>
                  <a:pt x="252" y="942"/>
                </a:lnTo>
                <a:lnTo>
                  <a:pt x="237" y="942"/>
                </a:lnTo>
                <a:lnTo>
                  <a:pt x="228" y="942"/>
                </a:lnTo>
                <a:lnTo>
                  <a:pt x="226" y="942"/>
                </a:lnTo>
                <a:lnTo>
                  <a:pt x="216" y="942"/>
                </a:lnTo>
                <a:lnTo>
                  <a:pt x="209" y="945"/>
                </a:lnTo>
                <a:lnTo>
                  <a:pt x="207" y="945"/>
                </a:lnTo>
                <a:lnTo>
                  <a:pt x="202" y="945"/>
                </a:lnTo>
                <a:lnTo>
                  <a:pt x="200" y="947"/>
                </a:lnTo>
                <a:lnTo>
                  <a:pt x="197" y="947"/>
                </a:lnTo>
                <a:lnTo>
                  <a:pt x="195" y="950"/>
                </a:lnTo>
                <a:lnTo>
                  <a:pt x="192" y="950"/>
                </a:lnTo>
                <a:lnTo>
                  <a:pt x="190" y="954"/>
                </a:lnTo>
                <a:lnTo>
                  <a:pt x="188" y="954"/>
                </a:lnTo>
                <a:lnTo>
                  <a:pt x="185" y="954"/>
                </a:lnTo>
                <a:lnTo>
                  <a:pt x="178" y="959"/>
                </a:lnTo>
                <a:lnTo>
                  <a:pt x="176" y="959"/>
                </a:lnTo>
                <a:lnTo>
                  <a:pt x="173" y="964"/>
                </a:lnTo>
                <a:lnTo>
                  <a:pt x="166" y="971"/>
                </a:lnTo>
                <a:lnTo>
                  <a:pt x="162" y="973"/>
                </a:lnTo>
                <a:lnTo>
                  <a:pt x="162" y="976"/>
                </a:lnTo>
                <a:lnTo>
                  <a:pt x="159" y="976"/>
                </a:lnTo>
                <a:lnTo>
                  <a:pt x="157" y="983"/>
                </a:lnTo>
                <a:lnTo>
                  <a:pt x="154" y="985"/>
                </a:lnTo>
                <a:lnTo>
                  <a:pt x="152" y="988"/>
                </a:lnTo>
                <a:lnTo>
                  <a:pt x="152" y="990"/>
                </a:lnTo>
                <a:lnTo>
                  <a:pt x="152" y="992"/>
                </a:lnTo>
                <a:lnTo>
                  <a:pt x="150" y="995"/>
                </a:lnTo>
                <a:lnTo>
                  <a:pt x="150" y="997"/>
                </a:lnTo>
                <a:lnTo>
                  <a:pt x="147" y="1007"/>
                </a:lnTo>
                <a:lnTo>
                  <a:pt x="143" y="1016"/>
                </a:lnTo>
                <a:lnTo>
                  <a:pt x="143" y="1018"/>
                </a:lnTo>
                <a:lnTo>
                  <a:pt x="140" y="1023"/>
                </a:lnTo>
                <a:lnTo>
                  <a:pt x="133" y="1028"/>
                </a:lnTo>
                <a:lnTo>
                  <a:pt x="126" y="1028"/>
                </a:lnTo>
                <a:lnTo>
                  <a:pt x="119" y="1030"/>
                </a:lnTo>
                <a:lnTo>
                  <a:pt x="114" y="1028"/>
                </a:lnTo>
                <a:lnTo>
                  <a:pt x="109" y="1028"/>
                </a:lnTo>
                <a:lnTo>
                  <a:pt x="107" y="1030"/>
                </a:lnTo>
                <a:lnTo>
                  <a:pt x="95" y="1030"/>
                </a:lnTo>
                <a:lnTo>
                  <a:pt x="90" y="1028"/>
                </a:lnTo>
                <a:lnTo>
                  <a:pt x="74" y="1023"/>
                </a:lnTo>
                <a:lnTo>
                  <a:pt x="74" y="1018"/>
                </a:lnTo>
                <a:lnTo>
                  <a:pt x="74" y="1016"/>
                </a:lnTo>
                <a:lnTo>
                  <a:pt x="74" y="1014"/>
                </a:lnTo>
                <a:lnTo>
                  <a:pt x="72" y="1014"/>
                </a:lnTo>
                <a:lnTo>
                  <a:pt x="72" y="1011"/>
                </a:lnTo>
                <a:lnTo>
                  <a:pt x="72" y="1009"/>
                </a:lnTo>
                <a:lnTo>
                  <a:pt x="69" y="1007"/>
                </a:lnTo>
                <a:lnTo>
                  <a:pt x="69" y="1004"/>
                </a:lnTo>
                <a:lnTo>
                  <a:pt x="67" y="1004"/>
                </a:lnTo>
                <a:lnTo>
                  <a:pt x="67" y="999"/>
                </a:lnTo>
                <a:lnTo>
                  <a:pt x="64" y="999"/>
                </a:lnTo>
                <a:lnTo>
                  <a:pt x="64" y="997"/>
                </a:lnTo>
                <a:lnTo>
                  <a:pt x="60" y="997"/>
                </a:lnTo>
                <a:lnTo>
                  <a:pt x="60" y="995"/>
                </a:lnTo>
                <a:lnTo>
                  <a:pt x="57" y="995"/>
                </a:lnTo>
                <a:lnTo>
                  <a:pt x="55" y="992"/>
                </a:lnTo>
                <a:lnTo>
                  <a:pt x="53" y="990"/>
                </a:lnTo>
                <a:lnTo>
                  <a:pt x="50" y="990"/>
                </a:lnTo>
                <a:lnTo>
                  <a:pt x="48" y="990"/>
                </a:lnTo>
                <a:lnTo>
                  <a:pt x="41" y="985"/>
                </a:lnTo>
                <a:lnTo>
                  <a:pt x="36" y="983"/>
                </a:lnTo>
                <a:lnTo>
                  <a:pt x="34" y="983"/>
                </a:lnTo>
                <a:lnTo>
                  <a:pt x="31" y="978"/>
                </a:lnTo>
                <a:lnTo>
                  <a:pt x="29" y="978"/>
                </a:lnTo>
                <a:lnTo>
                  <a:pt x="29" y="9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9" name="Freeform 1027"/>
          <p:cNvSpPr>
            <a:spLocks/>
          </p:cNvSpPr>
          <p:nvPr/>
        </p:nvSpPr>
        <p:spPr bwMode="auto">
          <a:xfrm>
            <a:off x="5783263" y="1530350"/>
            <a:ext cx="1366837" cy="1635125"/>
          </a:xfrm>
          <a:custGeom>
            <a:avLst/>
            <a:gdLst>
              <a:gd name="T0" fmla="*/ 2147483647 w 861"/>
              <a:gd name="T1" fmla="*/ 2147483647 h 1030"/>
              <a:gd name="T2" fmla="*/ 2147483647 w 861"/>
              <a:gd name="T3" fmla="*/ 2147483647 h 1030"/>
              <a:gd name="T4" fmla="*/ 2147483647 w 861"/>
              <a:gd name="T5" fmla="*/ 2147483647 h 1030"/>
              <a:gd name="T6" fmla="*/ 2147483647 w 861"/>
              <a:gd name="T7" fmla="*/ 2147483647 h 1030"/>
              <a:gd name="T8" fmla="*/ 2147483647 w 861"/>
              <a:gd name="T9" fmla="*/ 2147483647 h 1030"/>
              <a:gd name="T10" fmla="*/ 2147483647 w 861"/>
              <a:gd name="T11" fmla="*/ 2147483647 h 1030"/>
              <a:gd name="T12" fmla="*/ 2147483647 w 861"/>
              <a:gd name="T13" fmla="*/ 2147483647 h 1030"/>
              <a:gd name="T14" fmla="*/ 2147483647 w 861"/>
              <a:gd name="T15" fmla="*/ 2147483647 h 1030"/>
              <a:gd name="T16" fmla="*/ 2147483647 w 861"/>
              <a:gd name="T17" fmla="*/ 2147483647 h 1030"/>
              <a:gd name="T18" fmla="*/ 2147483647 w 861"/>
              <a:gd name="T19" fmla="*/ 2147483647 h 1030"/>
              <a:gd name="T20" fmla="*/ 2147483647 w 861"/>
              <a:gd name="T21" fmla="*/ 2147483647 h 1030"/>
              <a:gd name="T22" fmla="*/ 2147483647 w 861"/>
              <a:gd name="T23" fmla="*/ 2147483647 h 1030"/>
              <a:gd name="T24" fmla="*/ 2147483647 w 861"/>
              <a:gd name="T25" fmla="*/ 2147483647 h 1030"/>
              <a:gd name="T26" fmla="*/ 2147483647 w 861"/>
              <a:gd name="T27" fmla="*/ 2147483647 h 1030"/>
              <a:gd name="T28" fmla="*/ 2147483647 w 861"/>
              <a:gd name="T29" fmla="*/ 2147483647 h 1030"/>
              <a:gd name="T30" fmla="*/ 2147483647 w 861"/>
              <a:gd name="T31" fmla="*/ 2147483647 h 1030"/>
              <a:gd name="T32" fmla="*/ 2147483647 w 861"/>
              <a:gd name="T33" fmla="*/ 2147483647 h 1030"/>
              <a:gd name="T34" fmla="*/ 2147483647 w 861"/>
              <a:gd name="T35" fmla="*/ 2147483647 h 1030"/>
              <a:gd name="T36" fmla="*/ 2147483647 w 861"/>
              <a:gd name="T37" fmla="*/ 2147483647 h 1030"/>
              <a:gd name="T38" fmla="*/ 2147483647 w 861"/>
              <a:gd name="T39" fmla="*/ 2147483647 h 1030"/>
              <a:gd name="T40" fmla="*/ 2147483647 w 861"/>
              <a:gd name="T41" fmla="*/ 2147483647 h 1030"/>
              <a:gd name="T42" fmla="*/ 2147483647 w 861"/>
              <a:gd name="T43" fmla="*/ 2147483647 h 1030"/>
              <a:gd name="T44" fmla="*/ 2147483647 w 861"/>
              <a:gd name="T45" fmla="*/ 2147483647 h 1030"/>
              <a:gd name="T46" fmla="*/ 2147483647 w 861"/>
              <a:gd name="T47" fmla="*/ 2147483647 h 1030"/>
              <a:gd name="T48" fmla="*/ 2147483647 w 861"/>
              <a:gd name="T49" fmla="*/ 2147483647 h 1030"/>
              <a:gd name="T50" fmla="*/ 2147483647 w 861"/>
              <a:gd name="T51" fmla="*/ 2147483647 h 1030"/>
              <a:gd name="T52" fmla="*/ 2147483647 w 861"/>
              <a:gd name="T53" fmla="*/ 2147483647 h 1030"/>
              <a:gd name="T54" fmla="*/ 2147483647 w 861"/>
              <a:gd name="T55" fmla="*/ 2147483647 h 1030"/>
              <a:gd name="T56" fmla="*/ 2147483647 w 861"/>
              <a:gd name="T57" fmla="*/ 2147483647 h 1030"/>
              <a:gd name="T58" fmla="*/ 2147483647 w 861"/>
              <a:gd name="T59" fmla="*/ 2147483647 h 1030"/>
              <a:gd name="T60" fmla="*/ 2147483647 w 861"/>
              <a:gd name="T61" fmla="*/ 0 h 1030"/>
              <a:gd name="T62" fmla="*/ 2147483647 w 861"/>
              <a:gd name="T63" fmla="*/ 0 h 1030"/>
              <a:gd name="T64" fmla="*/ 2147483647 w 861"/>
              <a:gd name="T65" fmla="*/ 2147483647 h 1030"/>
              <a:gd name="T66" fmla="*/ 2147483647 w 861"/>
              <a:gd name="T67" fmla="*/ 2147483647 h 1030"/>
              <a:gd name="T68" fmla="*/ 2147483647 w 861"/>
              <a:gd name="T69" fmla="*/ 2147483647 h 1030"/>
              <a:gd name="T70" fmla="*/ 2147483647 w 861"/>
              <a:gd name="T71" fmla="*/ 2147483647 h 1030"/>
              <a:gd name="T72" fmla="*/ 2147483647 w 861"/>
              <a:gd name="T73" fmla="*/ 2147483647 h 1030"/>
              <a:gd name="T74" fmla="*/ 2147483647 w 861"/>
              <a:gd name="T75" fmla="*/ 2147483647 h 1030"/>
              <a:gd name="T76" fmla="*/ 2147483647 w 861"/>
              <a:gd name="T77" fmla="*/ 2147483647 h 1030"/>
              <a:gd name="T78" fmla="*/ 2147483647 w 861"/>
              <a:gd name="T79" fmla="*/ 2147483647 h 1030"/>
              <a:gd name="T80" fmla="*/ 2147483647 w 861"/>
              <a:gd name="T81" fmla="*/ 2147483647 h 1030"/>
              <a:gd name="T82" fmla="*/ 2147483647 w 861"/>
              <a:gd name="T83" fmla="*/ 2147483647 h 1030"/>
              <a:gd name="T84" fmla="*/ 2147483647 w 861"/>
              <a:gd name="T85" fmla="*/ 2147483647 h 1030"/>
              <a:gd name="T86" fmla="*/ 2147483647 w 861"/>
              <a:gd name="T87" fmla="*/ 2147483647 h 1030"/>
              <a:gd name="T88" fmla="*/ 2147483647 w 861"/>
              <a:gd name="T89" fmla="*/ 2147483647 h 1030"/>
              <a:gd name="T90" fmla="*/ 2147483647 w 861"/>
              <a:gd name="T91" fmla="*/ 2147483647 h 1030"/>
              <a:gd name="T92" fmla="*/ 2147483647 w 861"/>
              <a:gd name="T93" fmla="*/ 2147483647 h 1030"/>
              <a:gd name="T94" fmla="*/ 2147483647 w 861"/>
              <a:gd name="T95" fmla="*/ 2147483647 h 1030"/>
              <a:gd name="T96" fmla="*/ 2147483647 w 861"/>
              <a:gd name="T97" fmla="*/ 2147483647 h 1030"/>
              <a:gd name="T98" fmla="*/ 2147483647 w 861"/>
              <a:gd name="T99" fmla="*/ 2147483647 h 1030"/>
              <a:gd name="T100" fmla="*/ 2147483647 w 861"/>
              <a:gd name="T101" fmla="*/ 2147483647 h 1030"/>
              <a:gd name="T102" fmla="*/ 2147483647 w 861"/>
              <a:gd name="T103" fmla="*/ 2147483647 h 1030"/>
              <a:gd name="T104" fmla="*/ 2147483647 w 861"/>
              <a:gd name="T105" fmla="*/ 2147483647 h 1030"/>
              <a:gd name="T106" fmla="*/ 2147483647 w 861"/>
              <a:gd name="T107" fmla="*/ 2147483647 h 1030"/>
              <a:gd name="T108" fmla="*/ 2147483647 w 861"/>
              <a:gd name="T109" fmla="*/ 2147483647 h 1030"/>
              <a:gd name="T110" fmla="*/ 2147483647 w 861"/>
              <a:gd name="T111" fmla="*/ 2147483647 h 1030"/>
              <a:gd name="T112" fmla="*/ 2147483647 w 861"/>
              <a:gd name="T113" fmla="*/ 2147483647 h 1030"/>
              <a:gd name="T114" fmla="*/ 2147483647 w 861"/>
              <a:gd name="T115" fmla="*/ 2147483647 h 1030"/>
              <a:gd name="T116" fmla="*/ 2147483647 w 861"/>
              <a:gd name="T117" fmla="*/ 2147483647 h 1030"/>
              <a:gd name="T118" fmla="*/ 2147483647 w 861"/>
              <a:gd name="T119" fmla="*/ 2147483647 h 1030"/>
              <a:gd name="T120" fmla="*/ 2147483647 w 861"/>
              <a:gd name="T121" fmla="*/ 2147483647 h 10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61"/>
              <a:gd name="T184" fmla="*/ 0 h 1030"/>
              <a:gd name="T185" fmla="*/ 861 w 861"/>
              <a:gd name="T186" fmla="*/ 1030 h 10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61" h="1030">
                <a:moveTo>
                  <a:pt x="29" y="976"/>
                </a:moveTo>
                <a:lnTo>
                  <a:pt x="24" y="976"/>
                </a:lnTo>
                <a:lnTo>
                  <a:pt x="22" y="973"/>
                </a:lnTo>
                <a:lnTo>
                  <a:pt x="22" y="971"/>
                </a:lnTo>
                <a:lnTo>
                  <a:pt x="19" y="964"/>
                </a:lnTo>
                <a:lnTo>
                  <a:pt x="19" y="961"/>
                </a:lnTo>
                <a:lnTo>
                  <a:pt x="17" y="961"/>
                </a:lnTo>
                <a:lnTo>
                  <a:pt x="17" y="959"/>
                </a:lnTo>
                <a:lnTo>
                  <a:pt x="15" y="957"/>
                </a:lnTo>
                <a:lnTo>
                  <a:pt x="10" y="954"/>
                </a:lnTo>
                <a:lnTo>
                  <a:pt x="8" y="950"/>
                </a:lnTo>
                <a:lnTo>
                  <a:pt x="5" y="950"/>
                </a:lnTo>
                <a:lnTo>
                  <a:pt x="3" y="947"/>
                </a:lnTo>
                <a:lnTo>
                  <a:pt x="0" y="947"/>
                </a:lnTo>
                <a:lnTo>
                  <a:pt x="0" y="945"/>
                </a:lnTo>
                <a:lnTo>
                  <a:pt x="0" y="942"/>
                </a:lnTo>
                <a:lnTo>
                  <a:pt x="0" y="940"/>
                </a:lnTo>
                <a:lnTo>
                  <a:pt x="3" y="940"/>
                </a:lnTo>
                <a:lnTo>
                  <a:pt x="3" y="935"/>
                </a:lnTo>
                <a:lnTo>
                  <a:pt x="5" y="933"/>
                </a:lnTo>
                <a:lnTo>
                  <a:pt x="5" y="931"/>
                </a:lnTo>
                <a:lnTo>
                  <a:pt x="8" y="928"/>
                </a:lnTo>
                <a:lnTo>
                  <a:pt x="10" y="926"/>
                </a:lnTo>
                <a:lnTo>
                  <a:pt x="15" y="923"/>
                </a:lnTo>
                <a:lnTo>
                  <a:pt x="17" y="923"/>
                </a:lnTo>
                <a:lnTo>
                  <a:pt x="17" y="921"/>
                </a:lnTo>
                <a:lnTo>
                  <a:pt x="19" y="921"/>
                </a:lnTo>
                <a:lnTo>
                  <a:pt x="22" y="916"/>
                </a:lnTo>
                <a:lnTo>
                  <a:pt x="24" y="914"/>
                </a:lnTo>
                <a:lnTo>
                  <a:pt x="31" y="914"/>
                </a:lnTo>
                <a:lnTo>
                  <a:pt x="31" y="912"/>
                </a:lnTo>
                <a:lnTo>
                  <a:pt x="34" y="912"/>
                </a:lnTo>
                <a:lnTo>
                  <a:pt x="36" y="912"/>
                </a:lnTo>
                <a:lnTo>
                  <a:pt x="38" y="909"/>
                </a:lnTo>
                <a:lnTo>
                  <a:pt x="41" y="909"/>
                </a:lnTo>
                <a:lnTo>
                  <a:pt x="41" y="907"/>
                </a:lnTo>
                <a:lnTo>
                  <a:pt x="45" y="907"/>
                </a:lnTo>
                <a:lnTo>
                  <a:pt x="48" y="904"/>
                </a:lnTo>
                <a:lnTo>
                  <a:pt x="48" y="902"/>
                </a:lnTo>
                <a:lnTo>
                  <a:pt x="48" y="897"/>
                </a:lnTo>
                <a:lnTo>
                  <a:pt x="45" y="895"/>
                </a:lnTo>
                <a:lnTo>
                  <a:pt x="45" y="893"/>
                </a:lnTo>
                <a:lnTo>
                  <a:pt x="41" y="893"/>
                </a:lnTo>
                <a:lnTo>
                  <a:pt x="38" y="890"/>
                </a:lnTo>
                <a:lnTo>
                  <a:pt x="36" y="890"/>
                </a:lnTo>
                <a:lnTo>
                  <a:pt x="31" y="888"/>
                </a:lnTo>
                <a:lnTo>
                  <a:pt x="24" y="885"/>
                </a:lnTo>
                <a:lnTo>
                  <a:pt x="17" y="883"/>
                </a:lnTo>
                <a:lnTo>
                  <a:pt x="15" y="881"/>
                </a:lnTo>
                <a:lnTo>
                  <a:pt x="8" y="881"/>
                </a:lnTo>
                <a:lnTo>
                  <a:pt x="5" y="881"/>
                </a:lnTo>
                <a:lnTo>
                  <a:pt x="5" y="876"/>
                </a:lnTo>
                <a:lnTo>
                  <a:pt x="3" y="874"/>
                </a:lnTo>
                <a:lnTo>
                  <a:pt x="3" y="871"/>
                </a:lnTo>
                <a:lnTo>
                  <a:pt x="3" y="869"/>
                </a:lnTo>
                <a:lnTo>
                  <a:pt x="5" y="866"/>
                </a:lnTo>
                <a:lnTo>
                  <a:pt x="8" y="866"/>
                </a:lnTo>
                <a:lnTo>
                  <a:pt x="10" y="864"/>
                </a:lnTo>
                <a:lnTo>
                  <a:pt x="17" y="864"/>
                </a:lnTo>
                <a:lnTo>
                  <a:pt x="19" y="864"/>
                </a:lnTo>
                <a:lnTo>
                  <a:pt x="19" y="859"/>
                </a:lnTo>
                <a:lnTo>
                  <a:pt x="22" y="859"/>
                </a:lnTo>
                <a:lnTo>
                  <a:pt x="24" y="859"/>
                </a:lnTo>
                <a:lnTo>
                  <a:pt x="24" y="857"/>
                </a:lnTo>
                <a:lnTo>
                  <a:pt x="29" y="857"/>
                </a:lnTo>
                <a:lnTo>
                  <a:pt x="31" y="855"/>
                </a:lnTo>
                <a:lnTo>
                  <a:pt x="34" y="852"/>
                </a:lnTo>
                <a:lnTo>
                  <a:pt x="36" y="850"/>
                </a:lnTo>
                <a:lnTo>
                  <a:pt x="36" y="845"/>
                </a:lnTo>
                <a:lnTo>
                  <a:pt x="38" y="843"/>
                </a:lnTo>
                <a:lnTo>
                  <a:pt x="38" y="840"/>
                </a:lnTo>
                <a:lnTo>
                  <a:pt x="38" y="836"/>
                </a:lnTo>
                <a:lnTo>
                  <a:pt x="38" y="831"/>
                </a:lnTo>
                <a:lnTo>
                  <a:pt x="38" y="829"/>
                </a:lnTo>
                <a:lnTo>
                  <a:pt x="36" y="821"/>
                </a:lnTo>
                <a:lnTo>
                  <a:pt x="36" y="819"/>
                </a:lnTo>
                <a:lnTo>
                  <a:pt x="36" y="814"/>
                </a:lnTo>
                <a:lnTo>
                  <a:pt x="36" y="812"/>
                </a:lnTo>
                <a:lnTo>
                  <a:pt x="36" y="810"/>
                </a:lnTo>
                <a:lnTo>
                  <a:pt x="38" y="802"/>
                </a:lnTo>
                <a:lnTo>
                  <a:pt x="38" y="795"/>
                </a:lnTo>
                <a:lnTo>
                  <a:pt x="41" y="791"/>
                </a:lnTo>
                <a:lnTo>
                  <a:pt x="45" y="791"/>
                </a:lnTo>
                <a:lnTo>
                  <a:pt x="45" y="788"/>
                </a:lnTo>
                <a:lnTo>
                  <a:pt x="48" y="786"/>
                </a:lnTo>
                <a:lnTo>
                  <a:pt x="48" y="783"/>
                </a:lnTo>
                <a:lnTo>
                  <a:pt x="50" y="783"/>
                </a:lnTo>
                <a:lnTo>
                  <a:pt x="53" y="781"/>
                </a:lnTo>
                <a:lnTo>
                  <a:pt x="53" y="779"/>
                </a:lnTo>
                <a:lnTo>
                  <a:pt x="57" y="779"/>
                </a:lnTo>
                <a:lnTo>
                  <a:pt x="60" y="774"/>
                </a:lnTo>
                <a:lnTo>
                  <a:pt x="64" y="774"/>
                </a:lnTo>
                <a:lnTo>
                  <a:pt x="69" y="774"/>
                </a:lnTo>
                <a:lnTo>
                  <a:pt x="69" y="772"/>
                </a:lnTo>
                <a:lnTo>
                  <a:pt x="72" y="772"/>
                </a:lnTo>
                <a:lnTo>
                  <a:pt x="74" y="772"/>
                </a:lnTo>
                <a:lnTo>
                  <a:pt x="83" y="769"/>
                </a:lnTo>
                <a:lnTo>
                  <a:pt x="86" y="767"/>
                </a:lnTo>
                <a:lnTo>
                  <a:pt x="88" y="767"/>
                </a:lnTo>
                <a:lnTo>
                  <a:pt x="90" y="767"/>
                </a:lnTo>
                <a:lnTo>
                  <a:pt x="93" y="767"/>
                </a:lnTo>
                <a:lnTo>
                  <a:pt x="95" y="764"/>
                </a:lnTo>
                <a:lnTo>
                  <a:pt x="98" y="764"/>
                </a:lnTo>
                <a:lnTo>
                  <a:pt x="100" y="764"/>
                </a:lnTo>
                <a:lnTo>
                  <a:pt x="107" y="762"/>
                </a:lnTo>
                <a:lnTo>
                  <a:pt x="107" y="757"/>
                </a:lnTo>
                <a:lnTo>
                  <a:pt x="109" y="757"/>
                </a:lnTo>
                <a:lnTo>
                  <a:pt x="112" y="757"/>
                </a:lnTo>
                <a:lnTo>
                  <a:pt x="112" y="755"/>
                </a:lnTo>
                <a:lnTo>
                  <a:pt x="114" y="755"/>
                </a:lnTo>
                <a:lnTo>
                  <a:pt x="119" y="755"/>
                </a:lnTo>
                <a:lnTo>
                  <a:pt x="121" y="753"/>
                </a:lnTo>
                <a:lnTo>
                  <a:pt x="124" y="753"/>
                </a:lnTo>
                <a:lnTo>
                  <a:pt x="126" y="750"/>
                </a:lnTo>
                <a:lnTo>
                  <a:pt x="133" y="748"/>
                </a:lnTo>
                <a:lnTo>
                  <a:pt x="133" y="743"/>
                </a:lnTo>
                <a:lnTo>
                  <a:pt x="136" y="741"/>
                </a:lnTo>
                <a:lnTo>
                  <a:pt x="138" y="741"/>
                </a:lnTo>
                <a:lnTo>
                  <a:pt x="140" y="738"/>
                </a:lnTo>
                <a:lnTo>
                  <a:pt x="147" y="734"/>
                </a:lnTo>
                <a:lnTo>
                  <a:pt x="150" y="734"/>
                </a:lnTo>
                <a:lnTo>
                  <a:pt x="152" y="731"/>
                </a:lnTo>
                <a:lnTo>
                  <a:pt x="152" y="726"/>
                </a:lnTo>
                <a:lnTo>
                  <a:pt x="154" y="724"/>
                </a:lnTo>
                <a:lnTo>
                  <a:pt x="154" y="719"/>
                </a:lnTo>
                <a:lnTo>
                  <a:pt x="154" y="717"/>
                </a:lnTo>
                <a:lnTo>
                  <a:pt x="154" y="712"/>
                </a:lnTo>
                <a:lnTo>
                  <a:pt x="152" y="712"/>
                </a:lnTo>
                <a:lnTo>
                  <a:pt x="150" y="705"/>
                </a:lnTo>
                <a:lnTo>
                  <a:pt x="150" y="703"/>
                </a:lnTo>
                <a:lnTo>
                  <a:pt x="147" y="696"/>
                </a:lnTo>
                <a:lnTo>
                  <a:pt x="147" y="691"/>
                </a:lnTo>
                <a:lnTo>
                  <a:pt x="147" y="684"/>
                </a:lnTo>
                <a:lnTo>
                  <a:pt x="150" y="681"/>
                </a:lnTo>
                <a:lnTo>
                  <a:pt x="152" y="677"/>
                </a:lnTo>
                <a:lnTo>
                  <a:pt x="154" y="672"/>
                </a:lnTo>
                <a:lnTo>
                  <a:pt x="157" y="669"/>
                </a:lnTo>
                <a:lnTo>
                  <a:pt x="162" y="667"/>
                </a:lnTo>
                <a:lnTo>
                  <a:pt x="166" y="665"/>
                </a:lnTo>
                <a:lnTo>
                  <a:pt x="169" y="665"/>
                </a:lnTo>
                <a:lnTo>
                  <a:pt x="169" y="662"/>
                </a:lnTo>
                <a:lnTo>
                  <a:pt x="171" y="662"/>
                </a:lnTo>
                <a:lnTo>
                  <a:pt x="171" y="660"/>
                </a:lnTo>
                <a:lnTo>
                  <a:pt x="171" y="658"/>
                </a:lnTo>
                <a:lnTo>
                  <a:pt x="173" y="658"/>
                </a:lnTo>
                <a:lnTo>
                  <a:pt x="173" y="653"/>
                </a:lnTo>
                <a:lnTo>
                  <a:pt x="173" y="651"/>
                </a:lnTo>
                <a:lnTo>
                  <a:pt x="173" y="648"/>
                </a:lnTo>
                <a:lnTo>
                  <a:pt x="176" y="646"/>
                </a:lnTo>
                <a:lnTo>
                  <a:pt x="176" y="643"/>
                </a:lnTo>
                <a:lnTo>
                  <a:pt x="176" y="639"/>
                </a:lnTo>
                <a:lnTo>
                  <a:pt x="178" y="639"/>
                </a:lnTo>
                <a:lnTo>
                  <a:pt x="178" y="636"/>
                </a:lnTo>
                <a:lnTo>
                  <a:pt x="178" y="634"/>
                </a:lnTo>
                <a:lnTo>
                  <a:pt x="181" y="632"/>
                </a:lnTo>
                <a:lnTo>
                  <a:pt x="188" y="624"/>
                </a:lnTo>
                <a:lnTo>
                  <a:pt x="188" y="622"/>
                </a:lnTo>
                <a:lnTo>
                  <a:pt x="190" y="622"/>
                </a:lnTo>
                <a:lnTo>
                  <a:pt x="192" y="620"/>
                </a:lnTo>
                <a:lnTo>
                  <a:pt x="195" y="620"/>
                </a:lnTo>
                <a:lnTo>
                  <a:pt x="197" y="617"/>
                </a:lnTo>
                <a:lnTo>
                  <a:pt x="200" y="617"/>
                </a:lnTo>
                <a:lnTo>
                  <a:pt x="202" y="610"/>
                </a:lnTo>
                <a:lnTo>
                  <a:pt x="207" y="608"/>
                </a:lnTo>
                <a:lnTo>
                  <a:pt x="207" y="605"/>
                </a:lnTo>
                <a:lnTo>
                  <a:pt x="207" y="603"/>
                </a:lnTo>
                <a:lnTo>
                  <a:pt x="202" y="601"/>
                </a:lnTo>
                <a:lnTo>
                  <a:pt x="200" y="596"/>
                </a:lnTo>
                <a:lnTo>
                  <a:pt x="200" y="594"/>
                </a:lnTo>
                <a:lnTo>
                  <a:pt x="200" y="589"/>
                </a:lnTo>
                <a:lnTo>
                  <a:pt x="197" y="589"/>
                </a:lnTo>
                <a:lnTo>
                  <a:pt x="197" y="586"/>
                </a:lnTo>
                <a:lnTo>
                  <a:pt x="190" y="579"/>
                </a:lnTo>
                <a:lnTo>
                  <a:pt x="190" y="577"/>
                </a:lnTo>
                <a:lnTo>
                  <a:pt x="188" y="575"/>
                </a:lnTo>
                <a:lnTo>
                  <a:pt x="185" y="570"/>
                </a:lnTo>
                <a:lnTo>
                  <a:pt x="181" y="570"/>
                </a:lnTo>
                <a:lnTo>
                  <a:pt x="178" y="570"/>
                </a:lnTo>
                <a:lnTo>
                  <a:pt x="176" y="567"/>
                </a:lnTo>
                <a:lnTo>
                  <a:pt x="173" y="567"/>
                </a:lnTo>
                <a:lnTo>
                  <a:pt x="173" y="565"/>
                </a:lnTo>
                <a:lnTo>
                  <a:pt x="171" y="563"/>
                </a:lnTo>
                <a:lnTo>
                  <a:pt x="169" y="560"/>
                </a:lnTo>
                <a:lnTo>
                  <a:pt x="169" y="558"/>
                </a:lnTo>
                <a:lnTo>
                  <a:pt x="169" y="556"/>
                </a:lnTo>
                <a:lnTo>
                  <a:pt x="171" y="548"/>
                </a:lnTo>
                <a:lnTo>
                  <a:pt x="171" y="546"/>
                </a:lnTo>
                <a:lnTo>
                  <a:pt x="171" y="544"/>
                </a:lnTo>
                <a:lnTo>
                  <a:pt x="173" y="541"/>
                </a:lnTo>
                <a:lnTo>
                  <a:pt x="176" y="539"/>
                </a:lnTo>
                <a:lnTo>
                  <a:pt x="176" y="534"/>
                </a:lnTo>
                <a:lnTo>
                  <a:pt x="178" y="534"/>
                </a:lnTo>
                <a:lnTo>
                  <a:pt x="178" y="532"/>
                </a:lnTo>
                <a:lnTo>
                  <a:pt x="181" y="532"/>
                </a:lnTo>
                <a:lnTo>
                  <a:pt x="181" y="529"/>
                </a:lnTo>
                <a:lnTo>
                  <a:pt x="185" y="527"/>
                </a:lnTo>
                <a:lnTo>
                  <a:pt x="185" y="520"/>
                </a:lnTo>
                <a:lnTo>
                  <a:pt x="185" y="518"/>
                </a:lnTo>
                <a:lnTo>
                  <a:pt x="185" y="513"/>
                </a:lnTo>
                <a:lnTo>
                  <a:pt x="185" y="503"/>
                </a:lnTo>
                <a:lnTo>
                  <a:pt x="185" y="494"/>
                </a:lnTo>
                <a:lnTo>
                  <a:pt x="185" y="484"/>
                </a:lnTo>
                <a:lnTo>
                  <a:pt x="185" y="475"/>
                </a:lnTo>
                <a:lnTo>
                  <a:pt x="185" y="465"/>
                </a:lnTo>
                <a:lnTo>
                  <a:pt x="188" y="456"/>
                </a:lnTo>
                <a:lnTo>
                  <a:pt x="192" y="444"/>
                </a:lnTo>
                <a:lnTo>
                  <a:pt x="192" y="442"/>
                </a:lnTo>
                <a:lnTo>
                  <a:pt x="195" y="437"/>
                </a:lnTo>
                <a:lnTo>
                  <a:pt x="195" y="430"/>
                </a:lnTo>
                <a:lnTo>
                  <a:pt x="197" y="411"/>
                </a:lnTo>
                <a:lnTo>
                  <a:pt x="197" y="401"/>
                </a:lnTo>
                <a:lnTo>
                  <a:pt x="197" y="399"/>
                </a:lnTo>
                <a:lnTo>
                  <a:pt x="197" y="394"/>
                </a:lnTo>
                <a:lnTo>
                  <a:pt x="197" y="389"/>
                </a:lnTo>
                <a:lnTo>
                  <a:pt x="195" y="378"/>
                </a:lnTo>
                <a:lnTo>
                  <a:pt x="192" y="375"/>
                </a:lnTo>
                <a:lnTo>
                  <a:pt x="192" y="373"/>
                </a:lnTo>
                <a:lnTo>
                  <a:pt x="190" y="370"/>
                </a:lnTo>
                <a:lnTo>
                  <a:pt x="190" y="366"/>
                </a:lnTo>
                <a:lnTo>
                  <a:pt x="190" y="363"/>
                </a:lnTo>
                <a:lnTo>
                  <a:pt x="188" y="363"/>
                </a:lnTo>
                <a:lnTo>
                  <a:pt x="188" y="361"/>
                </a:lnTo>
                <a:lnTo>
                  <a:pt x="188" y="359"/>
                </a:lnTo>
                <a:lnTo>
                  <a:pt x="188" y="354"/>
                </a:lnTo>
                <a:lnTo>
                  <a:pt x="190" y="354"/>
                </a:lnTo>
                <a:lnTo>
                  <a:pt x="190" y="351"/>
                </a:lnTo>
                <a:lnTo>
                  <a:pt x="192" y="351"/>
                </a:lnTo>
                <a:lnTo>
                  <a:pt x="195" y="347"/>
                </a:lnTo>
                <a:lnTo>
                  <a:pt x="197" y="344"/>
                </a:lnTo>
                <a:lnTo>
                  <a:pt x="200" y="344"/>
                </a:lnTo>
                <a:lnTo>
                  <a:pt x="202" y="342"/>
                </a:lnTo>
                <a:lnTo>
                  <a:pt x="207" y="342"/>
                </a:lnTo>
                <a:lnTo>
                  <a:pt x="207" y="340"/>
                </a:lnTo>
                <a:lnTo>
                  <a:pt x="209" y="340"/>
                </a:lnTo>
                <a:lnTo>
                  <a:pt x="211" y="340"/>
                </a:lnTo>
                <a:lnTo>
                  <a:pt x="211" y="337"/>
                </a:lnTo>
                <a:lnTo>
                  <a:pt x="214" y="335"/>
                </a:lnTo>
                <a:lnTo>
                  <a:pt x="216" y="335"/>
                </a:lnTo>
                <a:lnTo>
                  <a:pt x="221" y="332"/>
                </a:lnTo>
                <a:lnTo>
                  <a:pt x="221" y="328"/>
                </a:lnTo>
                <a:lnTo>
                  <a:pt x="223" y="328"/>
                </a:lnTo>
                <a:lnTo>
                  <a:pt x="226" y="328"/>
                </a:lnTo>
                <a:lnTo>
                  <a:pt x="226" y="325"/>
                </a:lnTo>
                <a:lnTo>
                  <a:pt x="226" y="323"/>
                </a:lnTo>
                <a:lnTo>
                  <a:pt x="228" y="323"/>
                </a:lnTo>
                <a:lnTo>
                  <a:pt x="228" y="321"/>
                </a:lnTo>
                <a:lnTo>
                  <a:pt x="228" y="318"/>
                </a:lnTo>
                <a:lnTo>
                  <a:pt x="230" y="318"/>
                </a:lnTo>
                <a:lnTo>
                  <a:pt x="230" y="311"/>
                </a:lnTo>
                <a:lnTo>
                  <a:pt x="233" y="309"/>
                </a:lnTo>
                <a:lnTo>
                  <a:pt x="237" y="306"/>
                </a:lnTo>
                <a:lnTo>
                  <a:pt x="237" y="304"/>
                </a:lnTo>
                <a:lnTo>
                  <a:pt x="240" y="299"/>
                </a:lnTo>
                <a:lnTo>
                  <a:pt x="242" y="297"/>
                </a:lnTo>
                <a:lnTo>
                  <a:pt x="245" y="297"/>
                </a:lnTo>
                <a:lnTo>
                  <a:pt x="245" y="294"/>
                </a:lnTo>
                <a:lnTo>
                  <a:pt x="247" y="292"/>
                </a:lnTo>
                <a:lnTo>
                  <a:pt x="247" y="290"/>
                </a:lnTo>
                <a:lnTo>
                  <a:pt x="247" y="283"/>
                </a:lnTo>
                <a:lnTo>
                  <a:pt x="247" y="280"/>
                </a:lnTo>
                <a:lnTo>
                  <a:pt x="247" y="278"/>
                </a:lnTo>
                <a:lnTo>
                  <a:pt x="245" y="275"/>
                </a:lnTo>
                <a:lnTo>
                  <a:pt x="245" y="273"/>
                </a:lnTo>
                <a:lnTo>
                  <a:pt x="242" y="273"/>
                </a:lnTo>
                <a:lnTo>
                  <a:pt x="242" y="271"/>
                </a:lnTo>
                <a:lnTo>
                  <a:pt x="242" y="268"/>
                </a:lnTo>
                <a:lnTo>
                  <a:pt x="240" y="268"/>
                </a:lnTo>
                <a:lnTo>
                  <a:pt x="240" y="264"/>
                </a:lnTo>
                <a:lnTo>
                  <a:pt x="237" y="264"/>
                </a:lnTo>
                <a:lnTo>
                  <a:pt x="233" y="261"/>
                </a:lnTo>
                <a:lnTo>
                  <a:pt x="233" y="259"/>
                </a:lnTo>
                <a:lnTo>
                  <a:pt x="230" y="259"/>
                </a:lnTo>
                <a:lnTo>
                  <a:pt x="230" y="257"/>
                </a:lnTo>
                <a:lnTo>
                  <a:pt x="228" y="257"/>
                </a:lnTo>
                <a:lnTo>
                  <a:pt x="228" y="254"/>
                </a:lnTo>
                <a:lnTo>
                  <a:pt x="226" y="252"/>
                </a:lnTo>
                <a:lnTo>
                  <a:pt x="226" y="249"/>
                </a:lnTo>
                <a:lnTo>
                  <a:pt x="223" y="249"/>
                </a:lnTo>
                <a:lnTo>
                  <a:pt x="221" y="247"/>
                </a:lnTo>
                <a:lnTo>
                  <a:pt x="221" y="242"/>
                </a:lnTo>
                <a:lnTo>
                  <a:pt x="221" y="240"/>
                </a:lnTo>
                <a:lnTo>
                  <a:pt x="216" y="240"/>
                </a:lnTo>
                <a:lnTo>
                  <a:pt x="216" y="238"/>
                </a:lnTo>
                <a:lnTo>
                  <a:pt x="214" y="235"/>
                </a:lnTo>
                <a:lnTo>
                  <a:pt x="214" y="233"/>
                </a:lnTo>
                <a:lnTo>
                  <a:pt x="214" y="226"/>
                </a:lnTo>
                <a:lnTo>
                  <a:pt x="214" y="223"/>
                </a:lnTo>
                <a:lnTo>
                  <a:pt x="216" y="223"/>
                </a:lnTo>
                <a:lnTo>
                  <a:pt x="216" y="221"/>
                </a:lnTo>
                <a:lnTo>
                  <a:pt x="216" y="219"/>
                </a:lnTo>
                <a:lnTo>
                  <a:pt x="221" y="216"/>
                </a:lnTo>
                <a:lnTo>
                  <a:pt x="223" y="209"/>
                </a:lnTo>
                <a:lnTo>
                  <a:pt x="223" y="207"/>
                </a:lnTo>
                <a:lnTo>
                  <a:pt x="226" y="204"/>
                </a:lnTo>
                <a:lnTo>
                  <a:pt x="226" y="195"/>
                </a:lnTo>
                <a:lnTo>
                  <a:pt x="226" y="190"/>
                </a:lnTo>
                <a:lnTo>
                  <a:pt x="228" y="176"/>
                </a:lnTo>
                <a:lnTo>
                  <a:pt x="233" y="173"/>
                </a:lnTo>
                <a:lnTo>
                  <a:pt x="233" y="176"/>
                </a:lnTo>
                <a:lnTo>
                  <a:pt x="235" y="176"/>
                </a:lnTo>
                <a:lnTo>
                  <a:pt x="235" y="173"/>
                </a:lnTo>
                <a:lnTo>
                  <a:pt x="237" y="173"/>
                </a:lnTo>
                <a:lnTo>
                  <a:pt x="240" y="176"/>
                </a:lnTo>
                <a:lnTo>
                  <a:pt x="242" y="176"/>
                </a:lnTo>
                <a:lnTo>
                  <a:pt x="245" y="176"/>
                </a:lnTo>
                <a:lnTo>
                  <a:pt x="247" y="176"/>
                </a:lnTo>
                <a:lnTo>
                  <a:pt x="252" y="176"/>
                </a:lnTo>
                <a:lnTo>
                  <a:pt x="254" y="178"/>
                </a:lnTo>
                <a:lnTo>
                  <a:pt x="256" y="178"/>
                </a:lnTo>
                <a:lnTo>
                  <a:pt x="256" y="176"/>
                </a:lnTo>
                <a:lnTo>
                  <a:pt x="256" y="173"/>
                </a:lnTo>
                <a:lnTo>
                  <a:pt x="259" y="173"/>
                </a:lnTo>
                <a:lnTo>
                  <a:pt x="261" y="173"/>
                </a:lnTo>
                <a:lnTo>
                  <a:pt x="261" y="171"/>
                </a:lnTo>
                <a:lnTo>
                  <a:pt x="259" y="171"/>
                </a:lnTo>
                <a:lnTo>
                  <a:pt x="261" y="171"/>
                </a:lnTo>
                <a:lnTo>
                  <a:pt x="259" y="169"/>
                </a:lnTo>
                <a:lnTo>
                  <a:pt x="259" y="166"/>
                </a:lnTo>
                <a:lnTo>
                  <a:pt x="261" y="166"/>
                </a:lnTo>
                <a:lnTo>
                  <a:pt x="259" y="164"/>
                </a:lnTo>
                <a:lnTo>
                  <a:pt x="259" y="162"/>
                </a:lnTo>
                <a:lnTo>
                  <a:pt x="261" y="157"/>
                </a:lnTo>
                <a:lnTo>
                  <a:pt x="266" y="157"/>
                </a:lnTo>
                <a:lnTo>
                  <a:pt x="266" y="154"/>
                </a:lnTo>
                <a:lnTo>
                  <a:pt x="268" y="157"/>
                </a:lnTo>
                <a:lnTo>
                  <a:pt x="271" y="157"/>
                </a:lnTo>
                <a:lnTo>
                  <a:pt x="273" y="157"/>
                </a:lnTo>
                <a:lnTo>
                  <a:pt x="273" y="154"/>
                </a:lnTo>
                <a:lnTo>
                  <a:pt x="275" y="152"/>
                </a:lnTo>
                <a:lnTo>
                  <a:pt x="278" y="152"/>
                </a:lnTo>
                <a:lnTo>
                  <a:pt x="275" y="152"/>
                </a:lnTo>
                <a:lnTo>
                  <a:pt x="275" y="150"/>
                </a:lnTo>
                <a:lnTo>
                  <a:pt x="275" y="147"/>
                </a:lnTo>
                <a:lnTo>
                  <a:pt x="275" y="145"/>
                </a:lnTo>
                <a:lnTo>
                  <a:pt x="280" y="143"/>
                </a:lnTo>
                <a:lnTo>
                  <a:pt x="278" y="143"/>
                </a:lnTo>
                <a:lnTo>
                  <a:pt x="275" y="143"/>
                </a:lnTo>
                <a:lnTo>
                  <a:pt x="273" y="143"/>
                </a:lnTo>
                <a:lnTo>
                  <a:pt x="271" y="140"/>
                </a:lnTo>
                <a:lnTo>
                  <a:pt x="271" y="138"/>
                </a:lnTo>
                <a:lnTo>
                  <a:pt x="273" y="138"/>
                </a:lnTo>
                <a:lnTo>
                  <a:pt x="273" y="140"/>
                </a:lnTo>
                <a:lnTo>
                  <a:pt x="275" y="140"/>
                </a:lnTo>
                <a:lnTo>
                  <a:pt x="275" y="135"/>
                </a:lnTo>
                <a:lnTo>
                  <a:pt x="278" y="135"/>
                </a:lnTo>
                <a:lnTo>
                  <a:pt x="280" y="133"/>
                </a:lnTo>
                <a:lnTo>
                  <a:pt x="282" y="133"/>
                </a:lnTo>
                <a:lnTo>
                  <a:pt x="280" y="131"/>
                </a:lnTo>
                <a:lnTo>
                  <a:pt x="282" y="128"/>
                </a:lnTo>
                <a:lnTo>
                  <a:pt x="282" y="126"/>
                </a:lnTo>
                <a:lnTo>
                  <a:pt x="282" y="121"/>
                </a:lnTo>
                <a:lnTo>
                  <a:pt x="285" y="121"/>
                </a:lnTo>
                <a:lnTo>
                  <a:pt x="287" y="124"/>
                </a:lnTo>
                <a:lnTo>
                  <a:pt x="287" y="121"/>
                </a:lnTo>
                <a:lnTo>
                  <a:pt x="285" y="119"/>
                </a:lnTo>
                <a:lnTo>
                  <a:pt x="287" y="119"/>
                </a:lnTo>
                <a:lnTo>
                  <a:pt x="292" y="119"/>
                </a:lnTo>
                <a:lnTo>
                  <a:pt x="294" y="121"/>
                </a:lnTo>
                <a:lnTo>
                  <a:pt x="297" y="121"/>
                </a:lnTo>
                <a:lnTo>
                  <a:pt x="299" y="119"/>
                </a:lnTo>
                <a:lnTo>
                  <a:pt x="299" y="114"/>
                </a:lnTo>
                <a:lnTo>
                  <a:pt x="301" y="114"/>
                </a:lnTo>
                <a:lnTo>
                  <a:pt x="301" y="116"/>
                </a:lnTo>
                <a:lnTo>
                  <a:pt x="301" y="119"/>
                </a:lnTo>
                <a:lnTo>
                  <a:pt x="304" y="119"/>
                </a:lnTo>
                <a:lnTo>
                  <a:pt x="304" y="116"/>
                </a:lnTo>
                <a:lnTo>
                  <a:pt x="306" y="116"/>
                </a:lnTo>
                <a:lnTo>
                  <a:pt x="306" y="119"/>
                </a:lnTo>
                <a:lnTo>
                  <a:pt x="306" y="121"/>
                </a:lnTo>
                <a:lnTo>
                  <a:pt x="309" y="121"/>
                </a:lnTo>
                <a:lnTo>
                  <a:pt x="311" y="121"/>
                </a:lnTo>
                <a:lnTo>
                  <a:pt x="313" y="116"/>
                </a:lnTo>
                <a:lnTo>
                  <a:pt x="316" y="114"/>
                </a:lnTo>
                <a:lnTo>
                  <a:pt x="313" y="112"/>
                </a:lnTo>
                <a:lnTo>
                  <a:pt x="313" y="109"/>
                </a:lnTo>
                <a:lnTo>
                  <a:pt x="316" y="109"/>
                </a:lnTo>
                <a:lnTo>
                  <a:pt x="318" y="109"/>
                </a:lnTo>
                <a:lnTo>
                  <a:pt x="318" y="112"/>
                </a:lnTo>
                <a:lnTo>
                  <a:pt x="320" y="112"/>
                </a:lnTo>
                <a:lnTo>
                  <a:pt x="323" y="112"/>
                </a:lnTo>
                <a:lnTo>
                  <a:pt x="320" y="112"/>
                </a:lnTo>
                <a:lnTo>
                  <a:pt x="320" y="109"/>
                </a:lnTo>
                <a:lnTo>
                  <a:pt x="320" y="107"/>
                </a:lnTo>
                <a:lnTo>
                  <a:pt x="325" y="107"/>
                </a:lnTo>
                <a:lnTo>
                  <a:pt x="327" y="107"/>
                </a:lnTo>
                <a:lnTo>
                  <a:pt x="327" y="105"/>
                </a:lnTo>
                <a:lnTo>
                  <a:pt x="327" y="102"/>
                </a:lnTo>
                <a:lnTo>
                  <a:pt x="330" y="100"/>
                </a:lnTo>
                <a:lnTo>
                  <a:pt x="332" y="100"/>
                </a:lnTo>
                <a:lnTo>
                  <a:pt x="335" y="97"/>
                </a:lnTo>
                <a:lnTo>
                  <a:pt x="339" y="97"/>
                </a:lnTo>
                <a:lnTo>
                  <a:pt x="342" y="97"/>
                </a:lnTo>
                <a:lnTo>
                  <a:pt x="342" y="93"/>
                </a:lnTo>
                <a:lnTo>
                  <a:pt x="344" y="90"/>
                </a:lnTo>
                <a:lnTo>
                  <a:pt x="346" y="90"/>
                </a:lnTo>
                <a:lnTo>
                  <a:pt x="349" y="88"/>
                </a:lnTo>
                <a:lnTo>
                  <a:pt x="349" y="86"/>
                </a:lnTo>
                <a:lnTo>
                  <a:pt x="349" y="83"/>
                </a:lnTo>
                <a:lnTo>
                  <a:pt x="351" y="83"/>
                </a:lnTo>
                <a:lnTo>
                  <a:pt x="351" y="86"/>
                </a:lnTo>
                <a:lnTo>
                  <a:pt x="354" y="86"/>
                </a:lnTo>
                <a:lnTo>
                  <a:pt x="354" y="81"/>
                </a:lnTo>
                <a:lnTo>
                  <a:pt x="354" y="78"/>
                </a:lnTo>
                <a:lnTo>
                  <a:pt x="349" y="78"/>
                </a:lnTo>
                <a:lnTo>
                  <a:pt x="351" y="78"/>
                </a:lnTo>
                <a:lnTo>
                  <a:pt x="354" y="76"/>
                </a:lnTo>
                <a:lnTo>
                  <a:pt x="356" y="76"/>
                </a:lnTo>
                <a:lnTo>
                  <a:pt x="354" y="76"/>
                </a:lnTo>
                <a:lnTo>
                  <a:pt x="354" y="74"/>
                </a:lnTo>
                <a:lnTo>
                  <a:pt x="356" y="74"/>
                </a:lnTo>
                <a:lnTo>
                  <a:pt x="358" y="74"/>
                </a:lnTo>
                <a:lnTo>
                  <a:pt x="361" y="76"/>
                </a:lnTo>
                <a:lnTo>
                  <a:pt x="361" y="74"/>
                </a:lnTo>
                <a:lnTo>
                  <a:pt x="358" y="74"/>
                </a:lnTo>
                <a:lnTo>
                  <a:pt x="358" y="71"/>
                </a:lnTo>
                <a:lnTo>
                  <a:pt x="361" y="71"/>
                </a:lnTo>
                <a:lnTo>
                  <a:pt x="361" y="69"/>
                </a:lnTo>
                <a:lnTo>
                  <a:pt x="361" y="67"/>
                </a:lnTo>
                <a:lnTo>
                  <a:pt x="358" y="67"/>
                </a:lnTo>
                <a:lnTo>
                  <a:pt x="358" y="64"/>
                </a:lnTo>
                <a:lnTo>
                  <a:pt x="361" y="64"/>
                </a:lnTo>
                <a:lnTo>
                  <a:pt x="363" y="67"/>
                </a:lnTo>
                <a:lnTo>
                  <a:pt x="365" y="67"/>
                </a:lnTo>
                <a:lnTo>
                  <a:pt x="365" y="64"/>
                </a:lnTo>
                <a:lnTo>
                  <a:pt x="363" y="62"/>
                </a:lnTo>
                <a:lnTo>
                  <a:pt x="363" y="59"/>
                </a:lnTo>
                <a:lnTo>
                  <a:pt x="365" y="59"/>
                </a:lnTo>
                <a:lnTo>
                  <a:pt x="370" y="59"/>
                </a:lnTo>
                <a:lnTo>
                  <a:pt x="370" y="62"/>
                </a:lnTo>
                <a:lnTo>
                  <a:pt x="373" y="62"/>
                </a:lnTo>
                <a:lnTo>
                  <a:pt x="377" y="62"/>
                </a:lnTo>
                <a:lnTo>
                  <a:pt x="380" y="59"/>
                </a:lnTo>
                <a:lnTo>
                  <a:pt x="382" y="57"/>
                </a:lnTo>
                <a:lnTo>
                  <a:pt x="384" y="57"/>
                </a:lnTo>
                <a:lnTo>
                  <a:pt x="387" y="55"/>
                </a:lnTo>
                <a:lnTo>
                  <a:pt x="387" y="57"/>
                </a:lnTo>
                <a:lnTo>
                  <a:pt x="389" y="59"/>
                </a:lnTo>
                <a:lnTo>
                  <a:pt x="389" y="55"/>
                </a:lnTo>
                <a:lnTo>
                  <a:pt x="391" y="55"/>
                </a:lnTo>
                <a:lnTo>
                  <a:pt x="394" y="55"/>
                </a:lnTo>
                <a:lnTo>
                  <a:pt x="399" y="55"/>
                </a:lnTo>
                <a:lnTo>
                  <a:pt x="401" y="55"/>
                </a:lnTo>
                <a:lnTo>
                  <a:pt x="403" y="55"/>
                </a:lnTo>
                <a:lnTo>
                  <a:pt x="406" y="50"/>
                </a:lnTo>
                <a:lnTo>
                  <a:pt x="406" y="48"/>
                </a:lnTo>
                <a:lnTo>
                  <a:pt x="410" y="52"/>
                </a:lnTo>
                <a:lnTo>
                  <a:pt x="413" y="52"/>
                </a:lnTo>
                <a:lnTo>
                  <a:pt x="413" y="50"/>
                </a:lnTo>
                <a:lnTo>
                  <a:pt x="413" y="48"/>
                </a:lnTo>
                <a:lnTo>
                  <a:pt x="413" y="45"/>
                </a:lnTo>
                <a:lnTo>
                  <a:pt x="415" y="48"/>
                </a:lnTo>
                <a:lnTo>
                  <a:pt x="418" y="45"/>
                </a:lnTo>
                <a:lnTo>
                  <a:pt x="420" y="45"/>
                </a:lnTo>
                <a:lnTo>
                  <a:pt x="422" y="45"/>
                </a:lnTo>
                <a:lnTo>
                  <a:pt x="420" y="48"/>
                </a:lnTo>
                <a:lnTo>
                  <a:pt x="418" y="48"/>
                </a:lnTo>
                <a:lnTo>
                  <a:pt x="418" y="50"/>
                </a:lnTo>
                <a:lnTo>
                  <a:pt x="418" y="52"/>
                </a:lnTo>
                <a:lnTo>
                  <a:pt x="420" y="52"/>
                </a:lnTo>
                <a:lnTo>
                  <a:pt x="422" y="52"/>
                </a:lnTo>
                <a:lnTo>
                  <a:pt x="422" y="55"/>
                </a:lnTo>
                <a:lnTo>
                  <a:pt x="425" y="55"/>
                </a:lnTo>
                <a:lnTo>
                  <a:pt x="427" y="50"/>
                </a:lnTo>
                <a:lnTo>
                  <a:pt x="429" y="48"/>
                </a:lnTo>
                <a:lnTo>
                  <a:pt x="432" y="52"/>
                </a:lnTo>
                <a:lnTo>
                  <a:pt x="434" y="52"/>
                </a:lnTo>
                <a:lnTo>
                  <a:pt x="434" y="50"/>
                </a:lnTo>
                <a:lnTo>
                  <a:pt x="432" y="48"/>
                </a:lnTo>
                <a:lnTo>
                  <a:pt x="434" y="48"/>
                </a:lnTo>
                <a:lnTo>
                  <a:pt x="437" y="48"/>
                </a:lnTo>
                <a:lnTo>
                  <a:pt x="439" y="45"/>
                </a:lnTo>
                <a:lnTo>
                  <a:pt x="439" y="48"/>
                </a:lnTo>
                <a:lnTo>
                  <a:pt x="439" y="50"/>
                </a:lnTo>
                <a:lnTo>
                  <a:pt x="437" y="52"/>
                </a:lnTo>
                <a:lnTo>
                  <a:pt x="439" y="55"/>
                </a:lnTo>
                <a:lnTo>
                  <a:pt x="441" y="55"/>
                </a:lnTo>
                <a:lnTo>
                  <a:pt x="444" y="55"/>
                </a:lnTo>
                <a:lnTo>
                  <a:pt x="444" y="52"/>
                </a:lnTo>
                <a:lnTo>
                  <a:pt x="444" y="50"/>
                </a:lnTo>
                <a:lnTo>
                  <a:pt x="448" y="48"/>
                </a:lnTo>
                <a:lnTo>
                  <a:pt x="451" y="50"/>
                </a:lnTo>
                <a:lnTo>
                  <a:pt x="451" y="55"/>
                </a:lnTo>
                <a:lnTo>
                  <a:pt x="453" y="55"/>
                </a:lnTo>
                <a:lnTo>
                  <a:pt x="453" y="52"/>
                </a:lnTo>
                <a:lnTo>
                  <a:pt x="458" y="52"/>
                </a:lnTo>
                <a:lnTo>
                  <a:pt x="458" y="48"/>
                </a:lnTo>
                <a:lnTo>
                  <a:pt x="458" y="45"/>
                </a:lnTo>
                <a:lnTo>
                  <a:pt x="458" y="43"/>
                </a:lnTo>
                <a:lnTo>
                  <a:pt x="460" y="45"/>
                </a:lnTo>
                <a:lnTo>
                  <a:pt x="460" y="43"/>
                </a:lnTo>
                <a:lnTo>
                  <a:pt x="463" y="43"/>
                </a:lnTo>
                <a:lnTo>
                  <a:pt x="465" y="43"/>
                </a:lnTo>
                <a:lnTo>
                  <a:pt x="465" y="41"/>
                </a:lnTo>
                <a:lnTo>
                  <a:pt x="465" y="38"/>
                </a:lnTo>
                <a:lnTo>
                  <a:pt x="463" y="38"/>
                </a:lnTo>
                <a:lnTo>
                  <a:pt x="463" y="33"/>
                </a:lnTo>
                <a:lnTo>
                  <a:pt x="465" y="33"/>
                </a:lnTo>
                <a:lnTo>
                  <a:pt x="467" y="36"/>
                </a:lnTo>
                <a:lnTo>
                  <a:pt x="470" y="33"/>
                </a:lnTo>
                <a:lnTo>
                  <a:pt x="472" y="33"/>
                </a:lnTo>
                <a:lnTo>
                  <a:pt x="472" y="31"/>
                </a:lnTo>
                <a:lnTo>
                  <a:pt x="467" y="31"/>
                </a:lnTo>
                <a:lnTo>
                  <a:pt x="467" y="29"/>
                </a:lnTo>
                <a:lnTo>
                  <a:pt x="467" y="26"/>
                </a:lnTo>
                <a:lnTo>
                  <a:pt x="470" y="26"/>
                </a:lnTo>
                <a:lnTo>
                  <a:pt x="472" y="24"/>
                </a:lnTo>
                <a:lnTo>
                  <a:pt x="472" y="22"/>
                </a:lnTo>
                <a:lnTo>
                  <a:pt x="474" y="19"/>
                </a:lnTo>
                <a:lnTo>
                  <a:pt x="474" y="17"/>
                </a:lnTo>
                <a:lnTo>
                  <a:pt x="477" y="17"/>
                </a:lnTo>
                <a:lnTo>
                  <a:pt x="479" y="14"/>
                </a:lnTo>
                <a:lnTo>
                  <a:pt x="482" y="14"/>
                </a:lnTo>
                <a:lnTo>
                  <a:pt x="482" y="12"/>
                </a:lnTo>
                <a:lnTo>
                  <a:pt x="482" y="10"/>
                </a:lnTo>
                <a:lnTo>
                  <a:pt x="484" y="10"/>
                </a:lnTo>
                <a:lnTo>
                  <a:pt x="486" y="7"/>
                </a:lnTo>
                <a:lnTo>
                  <a:pt x="491" y="5"/>
                </a:lnTo>
                <a:lnTo>
                  <a:pt x="491" y="0"/>
                </a:lnTo>
                <a:lnTo>
                  <a:pt x="493" y="0"/>
                </a:lnTo>
                <a:lnTo>
                  <a:pt x="496" y="0"/>
                </a:lnTo>
                <a:lnTo>
                  <a:pt x="498" y="0"/>
                </a:lnTo>
                <a:lnTo>
                  <a:pt x="500" y="0"/>
                </a:lnTo>
                <a:lnTo>
                  <a:pt x="503" y="0"/>
                </a:lnTo>
                <a:lnTo>
                  <a:pt x="508" y="0"/>
                </a:lnTo>
                <a:lnTo>
                  <a:pt x="510" y="0"/>
                </a:lnTo>
                <a:lnTo>
                  <a:pt x="512" y="0"/>
                </a:lnTo>
                <a:lnTo>
                  <a:pt x="517" y="0"/>
                </a:lnTo>
                <a:lnTo>
                  <a:pt x="522" y="0"/>
                </a:lnTo>
                <a:lnTo>
                  <a:pt x="524" y="0"/>
                </a:lnTo>
                <a:lnTo>
                  <a:pt x="527" y="0"/>
                </a:lnTo>
                <a:lnTo>
                  <a:pt x="529" y="0"/>
                </a:lnTo>
                <a:lnTo>
                  <a:pt x="548" y="0"/>
                </a:lnTo>
                <a:lnTo>
                  <a:pt x="553" y="0"/>
                </a:lnTo>
                <a:lnTo>
                  <a:pt x="557" y="0"/>
                </a:lnTo>
                <a:lnTo>
                  <a:pt x="560" y="0"/>
                </a:lnTo>
                <a:lnTo>
                  <a:pt x="562" y="0"/>
                </a:lnTo>
                <a:lnTo>
                  <a:pt x="567" y="0"/>
                </a:lnTo>
                <a:lnTo>
                  <a:pt x="569" y="0"/>
                </a:lnTo>
                <a:lnTo>
                  <a:pt x="572" y="0"/>
                </a:lnTo>
                <a:lnTo>
                  <a:pt x="574" y="3"/>
                </a:lnTo>
                <a:lnTo>
                  <a:pt x="581" y="12"/>
                </a:lnTo>
                <a:lnTo>
                  <a:pt x="583" y="14"/>
                </a:lnTo>
                <a:lnTo>
                  <a:pt x="586" y="19"/>
                </a:lnTo>
                <a:lnTo>
                  <a:pt x="591" y="24"/>
                </a:lnTo>
                <a:lnTo>
                  <a:pt x="593" y="26"/>
                </a:lnTo>
                <a:lnTo>
                  <a:pt x="593" y="29"/>
                </a:lnTo>
                <a:lnTo>
                  <a:pt x="595" y="29"/>
                </a:lnTo>
                <a:lnTo>
                  <a:pt x="595" y="31"/>
                </a:lnTo>
                <a:lnTo>
                  <a:pt x="607" y="45"/>
                </a:lnTo>
                <a:lnTo>
                  <a:pt x="607" y="48"/>
                </a:lnTo>
                <a:lnTo>
                  <a:pt x="610" y="48"/>
                </a:lnTo>
                <a:lnTo>
                  <a:pt x="610" y="50"/>
                </a:lnTo>
                <a:lnTo>
                  <a:pt x="612" y="55"/>
                </a:lnTo>
                <a:lnTo>
                  <a:pt x="614" y="57"/>
                </a:lnTo>
                <a:lnTo>
                  <a:pt x="614" y="59"/>
                </a:lnTo>
                <a:lnTo>
                  <a:pt x="617" y="62"/>
                </a:lnTo>
                <a:lnTo>
                  <a:pt x="619" y="64"/>
                </a:lnTo>
                <a:lnTo>
                  <a:pt x="621" y="67"/>
                </a:lnTo>
                <a:lnTo>
                  <a:pt x="631" y="81"/>
                </a:lnTo>
                <a:lnTo>
                  <a:pt x="631" y="86"/>
                </a:lnTo>
                <a:lnTo>
                  <a:pt x="636" y="88"/>
                </a:lnTo>
                <a:lnTo>
                  <a:pt x="636" y="90"/>
                </a:lnTo>
                <a:lnTo>
                  <a:pt x="638" y="90"/>
                </a:lnTo>
                <a:lnTo>
                  <a:pt x="638" y="93"/>
                </a:lnTo>
                <a:lnTo>
                  <a:pt x="643" y="97"/>
                </a:lnTo>
                <a:lnTo>
                  <a:pt x="643" y="100"/>
                </a:lnTo>
                <a:lnTo>
                  <a:pt x="655" y="116"/>
                </a:lnTo>
                <a:lnTo>
                  <a:pt x="657" y="119"/>
                </a:lnTo>
                <a:lnTo>
                  <a:pt x="664" y="128"/>
                </a:lnTo>
                <a:lnTo>
                  <a:pt x="664" y="131"/>
                </a:lnTo>
                <a:lnTo>
                  <a:pt x="666" y="133"/>
                </a:lnTo>
                <a:lnTo>
                  <a:pt x="669" y="133"/>
                </a:lnTo>
                <a:lnTo>
                  <a:pt x="669" y="135"/>
                </a:lnTo>
                <a:lnTo>
                  <a:pt x="673" y="143"/>
                </a:lnTo>
                <a:lnTo>
                  <a:pt x="678" y="147"/>
                </a:lnTo>
                <a:lnTo>
                  <a:pt x="681" y="152"/>
                </a:lnTo>
                <a:lnTo>
                  <a:pt x="683" y="154"/>
                </a:lnTo>
                <a:lnTo>
                  <a:pt x="685" y="162"/>
                </a:lnTo>
                <a:lnTo>
                  <a:pt x="688" y="162"/>
                </a:lnTo>
                <a:lnTo>
                  <a:pt x="692" y="166"/>
                </a:lnTo>
                <a:lnTo>
                  <a:pt x="692" y="169"/>
                </a:lnTo>
                <a:lnTo>
                  <a:pt x="695" y="171"/>
                </a:lnTo>
                <a:lnTo>
                  <a:pt x="697" y="173"/>
                </a:lnTo>
                <a:lnTo>
                  <a:pt x="697" y="176"/>
                </a:lnTo>
                <a:lnTo>
                  <a:pt x="700" y="185"/>
                </a:lnTo>
                <a:lnTo>
                  <a:pt x="700" y="188"/>
                </a:lnTo>
                <a:lnTo>
                  <a:pt x="700" y="192"/>
                </a:lnTo>
                <a:lnTo>
                  <a:pt x="702" y="197"/>
                </a:lnTo>
                <a:lnTo>
                  <a:pt x="702" y="200"/>
                </a:lnTo>
                <a:lnTo>
                  <a:pt x="702" y="202"/>
                </a:lnTo>
                <a:lnTo>
                  <a:pt x="702" y="204"/>
                </a:lnTo>
                <a:lnTo>
                  <a:pt x="702" y="209"/>
                </a:lnTo>
                <a:lnTo>
                  <a:pt x="707" y="223"/>
                </a:lnTo>
                <a:lnTo>
                  <a:pt x="707" y="226"/>
                </a:lnTo>
                <a:lnTo>
                  <a:pt x="709" y="230"/>
                </a:lnTo>
                <a:lnTo>
                  <a:pt x="709" y="233"/>
                </a:lnTo>
                <a:lnTo>
                  <a:pt x="709" y="238"/>
                </a:lnTo>
                <a:lnTo>
                  <a:pt x="711" y="245"/>
                </a:lnTo>
                <a:lnTo>
                  <a:pt x="711" y="249"/>
                </a:lnTo>
                <a:lnTo>
                  <a:pt x="714" y="264"/>
                </a:lnTo>
                <a:lnTo>
                  <a:pt x="714" y="268"/>
                </a:lnTo>
                <a:lnTo>
                  <a:pt x="716" y="273"/>
                </a:lnTo>
                <a:lnTo>
                  <a:pt x="716" y="275"/>
                </a:lnTo>
                <a:lnTo>
                  <a:pt x="716" y="278"/>
                </a:lnTo>
                <a:lnTo>
                  <a:pt x="716" y="280"/>
                </a:lnTo>
                <a:lnTo>
                  <a:pt x="716" y="285"/>
                </a:lnTo>
                <a:lnTo>
                  <a:pt x="719" y="299"/>
                </a:lnTo>
                <a:lnTo>
                  <a:pt x="721" y="304"/>
                </a:lnTo>
                <a:lnTo>
                  <a:pt x="721" y="306"/>
                </a:lnTo>
                <a:lnTo>
                  <a:pt x="723" y="313"/>
                </a:lnTo>
                <a:lnTo>
                  <a:pt x="723" y="318"/>
                </a:lnTo>
                <a:lnTo>
                  <a:pt x="726" y="325"/>
                </a:lnTo>
                <a:lnTo>
                  <a:pt x="726" y="328"/>
                </a:lnTo>
                <a:lnTo>
                  <a:pt x="728" y="328"/>
                </a:lnTo>
                <a:lnTo>
                  <a:pt x="728" y="330"/>
                </a:lnTo>
                <a:lnTo>
                  <a:pt x="728" y="332"/>
                </a:lnTo>
                <a:lnTo>
                  <a:pt x="726" y="335"/>
                </a:lnTo>
                <a:lnTo>
                  <a:pt x="726" y="337"/>
                </a:lnTo>
                <a:lnTo>
                  <a:pt x="723" y="340"/>
                </a:lnTo>
                <a:lnTo>
                  <a:pt x="723" y="342"/>
                </a:lnTo>
                <a:lnTo>
                  <a:pt x="723" y="344"/>
                </a:lnTo>
                <a:lnTo>
                  <a:pt x="723" y="347"/>
                </a:lnTo>
                <a:lnTo>
                  <a:pt x="723" y="349"/>
                </a:lnTo>
                <a:lnTo>
                  <a:pt x="726" y="349"/>
                </a:lnTo>
                <a:lnTo>
                  <a:pt x="728" y="349"/>
                </a:lnTo>
                <a:lnTo>
                  <a:pt x="728" y="351"/>
                </a:lnTo>
                <a:lnTo>
                  <a:pt x="728" y="354"/>
                </a:lnTo>
                <a:lnTo>
                  <a:pt x="726" y="354"/>
                </a:lnTo>
                <a:lnTo>
                  <a:pt x="723" y="354"/>
                </a:lnTo>
                <a:lnTo>
                  <a:pt x="723" y="356"/>
                </a:lnTo>
                <a:lnTo>
                  <a:pt x="721" y="359"/>
                </a:lnTo>
                <a:lnTo>
                  <a:pt x="726" y="361"/>
                </a:lnTo>
                <a:lnTo>
                  <a:pt x="728" y="366"/>
                </a:lnTo>
                <a:lnTo>
                  <a:pt x="730" y="368"/>
                </a:lnTo>
                <a:lnTo>
                  <a:pt x="733" y="368"/>
                </a:lnTo>
                <a:lnTo>
                  <a:pt x="733" y="370"/>
                </a:lnTo>
                <a:lnTo>
                  <a:pt x="735" y="370"/>
                </a:lnTo>
                <a:lnTo>
                  <a:pt x="737" y="373"/>
                </a:lnTo>
                <a:lnTo>
                  <a:pt x="742" y="370"/>
                </a:lnTo>
                <a:lnTo>
                  <a:pt x="745" y="370"/>
                </a:lnTo>
                <a:lnTo>
                  <a:pt x="747" y="370"/>
                </a:lnTo>
                <a:lnTo>
                  <a:pt x="749" y="370"/>
                </a:lnTo>
                <a:lnTo>
                  <a:pt x="752" y="370"/>
                </a:lnTo>
                <a:lnTo>
                  <a:pt x="754" y="375"/>
                </a:lnTo>
                <a:lnTo>
                  <a:pt x="756" y="373"/>
                </a:lnTo>
                <a:lnTo>
                  <a:pt x="754" y="370"/>
                </a:lnTo>
                <a:lnTo>
                  <a:pt x="756" y="370"/>
                </a:lnTo>
                <a:lnTo>
                  <a:pt x="756" y="373"/>
                </a:lnTo>
                <a:lnTo>
                  <a:pt x="759" y="373"/>
                </a:lnTo>
                <a:lnTo>
                  <a:pt x="761" y="373"/>
                </a:lnTo>
                <a:lnTo>
                  <a:pt x="764" y="370"/>
                </a:lnTo>
                <a:lnTo>
                  <a:pt x="771" y="373"/>
                </a:lnTo>
                <a:lnTo>
                  <a:pt x="773" y="373"/>
                </a:lnTo>
                <a:lnTo>
                  <a:pt x="775" y="373"/>
                </a:lnTo>
                <a:lnTo>
                  <a:pt x="778" y="373"/>
                </a:lnTo>
                <a:lnTo>
                  <a:pt x="780" y="373"/>
                </a:lnTo>
                <a:lnTo>
                  <a:pt x="785" y="370"/>
                </a:lnTo>
                <a:lnTo>
                  <a:pt x="787" y="373"/>
                </a:lnTo>
                <a:lnTo>
                  <a:pt x="790" y="373"/>
                </a:lnTo>
                <a:lnTo>
                  <a:pt x="792" y="373"/>
                </a:lnTo>
                <a:lnTo>
                  <a:pt x="792" y="370"/>
                </a:lnTo>
                <a:lnTo>
                  <a:pt x="797" y="373"/>
                </a:lnTo>
                <a:lnTo>
                  <a:pt x="799" y="378"/>
                </a:lnTo>
                <a:lnTo>
                  <a:pt x="799" y="375"/>
                </a:lnTo>
                <a:lnTo>
                  <a:pt x="801" y="373"/>
                </a:lnTo>
                <a:lnTo>
                  <a:pt x="804" y="375"/>
                </a:lnTo>
                <a:lnTo>
                  <a:pt x="804" y="378"/>
                </a:lnTo>
                <a:lnTo>
                  <a:pt x="806" y="375"/>
                </a:lnTo>
                <a:lnTo>
                  <a:pt x="809" y="375"/>
                </a:lnTo>
                <a:lnTo>
                  <a:pt x="806" y="378"/>
                </a:lnTo>
                <a:lnTo>
                  <a:pt x="809" y="378"/>
                </a:lnTo>
                <a:lnTo>
                  <a:pt x="811" y="380"/>
                </a:lnTo>
                <a:lnTo>
                  <a:pt x="813" y="382"/>
                </a:lnTo>
                <a:lnTo>
                  <a:pt x="816" y="382"/>
                </a:lnTo>
                <a:lnTo>
                  <a:pt x="818" y="385"/>
                </a:lnTo>
                <a:lnTo>
                  <a:pt x="818" y="387"/>
                </a:lnTo>
                <a:lnTo>
                  <a:pt x="816" y="385"/>
                </a:lnTo>
                <a:lnTo>
                  <a:pt x="816" y="387"/>
                </a:lnTo>
                <a:lnTo>
                  <a:pt x="816" y="392"/>
                </a:lnTo>
                <a:lnTo>
                  <a:pt x="818" y="392"/>
                </a:lnTo>
                <a:lnTo>
                  <a:pt x="820" y="394"/>
                </a:lnTo>
                <a:lnTo>
                  <a:pt x="823" y="394"/>
                </a:lnTo>
                <a:lnTo>
                  <a:pt x="825" y="394"/>
                </a:lnTo>
                <a:lnTo>
                  <a:pt x="825" y="397"/>
                </a:lnTo>
                <a:lnTo>
                  <a:pt x="825" y="399"/>
                </a:lnTo>
                <a:lnTo>
                  <a:pt x="825" y="401"/>
                </a:lnTo>
                <a:lnTo>
                  <a:pt x="828" y="401"/>
                </a:lnTo>
                <a:lnTo>
                  <a:pt x="828" y="406"/>
                </a:lnTo>
                <a:lnTo>
                  <a:pt x="825" y="406"/>
                </a:lnTo>
                <a:lnTo>
                  <a:pt x="825" y="408"/>
                </a:lnTo>
                <a:lnTo>
                  <a:pt x="828" y="408"/>
                </a:lnTo>
                <a:lnTo>
                  <a:pt x="832" y="408"/>
                </a:lnTo>
                <a:lnTo>
                  <a:pt x="832" y="411"/>
                </a:lnTo>
                <a:lnTo>
                  <a:pt x="835" y="411"/>
                </a:lnTo>
                <a:lnTo>
                  <a:pt x="837" y="411"/>
                </a:lnTo>
                <a:lnTo>
                  <a:pt x="837" y="413"/>
                </a:lnTo>
                <a:lnTo>
                  <a:pt x="839" y="413"/>
                </a:lnTo>
                <a:lnTo>
                  <a:pt x="842" y="418"/>
                </a:lnTo>
                <a:lnTo>
                  <a:pt x="839" y="418"/>
                </a:lnTo>
                <a:lnTo>
                  <a:pt x="844" y="420"/>
                </a:lnTo>
                <a:lnTo>
                  <a:pt x="844" y="423"/>
                </a:lnTo>
                <a:lnTo>
                  <a:pt x="846" y="423"/>
                </a:lnTo>
                <a:lnTo>
                  <a:pt x="849" y="423"/>
                </a:lnTo>
                <a:lnTo>
                  <a:pt x="846" y="420"/>
                </a:lnTo>
                <a:lnTo>
                  <a:pt x="849" y="420"/>
                </a:lnTo>
                <a:lnTo>
                  <a:pt x="849" y="418"/>
                </a:lnTo>
                <a:lnTo>
                  <a:pt x="849" y="420"/>
                </a:lnTo>
                <a:lnTo>
                  <a:pt x="851" y="420"/>
                </a:lnTo>
                <a:lnTo>
                  <a:pt x="851" y="418"/>
                </a:lnTo>
                <a:lnTo>
                  <a:pt x="856" y="418"/>
                </a:lnTo>
                <a:lnTo>
                  <a:pt x="858" y="420"/>
                </a:lnTo>
                <a:lnTo>
                  <a:pt x="856" y="423"/>
                </a:lnTo>
                <a:lnTo>
                  <a:pt x="858" y="423"/>
                </a:lnTo>
                <a:lnTo>
                  <a:pt x="861" y="425"/>
                </a:lnTo>
                <a:lnTo>
                  <a:pt x="861" y="427"/>
                </a:lnTo>
                <a:lnTo>
                  <a:pt x="861" y="430"/>
                </a:lnTo>
                <a:lnTo>
                  <a:pt x="856" y="435"/>
                </a:lnTo>
                <a:lnTo>
                  <a:pt x="854" y="437"/>
                </a:lnTo>
                <a:lnTo>
                  <a:pt x="854" y="439"/>
                </a:lnTo>
                <a:lnTo>
                  <a:pt x="854" y="442"/>
                </a:lnTo>
                <a:lnTo>
                  <a:pt x="851" y="444"/>
                </a:lnTo>
                <a:lnTo>
                  <a:pt x="849" y="446"/>
                </a:lnTo>
                <a:lnTo>
                  <a:pt x="851" y="449"/>
                </a:lnTo>
                <a:lnTo>
                  <a:pt x="854" y="454"/>
                </a:lnTo>
                <a:lnTo>
                  <a:pt x="851" y="456"/>
                </a:lnTo>
                <a:lnTo>
                  <a:pt x="849" y="456"/>
                </a:lnTo>
                <a:lnTo>
                  <a:pt x="846" y="458"/>
                </a:lnTo>
                <a:lnTo>
                  <a:pt x="846" y="461"/>
                </a:lnTo>
                <a:lnTo>
                  <a:pt x="844" y="465"/>
                </a:lnTo>
                <a:lnTo>
                  <a:pt x="846" y="468"/>
                </a:lnTo>
                <a:lnTo>
                  <a:pt x="846" y="470"/>
                </a:lnTo>
                <a:lnTo>
                  <a:pt x="849" y="472"/>
                </a:lnTo>
                <a:lnTo>
                  <a:pt x="851" y="477"/>
                </a:lnTo>
                <a:lnTo>
                  <a:pt x="851" y="480"/>
                </a:lnTo>
                <a:lnTo>
                  <a:pt x="854" y="482"/>
                </a:lnTo>
                <a:lnTo>
                  <a:pt x="856" y="484"/>
                </a:lnTo>
                <a:lnTo>
                  <a:pt x="854" y="484"/>
                </a:lnTo>
                <a:lnTo>
                  <a:pt x="851" y="487"/>
                </a:lnTo>
                <a:lnTo>
                  <a:pt x="849" y="491"/>
                </a:lnTo>
                <a:lnTo>
                  <a:pt x="849" y="496"/>
                </a:lnTo>
                <a:lnTo>
                  <a:pt x="851" y="496"/>
                </a:lnTo>
                <a:lnTo>
                  <a:pt x="849" y="499"/>
                </a:lnTo>
                <a:lnTo>
                  <a:pt x="846" y="499"/>
                </a:lnTo>
                <a:lnTo>
                  <a:pt x="846" y="501"/>
                </a:lnTo>
                <a:lnTo>
                  <a:pt x="844" y="503"/>
                </a:lnTo>
                <a:lnTo>
                  <a:pt x="842" y="506"/>
                </a:lnTo>
                <a:lnTo>
                  <a:pt x="842" y="508"/>
                </a:lnTo>
                <a:lnTo>
                  <a:pt x="842" y="510"/>
                </a:lnTo>
                <a:lnTo>
                  <a:pt x="842" y="513"/>
                </a:lnTo>
                <a:lnTo>
                  <a:pt x="844" y="513"/>
                </a:lnTo>
                <a:lnTo>
                  <a:pt x="842" y="515"/>
                </a:lnTo>
                <a:lnTo>
                  <a:pt x="842" y="518"/>
                </a:lnTo>
                <a:lnTo>
                  <a:pt x="842" y="520"/>
                </a:lnTo>
                <a:lnTo>
                  <a:pt x="842" y="525"/>
                </a:lnTo>
                <a:lnTo>
                  <a:pt x="842" y="527"/>
                </a:lnTo>
                <a:lnTo>
                  <a:pt x="842" y="532"/>
                </a:lnTo>
                <a:lnTo>
                  <a:pt x="842" y="534"/>
                </a:lnTo>
                <a:lnTo>
                  <a:pt x="839" y="537"/>
                </a:lnTo>
                <a:lnTo>
                  <a:pt x="837" y="539"/>
                </a:lnTo>
                <a:lnTo>
                  <a:pt x="835" y="541"/>
                </a:lnTo>
                <a:lnTo>
                  <a:pt x="832" y="541"/>
                </a:lnTo>
                <a:lnTo>
                  <a:pt x="830" y="544"/>
                </a:lnTo>
                <a:lnTo>
                  <a:pt x="828" y="546"/>
                </a:lnTo>
                <a:lnTo>
                  <a:pt x="825" y="548"/>
                </a:lnTo>
                <a:lnTo>
                  <a:pt x="828" y="551"/>
                </a:lnTo>
                <a:lnTo>
                  <a:pt x="830" y="556"/>
                </a:lnTo>
                <a:lnTo>
                  <a:pt x="832" y="558"/>
                </a:lnTo>
                <a:lnTo>
                  <a:pt x="837" y="560"/>
                </a:lnTo>
                <a:lnTo>
                  <a:pt x="842" y="563"/>
                </a:lnTo>
                <a:lnTo>
                  <a:pt x="844" y="565"/>
                </a:lnTo>
                <a:lnTo>
                  <a:pt x="846" y="565"/>
                </a:lnTo>
                <a:lnTo>
                  <a:pt x="846" y="567"/>
                </a:lnTo>
                <a:lnTo>
                  <a:pt x="849" y="570"/>
                </a:lnTo>
                <a:lnTo>
                  <a:pt x="849" y="572"/>
                </a:lnTo>
                <a:lnTo>
                  <a:pt x="849" y="575"/>
                </a:lnTo>
                <a:lnTo>
                  <a:pt x="851" y="577"/>
                </a:lnTo>
                <a:lnTo>
                  <a:pt x="851" y="579"/>
                </a:lnTo>
                <a:lnTo>
                  <a:pt x="849" y="586"/>
                </a:lnTo>
                <a:lnTo>
                  <a:pt x="849" y="594"/>
                </a:lnTo>
                <a:lnTo>
                  <a:pt x="849" y="598"/>
                </a:lnTo>
                <a:lnTo>
                  <a:pt x="849" y="601"/>
                </a:lnTo>
                <a:lnTo>
                  <a:pt x="846" y="603"/>
                </a:lnTo>
                <a:lnTo>
                  <a:pt x="844" y="605"/>
                </a:lnTo>
                <a:lnTo>
                  <a:pt x="842" y="605"/>
                </a:lnTo>
                <a:lnTo>
                  <a:pt x="835" y="608"/>
                </a:lnTo>
                <a:lnTo>
                  <a:pt x="832" y="608"/>
                </a:lnTo>
                <a:lnTo>
                  <a:pt x="820" y="615"/>
                </a:lnTo>
                <a:lnTo>
                  <a:pt x="816" y="617"/>
                </a:lnTo>
                <a:lnTo>
                  <a:pt x="813" y="617"/>
                </a:lnTo>
                <a:lnTo>
                  <a:pt x="806" y="617"/>
                </a:lnTo>
                <a:lnTo>
                  <a:pt x="801" y="620"/>
                </a:lnTo>
                <a:lnTo>
                  <a:pt x="799" y="620"/>
                </a:lnTo>
                <a:lnTo>
                  <a:pt x="797" y="622"/>
                </a:lnTo>
                <a:lnTo>
                  <a:pt x="797" y="627"/>
                </a:lnTo>
                <a:lnTo>
                  <a:pt x="792" y="632"/>
                </a:lnTo>
                <a:lnTo>
                  <a:pt x="790" y="634"/>
                </a:lnTo>
                <a:lnTo>
                  <a:pt x="787" y="634"/>
                </a:lnTo>
                <a:lnTo>
                  <a:pt x="783" y="636"/>
                </a:lnTo>
                <a:lnTo>
                  <a:pt x="778" y="639"/>
                </a:lnTo>
                <a:lnTo>
                  <a:pt x="775" y="641"/>
                </a:lnTo>
                <a:lnTo>
                  <a:pt x="773" y="641"/>
                </a:lnTo>
                <a:lnTo>
                  <a:pt x="768" y="643"/>
                </a:lnTo>
                <a:lnTo>
                  <a:pt x="764" y="643"/>
                </a:lnTo>
                <a:lnTo>
                  <a:pt x="759" y="646"/>
                </a:lnTo>
                <a:lnTo>
                  <a:pt x="754" y="648"/>
                </a:lnTo>
                <a:lnTo>
                  <a:pt x="747" y="653"/>
                </a:lnTo>
                <a:lnTo>
                  <a:pt x="742" y="655"/>
                </a:lnTo>
                <a:lnTo>
                  <a:pt x="740" y="658"/>
                </a:lnTo>
                <a:lnTo>
                  <a:pt x="737" y="662"/>
                </a:lnTo>
                <a:lnTo>
                  <a:pt x="735" y="665"/>
                </a:lnTo>
                <a:lnTo>
                  <a:pt x="730" y="669"/>
                </a:lnTo>
                <a:lnTo>
                  <a:pt x="728" y="672"/>
                </a:lnTo>
                <a:lnTo>
                  <a:pt x="726" y="672"/>
                </a:lnTo>
                <a:lnTo>
                  <a:pt x="716" y="677"/>
                </a:lnTo>
                <a:lnTo>
                  <a:pt x="714" y="677"/>
                </a:lnTo>
                <a:lnTo>
                  <a:pt x="711" y="677"/>
                </a:lnTo>
                <a:lnTo>
                  <a:pt x="709" y="677"/>
                </a:lnTo>
                <a:lnTo>
                  <a:pt x="707" y="679"/>
                </a:lnTo>
                <a:lnTo>
                  <a:pt x="704" y="679"/>
                </a:lnTo>
                <a:lnTo>
                  <a:pt x="702" y="677"/>
                </a:lnTo>
                <a:lnTo>
                  <a:pt x="697" y="677"/>
                </a:lnTo>
                <a:lnTo>
                  <a:pt x="695" y="674"/>
                </a:lnTo>
                <a:lnTo>
                  <a:pt x="695" y="672"/>
                </a:lnTo>
                <a:lnTo>
                  <a:pt x="690" y="667"/>
                </a:lnTo>
                <a:lnTo>
                  <a:pt x="688" y="667"/>
                </a:lnTo>
                <a:lnTo>
                  <a:pt x="683" y="665"/>
                </a:lnTo>
                <a:lnTo>
                  <a:pt x="681" y="665"/>
                </a:lnTo>
                <a:lnTo>
                  <a:pt x="678" y="665"/>
                </a:lnTo>
                <a:lnTo>
                  <a:pt x="673" y="662"/>
                </a:lnTo>
                <a:lnTo>
                  <a:pt x="671" y="662"/>
                </a:lnTo>
                <a:lnTo>
                  <a:pt x="669" y="662"/>
                </a:lnTo>
                <a:lnTo>
                  <a:pt x="666" y="662"/>
                </a:lnTo>
                <a:lnTo>
                  <a:pt x="666" y="665"/>
                </a:lnTo>
                <a:lnTo>
                  <a:pt x="664" y="674"/>
                </a:lnTo>
                <a:lnTo>
                  <a:pt x="664" y="677"/>
                </a:lnTo>
                <a:lnTo>
                  <a:pt x="659" y="679"/>
                </a:lnTo>
                <a:lnTo>
                  <a:pt x="659" y="681"/>
                </a:lnTo>
                <a:lnTo>
                  <a:pt x="657" y="681"/>
                </a:lnTo>
                <a:lnTo>
                  <a:pt x="655" y="686"/>
                </a:lnTo>
                <a:lnTo>
                  <a:pt x="655" y="688"/>
                </a:lnTo>
                <a:lnTo>
                  <a:pt x="652" y="693"/>
                </a:lnTo>
                <a:lnTo>
                  <a:pt x="652" y="696"/>
                </a:lnTo>
                <a:lnTo>
                  <a:pt x="650" y="698"/>
                </a:lnTo>
                <a:lnTo>
                  <a:pt x="647" y="703"/>
                </a:lnTo>
                <a:lnTo>
                  <a:pt x="643" y="705"/>
                </a:lnTo>
                <a:lnTo>
                  <a:pt x="640" y="705"/>
                </a:lnTo>
                <a:lnTo>
                  <a:pt x="640" y="707"/>
                </a:lnTo>
                <a:lnTo>
                  <a:pt x="640" y="710"/>
                </a:lnTo>
                <a:lnTo>
                  <a:pt x="643" y="712"/>
                </a:lnTo>
                <a:lnTo>
                  <a:pt x="640" y="712"/>
                </a:lnTo>
                <a:lnTo>
                  <a:pt x="638" y="715"/>
                </a:lnTo>
                <a:lnTo>
                  <a:pt x="638" y="717"/>
                </a:lnTo>
                <a:lnTo>
                  <a:pt x="636" y="719"/>
                </a:lnTo>
                <a:lnTo>
                  <a:pt x="636" y="722"/>
                </a:lnTo>
                <a:lnTo>
                  <a:pt x="633" y="722"/>
                </a:lnTo>
                <a:lnTo>
                  <a:pt x="631" y="722"/>
                </a:lnTo>
                <a:lnTo>
                  <a:pt x="628" y="724"/>
                </a:lnTo>
                <a:lnTo>
                  <a:pt x="628" y="726"/>
                </a:lnTo>
                <a:lnTo>
                  <a:pt x="624" y="731"/>
                </a:lnTo>
                <a:lnTo>
                  <a:pt x="624" y="734"/>
                </a:lnTo>
                <a:lnTo>
                  <a:pt x="621" y="736"/>
                </a:lnTo>
                <a:lnTo>
                  <a:pt x="621" y="738"/>
                </a:lnTo>
                <a:lnTo>
                  <a:pt x="619" y="738"/>
                </a:lnTo>
                <a:lnTo>
                  <a:pt x="619" y="741"/>
                </a:lnTo>
                <a:lnTo>
                  <a:pt x="619" y="743"/>
                </a:lnTo>
                <a:lnTo>
                  <a:pt x="617" y="743"/>
                </a:lnTo>
                <a:lnTo>
                  <a:pt x="617" y="745"/>
                </a:lnTo>
                <a:lnTo>
                  <a:pt x="614" y="745"/>
                </a:lnTo>
                <a:lnTo>
                  <a:pt x="612" y="745"/>
                </a:lnTo>
                <a:lnTo>
                  <a:pt x="610" y="745"/>
                </a:lnTo>
                <a:lnTo>
                  <a:pt x="605" y="750"/>
                </a:lnTo>
                <a:lnTo>
                  <a:pt x="600" y="753"/>
                </a:lnTo>
                <a:lnTo>
                  <a:pt x="593" y="753"/>
                </a:lnTo>
                <a:lnTo>
                  <a:pt x="591" y="755"/>
                </a:lnTo>
                <a:lnTo>
                  <a:pt x="591" y="762"/>
                </a:lnTo>
                <a:lnTo>
                  <a:pt x="588" y="767"/>
                </a:lnTo>
                <a:lnTo>
                  <a:pt x="588" y="769"/>
                </a:lnTo>
                <a:lnTo>
                  <a:pt x="588" y="774"/>
                </a:lnTo>
                <a:lnTo>
                  <a:pt x="586" y="774"/>
                </a:lnTo>
                <a:lnTo>
                  <a:pt x="572" y="774"/>
                </a:lnTo>
                <a:lnTo>
                  <a:pt x="564" y="774"/>
                </a:lnTo>
                <a:lnTo>
                  <a:pt x="557" y="779"/>
                </a:lnTo>
                <a:lnTo>
                  <a:pt x="553" y="781"/>
                </a:lnTo>
                <a:lnTo>
                  <a:pt x="550" y="781"/>
                </a:lnTo>
                <a:lnTo>
                  <a:pt x="548" y="781"/>
                </a:lnTo>
                <a:lnTo>
                  <a:pt x="546" y="781"/>
                </a:lnTo>
                <a:lnTo>
                  <a:pt x="546" y="783"/>
                </a:lnTo>
                <a:lnTo>
                  <a:pt x="541" y="783"/>
                </a:lnTo>
                <a:lnTo>
                  <a:pt x="538" y="783"/>
                </a:lnTo>
                <a:lnTo>
                  <a:pt x="527" y="783"/>
                </a:lnTo>
                <a:lnTo>
                  <a:pt x="517" y="783"/>
                </a:lnTo>
                <a:lnTo>
                  <a:pt x="512" y="786"/>
                </a:lnTo>
                <a:lnTo>
                  <a:pt x="505" y="786"/>
                </a:lnTo>
                <a:lnTo>
                  <a:pt x="503" y="786"/>
                </a:lnTo>
                <a:lnTo>
                  <a:pt x="500" y="788"/>
                </a:lnTo>
                <a:lnTo>
                  <a:pt x="498" y="788"/>
                </a:lnTo>
                <a:lnTo>
                  <a:pt x="496" y="791"/>
                </a:lnTo>
                <a:lnTo>
                  <a:pt x="496" y="793"/>
                </a:lnTo>
                <a:lnTo>
                  <a:pt x="496" y="800"/>
                </a:lnTo>
                <a:lnTo>
                  <a:pt x="493" y="802"/>
                </a:lnTo>
                <a:lnTo>
                  <a:pt x="493" y="807"/>
                </a:lnTo>
                <a:lnTo>
                  <a:pt x="489" y="812"/>
                </a:lnTo>
                <a:lnTo>
                  <a:pt x="484" y="826"/>
                </a:lnTo>
                <a:lnTo>
                  <a:pt x="479" y="838"/>
                </a:lnTo>
                <a:lnTo>
                  <a:pt x="479" y="840"/>
                </a:lnTo>
                <a:lnTo>
                  <a:pt x="477" y="843"/>
                </a:lnTo>
                <a:lnTo>
                  <a:pt x="477" y="845"/>
                </a:lnTo>
                <a:lnTo>
                  <a:pt x="477" y="850"/>
                </a:lnTo>
                <a:lnTo>
                  <a:pt x="474" y="852"/>
                </a:lnTo>
                <a:lnTo>
                  <a:pt x="472" y="855"/>
                </a:lnTo>
                <a:lnTo>
                  <a:pt x="472" y="857"/>
                </a:lnTo>
                <a:lnTo>
                  <a:pt x="472" y="864"/>
                </a:lnTo>
                <a:lnTo>
                  <a:pt x="472" y="866"/>
                </a:lnTo>
                <a:lnTo>
                  <a:pt x="472" y="869"/>
                </a:lnTo>
                <a:lnTo>
                  <a:pt x="472" y="871"/>
                </a:lnTo>
                <a:lnTo>
                  <a:pt x="472" y="874"/>
                </a:lnTo>
                <a:lnTo>
                  <a:pt x="467" y="876"/>
                </a:lnTo>
                <a:lnTo>
                  <a:pt x="467" y="888"/>
                </a:lnTo>
                <a:lnTo>
                  <a:pt x="465" y="890"/>
                </a:lnTo>
                <a:lnTo>
                  <a:pt x="465" y="893"/>
                </a:lnTo>
                <a:lnTo>
                  <a:pt x="463" y="893"/>
                </a:lnTo>
                <a:lnTo>
                  <a:pt x="463" y="895"/>
                </a:lnTo>
                <a:lnTo>
                  <a:pt x="460" y="897"/>
                </a:lnTo>
                <a:lnTo>
                  <a:pt x="453" y="897"/>
                </a:lnTo>
                <a:lnTo>
                  <a:pt x="451" y="902"/>
                </a:lnTo>
                <a:lnTo>
                  <a:pt x="446" y="902"/>
                </a:lnTo>
                <a:lnTo>
                  <a:pt x="429" y="897"/>
                </a:lnTo>
                <a:lnTo>
                  <a:pt x="422" y="897"/>
                </a:lnTo>
                <a:lnTo>
                  <a:pt x="418" y="897"/>
                </a:lnTo>
                <a:lnTo>
                  <a:pt x="415" y="895"/>
                </a:lnTo>
                <a:lnTo>
                  <a:pt x="413" y="895"/>
                </a:lnTo>
                <a:lnTo>
                  <a:pt x="410" y="895"/>
                </a:lnTo>
                <a:lnTo>
                  <a:pt x="403" y="893"/>
                </a:lnTo>
                <a:lnTo>
                  <a:pt x="401" y="890"/>
                </a:lnTo>
                <a:lnTo>
                  <a:pt x="399" y="890"/>
                </a:lnTo>
                <a:lnTo>
                  <a:pt x="399" y="888"/>
                </a:lnTo>
                <a:lnTo>
                  <a:pt x="396" y="888"/>
                </a:lnTo>
                <a:lnTo>
                  <a:pt x="394" y="885"/>
                </a:lnTo>
                <a:lnTo>
                  <a:pt x="391" y="885"/>
                </a:lnTo>
                <a:lnTo>
                  <a:pt x="387" y="885"/>
                </a:lnTo>
                <a:lnTo>
                  <a:pt x="382" y="883"/>
                </a:lnTo>
                <a:lnTo>
                  <a:pt x="382" y="881"/>
                </a:lnTo>
                <a:lnTo>
                  <a:pt x="377" y="876"/>
                </a:lnTo>
                <a:lnTo>
                  <a:pt x="375" y="874"/>
                </a:lnTo>
                <a:lnTo>
                  <a:pt x="373" y="871"/>
                </a:lnTo>
                <a:lnTo>
                  <a:pt x="370" y="871"/>
                </a:lnTo>
                <a:lnTo>
                  <a:pt x="363" y="869"/>
                </a:lnTo>
                <a:lnTo>
                  <a:pt x="361" y="869"/>
                </a:lnTo>
                <a:lnTo>
                  <a:pt x="356" y="869"/>
                </a:lnTo>
                <a:lnTo>
                  <a:pt x="354" y="869"/>
                </a:lnTo>
                <a:lnTo>
                  <a:pt x="349" y="871"/>
                </a:lnTo>
                <a:lnTo>
                  <a:pt x="344" y="871"/>
                </a:lnTo>
                <a:lnTo>
                  <a:pt x="344" y="874"/>
                </a:lnTo>
                <a:lnTo>
                  <a:pt x="342" y="874"/>
                </a:lnTo>
                <a:lnTo>
                  <a:pt x="342" y="876"/>
                </a:lnTo>
                <a:lnTo>
                  <a:pt x="339" y="876"/>
                </a:lnTo>
                <a:lnTo>
                  <a:pt x="335" y="881"/>
                </a:lnTo>
                <a:lnTo>
                  <a:pt x="332" y="881"/>
                </a:lnTo>
                <a:lnTo>
                  <a:pt x="327" y="885"/>
                </a:lnTo>
                <a:lnTo>
                  <a:pt x="325" y="888"/>
                </a:lnTo>
                <a:lnTo>
                  <a:pt x="318" y="893"/>
                </a:lnTo>
                <a:lnTo>
                  <a:pt x="313" y="902"/>
                </a:lnTo>
                <a:lnTo>
                  <a:pt x="311" y="904"/>
                </a:lnTo>
                <a:lnTo>
                  <a:pt x="309" y="904"/>
                </a:lnTo>
                <a:lnTo>
                  <a:pt x="304" y="907"/>
                </a:lnTo>
                <a:lnTo>
                  <a:pt x="299" y="909"/>
                </a:lnTo>
                <a:lnTo>
                  <a:pt x="297" y="912"/>
                </a:lnTo>
                <a:lnTo>
                  <a:pt x="297" y="914"/>
                </a:lnTo>
                <a:lnTo>
                  <a:pt x="294" y="914"/>
                </a:lnTo>
                <a:lnTo>
                  <a:pt x="280" y="928"/>
                </a:lnTo>
                <a:lnTo>
                  <a:pt x="278" y="931"/>
                </a:lnTo>
                <a:lnTo>
                  <a:pt x="273" y="935"/>
                </a:lnTo>
                <a:lnTo>
                  <a:pt x="271" y="940"/>
                </a:lnTo>
                <a:lnTo>
                  <a:pt x="268" y="940"/>
                </a:lnTo>
                <a:lnTo>
                  <a:pt x="268" y="942"/>
                </a:lnTo>
                <a:lnTo>
                  <a:pt x="263" y="942"/>
                </a:lnTo>
                <a:lnTo>
                  <a:pt x="259" y="942"/>
                </a:lnTo>
                <a:lnTo>
                  <a:pt x="252" y="942"/>
                </a:lnTo>
                <a:lnTo>
                  <a:pt x="237" y="942"/>
                </a:lnTo>
                <a:lnTo>
                  <a:pt x="228" y="942"/>
                </a:lnTo>
                <a:lnTo>
                  <a:pt x="226" y="942"/>
                </a:lnTo>
                <a:lnTo>
                  <a:pt x="216" y="942"/>
                </a:lnTo>
                <a:lnTo>
                  <a:pt x="209" y="945"/>
                </a:lnTo>
                <a:lnTo>
                  <a:pt x="207" y="945"/>
                </a:lnTo>
                <a:lnTo>
                  <a:pt x="202" y="945"/>
                </a:lnTo>
                <a:lnTo>
                  <a:pt x="200" y="947"/>
                </a:lnTo>
                <a:lnTo>
                  <a:pt x="197" y="947"/>
                </a:lnTo>
                <a:lnTo>
                  <a:pt x="195" y="950"/>
                </a:lnTo>
                <a:lnTo>
                  <a:pt x="192" y="950"/>
                </a:lnTo>
                <a:lnTo>
                  <a:pt x="190" y="954"/>
                </a:lnTo>
                <a:lnTo>
                  <a:pt x="188" y="954"/>
                </a:lnTo>
                <a:lnTo>
                  <a:pt x="185" y="954"/>
                </a:lnTo>
                <a:lnTo>
                  <a:pt x="178" y="959"/>
                </a:lnTo>
                <a:lnTo>
                  <a:pt x="176" y="959"/>
                </a:lnTo>
                <a:lnTo>
                  <a:pt x="173" y="964"/>
                </a:lnTo>
                <a:lnTo>
                  <a:pt x="166" y="971"/>
                </a:lnTo>
                <a:lnTo>
                  <a:pt x="162" y="973"/>
                </a:lnTo>
                <a:lnTo>
                  <a:pt x="162" y="976"/>
                </a:lnTo>
                <a:lnTo>
                  <a:pt x="159" y="976"/>
                </a:lnTo>
                <a:lnTo>
                  <a:pt x="157" y="983"/>
                </a:lnTo>
                <a:lnTo>
                  <a:pt x="154" y="985"/>
                </a:lnTo>
                <a:lnTo>
                  <a:pt x="152" y="988"/>
                </a:lnTo>
                <a:lnTo>
                  <a:pt x="152" y="990"/>
                </a:lnTo>
                <a:lnTo>
                  <a:pt x="152" y="992"/>
                </a:lnTo>
                <a:lnTo>
                  <a:pt x="150" y="995"/>
                </a:lnTo>
                <a:lnTo>
                  <a:pt x="150" y="997"/>
                </a:lnTo>
                <a:lnTo>
                  <a:pt x="147" y="1007"/>
                </a:lnTo>
                <a:lnTo>
                  <a:pt x="143" y="1016"/>
                </a:lnTo>
                <a:lnTo>
                  <a:pt x="143" y="1018"/>
                </a:lnTo>
                <a:lnTo>
                  <a:pt x="140" y="1023"/>
                </a:lnTo>
                <a:lnTo>
                  <a:pt x="133" y="1028"/>
                </a:lnTo>
                <a:lnTo>
                  <a:pt x="126" y="1028"/>
                </a:lnTo>
                <a:lnTo>
                  <a:pt x="119" y="1030"/>
                </a:lnTo>
                <a:lnTo>
                  <a:pt x="114" y="1028"/>
                </a:lnTo>
                <a:lnTo>
                  <a:pt x="109" y="1028"/>
                </a:lnTo>
                <a:lnTo>
                  <a:pt x="107" y="1030"/>
                </a:lnTo>
                <a:lnTo>
                  <a:pt x="95" y="1030"/>
                </a:lnTo>
                <a:lnTo>
                  <a:pt x="90" y="1028"/>
                </a:lnTo>
                <a:lnTo>
                  <a:pt x="74" y="1023"/>
                </a:lnTo>
                <a:lnTo>
                  <a:pt x="74" y="1018"/>
                </a:lnTo>
                <a:lnTo>
                  <a:pt x="74" y="1016"/>
                </a:lnTo>
                <a:lnTo>
                  <a:pt x="74" y="1014"/>
                </a:lnTo>
                <a:lnTo>
                  <a:pt x="72" y="1014"/>
                </a:lnTo>
                <a:lnTo>
                  <a:pt x="72" y="1011"/>
                </a:lnTo>
                <a:lnTo>
                  <a:pt x="72" y="1009"/>
                </a:lnTo>
                <a:lnTo>
                  <a:pt x="69" y="1007"/>
                </a:lnTo>
                <a:lnTo>
                  <a:pt x="69" y="1004"/>
                </a:lnTo>
                <a:lnTo>
                  <a:pt x="67" y="1004"/>
                </a:lnTo>
                <a:lnTo>
                  <a:pt x="67" y="999"/>
                </a:lnTo>
                <a:lnTo>
                  <a:pt x="64" y="999"/>
                </a:lnTo>
                <a:lnTo>
                  <a:pt x="64" y="997"/>
                </a:lnTo>
                <a:lnTo>
                  <a:pt x="60" y="997"/>
                </a:lnTo>
                <a:lnTo>
                  <a:pt x="60" y="995"/>
                </a:lnTo>
                <a:lnTo>
                  <a:pt x="57" y="995"/>
                </a:lnTo>
                <a:lnTo>
                  <a:pt x="55" y="992"/>
                </a:lnTo>
                <a:lnTo>
                  <a:pt x="53" y="990"/>
                </a:lnTo>
                <a:lnTo>
                  <a:pt x="50" y="990"/>
                </a:lnTo>
                <a:lnTo>
                  <a:pt x="48" y="990"/>
                </a:lnTo>
                <a:lnTo>
                  <a:pt x="41" y="985"/>
                </a:lnTo>
                <a:lnTo>
                  <a:pt x="36" y="983"/>
                </a:lnTo>
                <a:lnTo>
                  <a:pt x="34" y="983"/>
                </a:lnTo>
                <a:lnTo>
                  <a:pt x="31" y="978"/>
                </a:lnTo>
                <a:lnTo>
                  <a:pt x="29" y="978"/>
                </a:lnTo>
                <a:lnTo>
                  <a:pt x="29" y="97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0" name="Freeform 1028"/>
          <p:cNvSpPr>
            <a:spLocks/>
          </p:cNvSpPr>
          <p:nvPr/>
        </p:nvSpPr>
        <p:spPr bwMode="auto">
          <a:xfrm>
            <a:off x="3240088" y="5554663"/>
            <a:ext cx="7937" cy="7937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0 w 5"/>
              <a:gd name="T5" fmla="*/ 2147483647 h 5"/>
              <a:gd name="T6" fmla="*/ 0 w 5"/>
              <a:gd name="T7" fmla="*/ 0 h 5"/>
              <a:gd name="T8" fmla="*/ 0 w 5"/>
              <a:gd name="T9" fmla="*/ 0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"/>
              <a:gd name="T25" fmla="*/ 0 h 5"/>
              <a:gd name="T26" fmla="*/ 5 w 5"/>
              <a:gd name="T27" fmla="*/ 5 h 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" h="5">
                <a:moveTo>
                  <a:pt x="5" y="5"/>
                </a:moveTo>
                <a:lnTo>
                  <a:pt x="3" y="5"/>
                </a:lnTo>
                <a:lnTo>
                  <a:pt x="0" y="2"/>
                </a:lnTo>
                <a:lnTo>
                  <a:pt x="0" y="0"/>
                </a:lnTo>
                <a:lnTo>
                  <a:pt x="3" y="2"/>
                </a:lnTo>
                <a:lnTo>
                  <a:pt x="5" y="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1" name="Freeform 1029"/>
          <p:cNvSpPr>
            <a:spLocks/>
          </p:cNvSpPr>
          <p:nvPr/>
        </p:nvSpPr>
        <p:spPr bwMode="auto">
          <a:xfrm>
            <a:off x="3240088" y="5554663"/>
            <a:ext cx="7937" cy="7937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0 w 5"/>
              <a:gd name="T5" fmla="*/ 2147483647 h 5"/>
              <a:gd name="T6" fmla="*/ 0 w 5"/>
              <a:gd name="T7" fmla="*/ 0 h 5"/>
              <a:gd name="T8" fmla="*/ 0 w 5"/>
              <a:gd name="T9" fmla="*/ 0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"/>
              <a:gd name="T25" fmla="*/ 0 h 5"/>
              <a:gd name="T26" fmla="*/ 5 w 5"/>
              <a:gd name="T27" fmla="*/ 5 h 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" h="5">
                <a:moveTo>
                  <a:pt x="5" y="5"/>
                </a:moveTo>
                <a:lnTo>
                  <a:pt x="3" y="5"/>
                </a:lnTo>
                <a:lnTo>
                  <a:pt x="0" y="2"/>
                </a:lnTo>
                <a:lnTo>
                  <a:pt x="0" y="0"/>
                </a:lnTo>
                <a:lnTo>
                  <a:pt x="3" y="2"/>
                </a:lnTo>
                <a:lnTo>
                  <a:pt x="5" y="5"/>
                </a:lnTo>
              </a:path>
            </a:pathLst>
          </a:custGeom>
          <a:noFill/>
          <a:ln w="7938" cap="rnd">
            <a:solidFill>
              <a:srgbClr val="6E6E6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2" name="Line 1030"/>
          <p:cNvSpPr>
            <a:spLocks noChangeShapeType="1"/>
          </p:cNvSpPr>
          <p:nvPr/>
        </p:nvSpPr>
        <p:spPr bwMode="auto">
          <a:xfrm>
            <a:off x="4813300" y="4945063"/>
            <a:ext cx="1588" cy="1587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Line 1031"/>
          <p:cNvSpPr>
            <a:spLocks noChangeShapeType="1"/>
          </p:cNvSpPr>
          <p:nvPr/>
        </p:nvSpPr>
        <p:spPr bwMode="auto">
          <a:xfrm>
            <a:off x="4283075" y="4775200"/>
            <a:ext cx="1588" cy="1588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Line 1032"/>
          <p:cNvSpPr>
            <a:spLocks noChangeShapeType="1"/>
          </p:cNvSpPr>
          <p:nvPr/>
        </p:nvSpPr>
        <p:spPr bwMode="auto">
          <a:xfrm>
            <a:off x="5005388" y="4808538"/>
            <a:ext cx="1587" cy="1587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Line 1033"/>
          <p:cNvSpPr>
            <a:spLocks noChangeShapeType="1"/>
          </p:cNvSpPr>
          <p:nvPr/>
        </p:nvSpPr>
        <p:spPr bwMode="auto">
          <a:xfrm>
            <a:off x="4071938" y="4608513"/>
            <a:ext cx="1587" cy="1587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034"/>
          <p:cNvSpPr>
            <a:spLocks noChangeShapeType="1"/>
          </p:cNvSpPr>
          <p:nvPr/>
        </p:nvSpPr>
        <p:spPr bwMode="auto">
          <a:xfrm>
            <a:off x="4011613" y="5713413"/>
            <a:ext cx="1587" cy="1587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035"/>
          <p:cNvSpPr>
            <a:spLocks noChangeShapeType="1"/>
          </p:cNvSpPr>
          <p:nvPr/>
        </p:nvSpPr>
        <p:spPr bwMode="auto">
          <a:xfrm>
            <a:off x="3783013" y="4816475"/>
            <a:ext cx="1587" cy="1588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1036"/>
          <p:cNvSpPr>
            <a:spLocks noChangeShapeType="1"/>
          </p:cNvSpPr>
          <p:nvPr/>
        </p:nvSpPr>
        <p:spPr bwMode="auto">
          <a:xfrm>
            <a:off x="4244975" y="5570538"/>
            <a:ext cx="1588" cy="1587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Line 1037"/>
          <p:cNvSpPr>
            <a:spLocks noChangeShapeType="1"/>
          </p:cNvSpPr>
          <p:nvPr/>
        </p:nvSpPr>
        <p:spPr bwMode="auto">
          <a:xfrm>
            <a:off x="4632325" y="5321300"/>
            <a:ext cx="1588" cy="1588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Line 1038"/>
          <p:cNvSpPr>
            <a:spLocks noChangeShapeType="1"/>
          </p:cNvSpPr>
          <p:nvPr/>
        </p:nvSpPr>
        <p:spPr bwMode="auto">
          <a:xfrm>
            <a:off x="4437063" y="5159375"/>
            <a:ext cx="1587" cy="1588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" name="Freeform 1039"/>
          <p:cNvSpPr>
            <a:spLocks/>
          </p:cNvSpPr>
          <p:nvPr/>
        </p:nvSpPr>
        <p:spPr bwMode="auto">
          <a:xfrm>
            <a:off x="2266950" y="1450975"/>
            <a:ext cx="3103563" cy="2152650"/>
          </a:xfrm>
          <a:custGeom>
            <a:avLst/>
            <a:gdLst>
              <a:gd name="T0" fmla="*/ 2147483647 w 1955"/>
              <a:gd name="T1" fmla="*/ 2147483647 h 1356"/>
              <a:gd name="T2" fmla="*/ 2147483647 w 1955"/>
              <a:gd name="T3" fmla="*/ 2147483647 h 1356"/>
              <a:gd name="T4" fmla="*/ 2147483647 w 1955"/>
              <a:gd name="T5" fmla="*/ 2147483647 h 1356"/>
              <a:gd name="T6" fmla="*/ 2147483647 w 1955"/>
              <a:gd name="T7" fmla="*/ 2147483647 h 1356"/>
              <a:gd name="T8" fmla="*/ 2147483647 w 1955"/>
              <a:gd name="T9" fmla="*/ 2147483647 h 1356"/>
              <a:gd name="T10" fmla="*/ 2147483647 w 1955"/>
              <a:gd name="T11" fmla="*/ 2147483647 h 1356"/>
              <a:gd name="T12" fmla="*/ 2147483647 w 1955"/>
              <a:gd name="T13" fmla="*/ 2147483647 h 1356"/>
              <a:gd name="T14" fmla="*/ 2147483647 w 1955"/>
              <a:gd name="T15" fmla="*/ 2147483647 h 1356"/>
              <a:gd name="T16" fmla="*/ 2147483647 w 1955"/>
              <a:gd name="T17" fmla="*/ 2147483647 h 1356"/>
              <a:gd name="T18" fmla="*/ 2147483647 w 1955"/>
              <a:gd name="T19" fmla="*/ 2147483647 h 1356"/>
              <a:gd name="T20" fmla="*/ 2147483647 w 1955"/>
              <a:gd name="T21" fmla="*/ 2147483647 h 1356"/>
              <a:gd name="T22" fmla="*/ 2147483647 w 1955"/>
              <a:gd name="T23" fmla="*/ 2147483647 h 1356"/>
              <a:gd name="T24" fmla="*/ 2147483647 w 1955"/>
              <a:gd name="T25" fmla="*/ 2147483647 h 1356"/>
              <a:gd name="T26" fmla="*/ 2147483647 w 1955"/>
              <a:gd name="T27" fmla="*/ 2147483647 h 1356"/>
              <a:gd name="T28" fmla="*/ 2147483647 w 1955"/>
              <a:gd name="T29" fmla="*/ 2147483647 h 1356"/>
              <a:gd name="T30" fmla="*/ 2147483647 w 1955"/>
              <a:gd name="T31" fmla="*/ 2147483647 h 1356"/>
              <a:gd name="T32" fmla="*/ 2147483647 w 1955"/>
              <a:gd name="T33" fmla="*/ 2147483647 h 1356"/>
              <a:gd name="T34" fmla="*/ 2147483647 w 1955"/>
              <a:gd name="T35" fmla="*/ 2147483647 h 1356"/>
              <a:gd name="T36" fmla="*/ 2147483647 w 1955"/>
              <a:gd name="T37" fmla="*/ 2147483647 h 1356"/>
              <a:gd name="T38" fmla="*/ 2147483647 w 1955"/>
              <a:gd name="T39" fmla="*/ 2147483647 h 1356"/>
              <a:gd name="T40" fmla="*/ 2147483647 w 1955"/>
              <a:gd name="T41" fmla="*/ 2147483647 h 1356"/>
              <a:gd name="T42" fmla="*/ 2147483647 w 1955"/>
              <a:gd name="T43" fmla="*/ 2147483647 h 1356"/>
              <a:gd name="T44" fmla="*/ 2147483647 w 1955"/>
              <a:gd name="T45" fmla="*/ 2147483647 h 1356"/>
              <a:gd name="T46" fmla="*/ 2147483647 w 1955"/>
              <a:gd name="T47" fmla="*/ 2147483647 h 1356"/>
              <a:gd name="T48" fmla="*/ 2147483647 w 1955"/>
              <a:gd name="T49" fmla="*/ 2147483647 h 1356"/>
              <a:gd name="T50" fmla="*/ 2147483647 w 1955"/>
              <a:gd name="T51" fmla="*/ 2147483647 h 1356"/>
              <a:gd name="T52" fmla="*/ 2147483647 w 1955"/>
              <a:gd name="T53" fmla="*/ 2147483647 h 1356"/>
              <a:gd name="T54" fmla="*/ 2147483647 w 1955"/>
              <a:gd name="T55" fmla="*/ 2147483647 h 1356"/>
              <a:gd name="T56" fmla="*/ 2147483647 w 1955"/>
              <a:gd name="T57" fmla="*/ 2147483647 h 1356"/>
              <a:gd name="T58" fmla="*/ 2147483647 w 1955"/>
              <a:gd name="T59" fmla="*/ 2147483647 h 1356"/>
              <a:gd name="T60" fmla="*/ 2147483647 w 1955"/>
              <a:gd name="T61" fmla="*/ 2147483647 h 1356"/>
              <a:gd name="T62" fmla="*/ 2147483647 w 1955"/>
              <a:gd name="T63" fmla="*/ 2147483647 h 1356"/>
              <a:gd name="T64" fmla="*/ 2147483647 w 1955"/>
              <a:gd name="T65" fmla="*/ 2147483647 h 1356"/>
              <a:gd name="T66" fmla="*/ 2147483647 w 1955"/>
              <a:gd name="T67" fmla="*/ 2147483647 h 1356"/>
              <a:gd name="T68" fmla="*/ 2147483647 w 1955"/>
              <a:gd name="T69" fmla="*/ 2147483647 h 1356"/>
              <a:gd name="T70" fmla="*/ 2147483647 w 1955"/>
              <a:gd name="T71" fmla="*/ 2147483647 h 1356"/>
              <a:gd name="T72" fmla="*/ 2147483647 w 1955"/>
              <a:gd name="T73" fmla="*/ 2147483647 h 1356"/>
              <a:gd name="T74" fmla="*/ 2147483647 w 1955"/>
              <a:gd name="T75" fmla="*/ 2147483647 h 1356"/>
              <a:gd name="T76" fmla="*/ 2147483647 w 1955"/>
              <a:gd name="T77" fmla="*/ 2147483647 h 1356"/>
              <a:gd name="T78" fmla="*/ 2147483647 w 1955"/>
              <a:gd name="T79" fmla="*/ 2147483647 h 1356"/>
              <a:gd name="T80" fmla="*/ 2147483647 w 1955"/>
              <a:gd name="T81" fmla="*/ 2147483647 h 1356"/>
              <a:gd name="T82" fmla="*/ 2147483647 w 1955"/>
              <a:gd name="T83" fmla="*/ 2147483647 h 1356"/>
              <a:gd name="T84" fmla="*/ 2147483647 w 1955"/>
              <a:gd name="T85" fmla="*/ 2147483647 h 1356"/>
              <a:gd name="T86" fmla="*/ 2147483647 w 1955"/>
              <a:gd name="T87" fmla="*/ 2147483647 h 1356"/>
              <a:gd name="T88" fmla="*/ 2147483647 w 1955"/>
              <a:gd name="T89" fmla="*/ 2147483647 h 1356"/>
              <a:gd name="T90" fmla="*/ 2147483647 w 1955"/>
              <a:gd name="T91" fmla="*/ 2147483647 h 1356"/>
              <a:gd name="T92" fmla="*/ 2147483647 w 1955"/>
              <a:gd name="T93" fmla="*/ 2147483647 h 1356"/>
              <a:gd name="T94" fmla="*/ 2147483647 w 1955"/>
              <a:gd name="T95" fmla="*/ 2147483647 h 1356"/>
              <a:gd name="T96" fmla="*/ 2147483647 w 1955"/>
              <a:gd name="T97" fmla="*/ 2147483647 h 1356"/>
              <a:gd name="T98" fmla="*/ 2147483647 w 1955"/>
              <a:gd name="T99" fmla="*/ 2147483647 h 1356"/>
              <a:gd name="T100" fmla="*/ 2147483647 w 1955"/>
              <a:gd name="T101" fmla="*/ 2147483647 h 1356"/>
              <a:gd name="T102" fmla="*/ 2147483647 w 1955"/>
              <a:gd name="T103" fmla="*/ 2147483647 h 1356"/>
              <a:gd name="T104" fmla="*/ 2147483647 w 1955"/>
              <a:gd name="T105" fmla="*/ 2147483647 h 1356"/>
              <a:gd name="T106" fmla="*/ 2147483647 w 1955"/>
              <a:gd name="T107" fmla="*/ 2147483647 h 1356"/>
              <a:gd name="T108" fmla="*/ 2147483647 w 1955"/>
              <a:gd name="T109" fmla="*/ 2147483647 h 1356"/>
              <a:gd name="T110" fmla="*/ 2147483647 w 1955"/>
              <a:gd name="T111" fmla="*/ 2147483647 h 1356"/>
              <a:gd name="T112" fmla="*/ 2147483647 w 1955"/>
              <a:gd name="T113" fmla="*/ 2147483647 h 1356"/>
              <a:gd name="T114" fmla="*/ 2147483647 w 1955"/>
              <a:gd name="T115" fmla="*/ 2147483647 h 1356"/>
              <a:gd name="T116" fmla="*/ 2147483647 w 1955"/>
              <a:gd name="T117" fmla="*/ 2147483647 h 1356"/>
              <a:gd name="T118" fmla="*/ 2147483647 w 1955"/>
              <a:gd name="T119" fmla="*/ 2147483647 h 1356"/>
              <a:gd name="T120" fmla="*/ 2147483647 w 1955"/>
              <a:gd name="T121" fmla="*/ 2147483647 h 1356"/>
              <a:gd name="T122" fmla="*/ 2147483647 w 1955"/>
              <a:gd name="T123" fmla="*/ 2147483647 h 135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955"/>
              <a:gd name="T187" fmla="*/ 0 h 1356"/>
              <a:gd name="T188" fmla="*/ 1955 w 1955"/>
              <a:gd name="T189" fmla="*/ 1356 h 135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955" h="1356">
                <a:moveTo>
                  <a:pt x="1952" y="363"/>
                </a:moveTo>
                <a:lnTo>
                  <a:pt x="1948" y="347"/>
                </a:lnTo>
                <a:lnTo>
                  <a:pt x="1948" y="340"/>
                </a:lnTo>
                <a:lnTo>
                  <a:pt x="1945" y="328"/>
                </a:lnTo>
                <a:lnTo>
                  <a:pt x="1945" y="321"/>
                </a:lnTo>
                <a:lnTo>
                  <a:pt x="1943" y="309"/>
                </a:lnTo>
                <a:lnTo>
                  <a:pt x="1941" y="307"/>
                </a:lnTo>
                <a:lnTo>
                  <a:pt x="1938" y="304"/>
                </a:lnTo>
                <a:lnTo>
                  <a:pt x="1936" y="304"/>
                </a:lnTo>
                <a:lnTo>
                  <a:pt x="1931" y="304"/>
                </a:lnTo>
                <a:lnTo>
                  <a:pt x="1914" y="304"/>
                </a:lnTo>
                <a:lnTo>
                  <a:pt x="1910" y="304"/>
                </a:lnTo>
                <a:lnTo>
                  <a:pt x="1905" y="302"/>
                </a:lnTo>
                <a:lnTo>
                  <a:pt x="1898" y="302"/>
                </a:lnTo>
                <a:lnTo>
                  <a:pt x="1898" y="299"/>
                </a:lnTo>
                <a:lnTo>
                  <a:pt x="1895" y="299"/>
                </a:lnTo>
                <a:lnTo>
                  <a:pt x="1891" y="297"/>
                </a:lnTo>
                <a:lnTo>
                  <a:pt x="1886" y="297"/>
                </a:lnTo>
                <a:lnTo>
                  <a:pt x="1884" y="299"/>
                </a:lnTo>
                <a:lnTo>
                  <a:pt x="1881" y="299"/>
                </a:lnTo>
                <a:lnTo>
                  <a:pt x="1879" y="299"/>
                </a:lnTo>
                <a:lnTo>
                  <a:pt x="1879" y="302"/>
                </a:lnTo>
                <a:lnTo>
                  <a:pt x="1877" y="302"/>
                </a:lnTo>
                <a:lnTo>
                  <a:pt x="1874" y="304"/>
                </a:lnTo>
                <a:lnTo>
                  <a:pt x="1872" y="304"/>
                </a:lnTo>
                <a:lnTo>
                  <a:pt x="1867" y="302"/>
                </a:lnTo>
                <a:lnTo>
                  <a:pt x="1865" y="299"/>
                </a:lnTo>
                <a:lnTo>
                  <a:pt x="1862" y="297"/>
                </a:lnTo>
                <a:lnTo>
                  <a:pt x="1862" y="292"/>
                </a:lnTo>
                <a:lnTo>
                  <a:pt x="1862" y="290"/>
                </a:lnTo>
                <a:lnTo>
                  <a:pt x="1860" y="288"/>
                </a:lnTo>
                <a:lnTo>
                  <a:pt x="1862" y="280"/>
                </a:lnTo>
                <a:lnTo>
                  <a:pt x="1860" y="271"/>
                </a:lnTo>
                <a:lnTo>
                  <a:pt x="1858" y="261"/>
                </a:lnTo>
                <a:lnTo>
                  <a:pt x="1855" y="254"/>
                </a:lnTo>
                <a:lnTo>
                  <a:pt x="1855" y="250"/>
                </a:lnTo>
                <a:lnTo>
                  <a:pt x="1853" y="245"/>
                </a:lnTo>
                <a:lnTo>
                  <a:pt x="1853" y="242"/>
                </a:lnTo>
                <a:lnTo>
                  <a:pt x="1850" y="240"/>
                </a:lnTo>
                <a:lnTo>
                  <a:pt x="1846" y="240"/>
                </a:lnTo>
                <a:lnTo>
                  <a:pt x="1843" y="240"/>
                </a:lnTo>
                <a:lnTo>
                  <a:pt x="1841" y="238"/>
                </a:lnTo>
                <a:lnTo>
                  <a:pt x="1836" y="240"/>
                </a:lnTo>
                <a:lnTo>
                  <a:pt x="1834" y="240"/>
                </a:lnTo>
                <a:lnTo>
                  <a:pt x="1827" y="245"/>
                </a:lnTo>
                <a:lnTo>
                  <a:pt x="1824" y="245"/>
                </a:lnTo>
                <a:lnTo>
                  <a:pt x="1822" y="250"/>
                </a:lnTo>
                <a:lnTo>
                  <a:pt x="1820" y="250"/>
                </a:lnTo>
                <a:lnTo>
                  <a:pt x="1820" y="252"/>
                </a:lnTo>
                <a:lnTo>
                  <a:pt x="1810" y="252"/>
                </a:lnTo>
                <a:lnTo>
                  <a:pt x="1808" y="254"/>
                </a:lnTo>
                <a:lnTo>
                  <a:pt x="1803" y="254"/>
                </a:lnTo>
                <a:lnTo>
                  <a:pt x="1794" y="257"/>
                </a:lnTo>
                <a:lnTo>
                  <a:pt x="1791" y="257"/>
                </a:lnTo>
                <a:lnTo>
                  <a:pt x="1789" y="257"/>
                </a:lnTo>
                <a:lnTo>
                  <a:pt x="1786" y="259"/>
                </a:lnTo>
                <a:lnTo>
                  <a:pt x="1782" y="259"/>
                </a:lnTo>
                <a:lnTo>
                  <a:pt x="1779" y="261"/>
                </a:lnTo>
                <a:lnTo>
                  <a:pt x="1777" y="261"/>
                </a:lnTo>
                <a:lnTo>
                  <a:pt x="1775" y="266"/>
                </a:lnTo>
                <a:lnTo>
                  <a:pt x="1772" y="269"/>
                </a:lnTo>
                <a:lnTo>
                  <a:pt x="1770" y="269"/>
                </a:lnTo>
                <a:lnTo>
                  <a:pt x="1770" y="271"/>
                </a:lnTo>
                <a:lnTo>
                  <a:pt x="1765" y="273"/>
                </a:lnTo>
                <a:lnTo>
                  <a:pt x="1765" y="276"/>
                </a:lnTo>
                <a:lnTo>
                  <a:pt x="1763" y="283"/>
                </a:lnTo>
                <a:lnTo>
                  <a:pt x="1760" y="290"/>
                </a:lnTo>
                <a:lnTo>
                  <a:pt x="1758" y="290"/>
                </a:lnTo>
                <a:lnTo>
                  <a:pt x="1758" y="292"/>
                </a:lnTo>
                <a:lnTo>
                  <a:pt x="1756" y="297"/>
                </a:lnTo>
                <a:lnTo>
                  <a:pt x="1753" y="299"/>
                </a:lnTo>
                <a:lnTo>
                  <a:pt x="1751" y="299"/>
                </a:lnTo>
                <a:lnTo>
                  <a:pt x="1751" y="302"/>
                </a:lnTo>
                <a:lnTo>
                  <a:pt x="1744" y="302"/>
                </a:lnTo>
                <a:lnTo>
                  <a:pt x="1737" y="304"/>
                </a:lnTo>
                <a:lnTo>
                  <a:pt x="1732" y="304"/>
                </a:lnTo>
                <a:lnTo>
                  <a:pt x="1730" y="302"/>
                </a:lnTo>
                <a:lnTo>
                  <a:pt x="1722" y="302"/>
                </a:lnTo>
                <a:lnTo>
                  <a:pt x="1720" y="302"/>
                </a:lnTo>
                <a:lnTo>
                  <a:pt x="1718" y="304"/>
                </a:lnTo>
                <a:lnTo>
                  <a:pt x="1713" y="304"/>
                </a:lnTo>
                <a:lnTo>
                  <a:pt x="1706" y="304"/>
                </a:lnTo>
                <a:lnTo>
                  <a:pt x="1704" y="304"/>
                </a:lnTo>
                <a:lnTo>
                  <a:pt x="1701" y="304"/>
                </a:lnTo>
                <a:lnTo>
                  <a:pt x="1694" y="304"/>
                </a:lnTo>
                <a:lnTo>
                  <a:pt x="1675" y="304"/>
                </a:lnTo>
                <a:lnTo>
                  <a:pt x="1675" y="299"/>
                </a:lnTo>
                <a:lnTo>
                  <a:pt x="1673" y="299"/>
                </a:lnTo>
                <a:lnTo>
                  <a:pt x="1670" y="299"/>
                </a:lnTo>
                <a:lnTo>
                  <a:pt x="1666" y="299"/>
                </a:lnTo>
                <a:lnTo>
                  <a:pt x="1663" y="299"/>
                </a:lnTo>
                <a:lnTo>
                  <a:pt x="1659" y="299"/>
                </a:lnTo>
                <a:lnTo>
                  <a:pt x="1656" y="299"/>
                </a:lnTo>
                <a:lnTo>
                  <a:pt x="1647" y="299"/>
                </a:lnTo>
                <a:lnTo>
                  <a:pt x="1632" y="297"/>
                </a:lnTo>
                <a:lnTo>
                  <a:pt x="1632" y="295"/>
                </a:lnTo>
                <a:lnTo>
                  <a:pt x="1628" y="295"/>
                </a:lnTo>
                <a:lnTo>
                  <a:pt x="1621" y="295"/>
                </a:lnTo>
                <a:lnTo>
                  <a:pt x="1618" y="295"/>
                </a:lnTo>
                <a:lnTo>
                  <a:pt x="1613" y="297"/>
                </a:lnTo>
                <a:lnTo>
                  <a:pt x="1611" y="297"/>
                </a:lnTo>
                <a:lnTo>
                  <a:pt x="1609" y="297"/>
                </a:lnTo>
                <a:lnTo>
                  <a:pt x="1604" y="297"/>
                </a:lnTo>
                <a:lnTo>
                  <a:pt x="1602" y="297"/>
                </a:lnTo>
                <a:lnTo>
                  <a:pt x="1597" y="297"/>
                </a:lnTo>
                <a:lnTo>
                  <a:pt x="1592" y="297"/>
                </a:lnTo>
                <a:lnTo>
                  <a:pt x="1590" y="297"/>
                </a:lnTo>
                <a:lnTo>
                  <a:pt x="1585" y="297"/>
                </a:lnTo>
                <a:lnTo>
                  <a:pt x="1583" y="295"/>
                </a:lnTo>
                <a:lnTo>
                  <a:pt x="1580" y="295"/>
                </a:lnTo>
                <a:lnTo>
                  <a:pt x="1576" y="295"/>
                </a:lnTo>
                <a:lnTo>
                  <a:pt x="1573" y="295"/>
                </a:lnTo>
                <a:lnTo>
                  <a:pt x="1561" y="295"/>
                </a:lnTo>
                <a:lnTo>
                  <a:pt x="1559" y="292"/>
                </a:lnTo>
                <a:lnTo>
                  <a:pt x="1557" y="292"/>
                </a:lnTo>
                <a:lnTo>
                  <a:pt x="1554" y="292"/>
                </a:lnTo>
                <a:lnTo>
                  <a:pt x="1552" y="290"/>
                </a:lnTo>
                <a:lnTo>
                  <a:pt x="1542" y="290"/>
                </a:lnTo>
                <a:lnTo>
                  <a:pt x="1540" y="290"/>
                </a:lnTo>
                <a:lnTo>
                  <a:pt x="1535" y="290"/>
                </a:lnTo>
                <a:lnTo>
                  <a:pt x="1533" y="290"/>
                </a:lnTo>
                <a:lnTo>
                  <a:pt x="1531" y="290"/>
                </a:lnTo>
                <a:lnTo>
                  <a:pt x="1528" y="290"/>
                </a:lnTo>
                <a:lnTo>
                  <a:pt x="1516" y="290"/>
                </a:lnTo>
                <a:lnTo>
                  <a:pt x="1514" y="290"/>
                </a:lnTo>
                <a:lnTo>
                  <a:pt x="1509" y="290"/>
                </a:lnTo>
                <a:lnTo>
                  <a:pt x="1507" y="292"/>
                </a:lnTo>
                <a:lnTo>
                  <a:pt x="1502" y="290"/>
                </a:lnTo>
                <a:lnTo>
                  <a:pt x="1500" y="290"/>
                </a:lnTo>
                <a:lnTo>
                  <a:pt x="1497" y="288"/>
                </a:lnTo>
                <a:lnTo>
                  <a:pt x="1495" y="288"/>
                </a:lnTo>
                <a:lnTo>
                  <a:pt x="1493" y="288"/>
                </a:lnTo>
                <a:lnTo>
                  <a:pt x="1481" y="283"/>
                </a:lnTo>
                <a:lnTo>
                  <a:pt x="1478" y="283"/>
                </a:lnTo>
                <a:lnTo>
                  <a:pt x="1474" y="283"/>
                </a:lnTo>
                <a:lnTo>
                  <a:pt x="1474" y="280"/>
                </a:lnTo>
                <a:lnTo>
                  <a:pt x="1467" y="278"/>
                </a:lnTo>
                <a:lnTo>
                  <a:pt x="1467" y="280"/>
                </a:lnTo>
                <a:lnTo>
                  <a:pt x="1462" y="276"/>
                </a:lnTo>
                <a:lnTo>
                  <a:pt x="1455" y="276"/>
                </a:lnTo>
                <a:lnTo>
                  <a:pt x="1452" y="273"/>
                </a:lnTo>
                <a:lnTo>
                  <a:pt x="1450" y="273"/>
                </a:lnTo>
                <a:lnTo>
                  <a:pt x="1448" y="273"/>
                </a:lnTo>
                <a:lnTo>
                  <a:pt x="1438" y="271"/>
                </a:lnTo>
                <a:lnTo>
                  <a:pt x="1436" y="269"/>
                </a:lnTo>
                <a:lnTo>
                  <a:pt x="1433" y="271"/>
                </a:lnTo>
                <a:lnTo>
                  <a:pt x="1433" y="269"/>
                </a:lnTo>
                <a:lnTo>
                  <a:pt x="1429" y="269"/>
                </a:lnTo>
                <a:lnTo>
                  <a:pt x="1424" y="266"/>
                </a:lnTo>
                <a:lnTo>
                  <a:pt x="1422" y="264"/>
                </a:lnTo>
                <a:lnTo>
                  <a:pt x="1417" y="261"/>
                </a:lnTo>
                <a:lnTo>
                  <a:pt x="1414" y="261"/>
                </a:lnTo>
                <a:lnTo>
                  <a:pt x="1414" y="259"/>
                </a:lnTo>
                <a:lnTo>
                  <a:pt x="1414" y="257"/>
                </a:lnTo>
                <a:lnTo>
                  <a:pt x="1412" y="252"/>
                </a:lnTo>
                <a:lnTo>
                  <a:pt x="1410" y="250"/>
                </a:lnTo>
                <a:lnTo>
                  <a:pt x="1405" y="242"/>
                </a:lnTo>
                <a:lnTo>
                  <a:pt x="1403" y="242"/>
                </a:lnTo>
                <a:lnTo>
                  <a:pt x="1400" y="240"/>
                </a:lnTo>
                <a:lnTo>
                  <a:pt x="1393" y="235"/>
                </a:lnTo>
                <a:lnTo>
                  <a:pt x="1388" y="231"/>
                </a:lnTo>
                <a:lnTo>
                  <a:pt x="1384" y="231"/>
                </a:lnTo>
                <a:lnTo>
                  <a:pt x="1381" y="228"/>
                </a:lnTo>
                <a:lnTo>
                  <a:pt x="1376" y="228"/>
                </a:lnTo>
                <a:lnTo>
                  <a:pt x="1372" y="226"/>
                </a:lnTo>
                <a:lnTo>
                  <a:pt x="1367" y="226"/>
                </a:lnTo>
                <a:lnTo>
                  <a:pt x="1360" y="228"/>
                </a:lnTo>
                <a:lnTo>
                  <a:pt x="1355" y="231"/>
                </a:lnTo>
                <a:lnTo>
                  <a:pt x="1353" y="231"/>
                </a:lnTo>
                <a:lnTo>
                  <a:pt x="1348" y="226"/>
                </a:lnTo>
                <a:lnTo>
                  <a:pt x="1346" y="223"/>
                </a:lnTo>
                <a:lnTo>
                  <a:pt x="1343" y="223"/>
                </a:lnTo>
                <a:lnTo>
                  <a:pt x="1341" y="221"/>
                </a:lnTo>
                <a:lnTo>
                  <a:pt x="1339" y="219"/>
                </a:lnTo>
                <a:lnTo>
                  <a:pt x="1336" y="214"/>
                </a:lnTo>
                <a:lnTo>
                  <a:pt x="1334" y="212"/>
                </a:lnTo>
                <a:lnTo>
                  <a:pt x="1329" y="209"/>
                </a:lnTo>
                <a:lnTo>
                  <a:pt x="1324" y="207"/>
                </a:lnTo>
                <a:lnTo>
                  <a:pt x="1324" y="204"/>
                </a:lnTo>
                <a:lnTo>
                  <a:pt x="1324" y="202"/>
                </a:lnTo>
                <a:lnTo>
                  <a:pt x="1322" y="202"/>
                </a:lnTo>
                <a:lnTo>
                  <a:pt x="1320" y="200"/>
                </a:lnTo>
                <a:lnTo>
                  <a:pt x="1317" y="197"/>
                </a:lnTo>
                <a:lnTo>
                  <a:pt x="1315" y="195"/>
                </a:lnTo>
                <a:lnTo>
                  <a:pt x="1310" y="193"/>
                </a:lnTo>
                <a:lnTo>
                  <a:pt x="1310" y="190"/>
                </a:lnTo>
                <a:lnTo>
                  <a:pt x="1308" y="190"/>
                </a:lnTo>
                <a:lnTo>
                  <a:pt x="1296" y="185"/>
                </a:lnTo>
                <a:lnTo>
                  <a:pt x="1294" y="183"/>
                </a:lnTo>
                <a:lnTo>
                  <a:pt x="1291" y="181"/>
                </a:lnTo>
                <a:lnTo>
                  <a:pt x="1289" y="181"/>
                </a:lnTo>
                <a:lnTo>
                  <a:pt x="1286" y="178"/>
                </a:lnTo>
                <a:lnTo>
                  <a:pt x="1284" y="176"/>
                </a:lnTo>
                <a:lnTo>
                  <a:pt x="1282" y="174"/>
                </a:lnTo>
                <a:lnTo>
                  <a:pt x="1279" y="171"/>
                </a:lnTo>
                <a:lnTo>
                  <a:pt x="1275" y="169"/>
                </a:lnTo>
                <a:lnTo>
                  <a:pt x="1267" y="166"/>
                </a:lnTo>
                <a:lnTo>
                  <a:pt x="1263" y="164"/>
                </a:lnTo>
                <a:lnTo>
                  <a:pt x="1260" y="164"/>
                </a:lnTo>
                <a:lnTo>
                  <a:pt x="1258" y="164"/>
                </a:lnTo>
                <a:lnTo>
                  <a:pt x="1256" y="162"/>
                </a:lnTo>
                <a:lnTo>
                  <a:pt x="1251" y="162"/>
                </a:lnTo>
                <a:lnTo>
                  <a:pt x="1249" y="162"/>
                </a:lnTo>
                <a:lnTo>
                  <a:pt x="1246" y="162"/>
                </a:lnTo>
                <a:lnTo>
                  <a:pt x="1244" y="162"/>
                </a:lnTo>
                <a:lnTo>
                  <a:pt x="1241" y="159"/>
                </a:lnTo>
                <a:lnTo>
                  <a:pt x="1237" y="159"/>
                </a:lnTo>
                <a:lnTo>
                  <a:pt x="1234" y="157"/>
                </a:lnTo>
                <a:lnTo>
                  <a:pt x="1222" y="157"/>
                </a:lnTo>
                <a:lnTo>
                  <a:pt x="1215" y="155"/>
                </a:lnTo>
                <a:lnTo>
                  <a:pt x="1213" y="155"/>
                </a:lnTo>
                <a:lnTo>
                  <a:pt x="1208" y="155"/>
                </a:lnTo>
                <a:lnTo>
                  <a:pt x="1206" y="155"/>
                </a:lnTo>
                <a:lnTo>
                  <a:pt x="1203" y="155"/>
                </a:lnTo>
                <a:lnTo>
                  <a:pt x="1201" y="155"/>
                </a:lnTo>
                <a:lnTo>
                  <a:pt x="1196" y="155"/>
                </a:lnTo>
                <a:lnTo>
                  <a:pt x="1194" y="152"/>
                </a:lnTo>
                <a:lnTo>
                  <a:pt x="1192" y="152"/>
                </a:lnTo>
                <a:lnTo>
                  <a:pt x="1189" y="152"/>
                </a:lnTo>
                <a:lnTo>
                  <a:pt x="1187" y="152"/>
                </a:lnTo>
                <a:lnTo>
                  <a:pt x="1185" y="155"/>
                </a:lnTo>
                <a:lnTo>
                  <a:pt x="1177" y="157"/>
                </a:lnTo>
                <a:lnTo>
                  <a:pt x="1175" y="159"/>
                </a:lnTo>
                <a:lnTo>
                  <a:pt x="1173" y="162"/>
                </a:lnTo>
                <a:lnTo>
                  <a:pt x="1170" y="162"/>
                </a:lnTo>
                <a:lnTo>
                  <a:pt x="1170" y="164"/>
                </a:lnTo>
                <a:lnTo>
                  <a:pt x="1168" y="164"/>
                </a:lnTo>
                <a:lnTo>
                  <a:pt x="1161" y="169"/>
                </a:lnTo>
                <a:lnTo>
                  <a:pt x="1158" y="169"/>
                </a:lnTo>
                <a:lnTo>
                  <a:pt x="1144" y="178"/>
                </a:lnTo>
                <a:lnTo>
                  <a:pt x="1144" y="181"/>
                </a:lnTo>
                <a:lnTo>
                  <a:pt x="1142" y="181"/>
                </a:lnTo>
                <a:lnTo>
                  <a:pt x="1139" y="181"/>
                </a:lnTo>
                <a:lnTo>
                  <a:pt x="1137" y="183"/>
                </a:lnTo>
                <a:lnTo>
                  <a:pt x="1135" y="183"/>
                </a:lnTo>
                <a:lnTo>
                  <a:pt x="1135" y="185"/>
                </a:lnTo>
                <a:lnTo>
                  <a:pt x="1132" y="185"/>
                </a:lnTo>
                <a:lnTo>
                  <a:pt x="1130" y="188"/>
                </a:lnTo>
                <a:lnTo>
                  <a:pt x="1128" y="190"/>
                </a:lnTo>
                <a:lnTo>
                  <a:pt x="1125" y="190"/>
                </a:lnTo>
                <a:lnTo>
                  <a:pt x="1123" y="193"/>
                </a:lnTo>
                <a:lnTo>
                  <a:pt x="1118" y="195"/>
                </a:lnTo>
                <a:lnTo>
                  <a:pt x="1113" y="197"/>
                </a:lnTo>
                <a:lnTo>
                  <a:pt x="1106" y="200"/>
                </a:lnTo>
                <a:lnTo>
                  <a:pt x="1102" y="202"/>
                </a:lnTo>
                <a:lnTo>
                  <a:pt x="1102" y="204"/>
                </a:lnTo>
                <a:lnTo>
                  <a:pt x="1099" y="204"/>
                </a:lnTo>
                <a:lnTo>
                  <a:pt x="1097" y="207"/>
                </a:lnTo>
                <a:lnTo>
                  <a:pt x="1094" y="209"/>
                </a:lnTo>
                <a:lnTo>
                  <a:pt x="1090" y="212"/>
                </a:lnTo>
                <a:lnTo>
                  <a:pt x="1087" y="212"/>
                </a:lnTo>
                <a:lnTo>
                  <a:pt x="1080" y="214"/>
                </a:lnTo>
                <a:lnTo>
                  <a:pt x="1073" y="216"/>
                </a:lnTo>
                <a:lnTo>
                  <a:pt x="1068" y="219"/>
                </a:lnTo>
                <a:lnTo>
                  <a:pt x="1066" y="219"/>
                </a:lnTo>
                <a:lnTo>
                  <a:pt x="1061" y="219"/>
                </a:lnTo>
                <a:lnTo>
                  <a:pt x="1054" y="216"/>
                </a:lnTo>
                <a:lnTo>
                  <a:pt x="1049" y="216"/>
                </a:lnTo>
                <a:lnTo>
                  <a:pt x="1038" y="216"/>
                </a:lnTo>
                <a:lnTo>
                  <a:pt x="1030" y="214"/>
                </a:lnTo>
                <a:lnTo>
                  <a:pt x="1026" y="214"/>
                </a:lnTo>
                <a:lnTo>
                  <a:pt x="1023" y="216"/>
                </a:lnTo>
                <a:lnTo>
                  <a:pt x="1021" y="221"/>
                </a:lnTo>
                <a:lnTo>
                  <a:pt x="1016" y="223"/>
                </a:lnTo>
                <a:lnTo>
                  <a:pt x="1014" y="226"/>
                </a:lnTo>
                <a:lnTo>
                  <a:pt x="1012" y="228"/>
                </a:lnTo>
                <a:lnTo>
                  <a:pt x="1004" y="238"/>
                </a:lnTo>
                <a:lnTo>
                  <a:pt x="1002" y="240"/>
                </a:lnTo>
                <a:lnTo>
                  <a:pt x="1000" y="240"/>
                </a:lnTo>
                <a:lnTo>
                  <a:pt x="997" y="240"/>
                </a:lnTo>
                <a:lnTo>
                  <a:pt x="993" y="242"/>
                </a:lnTo>
                <a:lnTo>
                  <a:pt x="985" y="242"/>
                </a:lnTo>
                <a:lnTo>
                  <a:pt x="981" y="245"/>
                </a:lnTo>
                <a:lnTo>
                  <a:pt x="978" y="245"/>
                </a:lnTo>
                <a:lnTo>
                  <a:pt x="974" y="247"/>
                </a:lnTo>
                <a:lnTo>
                  <a:pt x="966" y="250"/>
                </a:lnTo>
                <a:lnTo>
                  <a:pt x="964" y="250"/>
                </a:lnTo>
                <a:lnTo>
                  <a:pt x="950" y="250"/>
                </a:lnTo>
                <a:lnTo>
                  <a:pt x="945" y="250"/>
                </a:lnTo>
                <a:lnTo>
                  <a:pt x="943" y="250"/>
                </a:lnTo>
                <a:lnTo>
                  <a:pt x="940" y="245"/>
                </a:lnTo>
                <a:lnTo>
                  <a:pt x="938" y="240"/>
                </a:lnTo>
                <a:lnTo>
                  <a:pt x="933" y="238"/>
                </a:lnTo>
                <a:lnTo>
                  <a:pt x="933" y="235"/>
                </a:lnTo>
                <a:lnTo>
                  <a:pt x="921" y="223"/>
                </a:lnTo>
                <a:lnTo>
                  <a:pt x="912" y="214"/>
                </a:lnTo>
                <a:lnTo>
                  <a:pt x="910" y="209"/>
                </a:lnTo>
                <a:lnTo>
                  <a:pt x="907" y="204"/>
                </a:lnTo>
                <a:lnTo>
                  <a:pt x="907" y="202"/>
                </a:lnTo>
                <a:lnTo>
                  <a:pt x="905" y="200"/>
                </a:lnTo>
                <a:lnTo>
                  <a:pt x="898" y="190"/>
                </a:lnTo>
                <a:lnTo>
                  <a:pt x="895" y="183"/>
                </a:lnTo>
                <a:lnTo>
                  <a:pt x="891" y="176"/>
                </a:lnTo>
                <a:lnTo>
                  <a:pt x="888" y="171"/>
                </a:lnTo>
                <a:lnTo>
                  <a:pt x="886" y="166"/>
                </a:lnTo>
                <a:lnTo>
                  <a:pt x="884" y="164"/>
                </a:lnTo>
                <a:lnTo>
                  <a:pt x="881" y="157"/>
                </a:lnTo>
                <a:lnTo>
                  <a:pt x="876" y="152"/>
                </a:lnTo>
                <a:lnTo>
                  <a:pt x="874" y="147"/>
                </a:lnTo>
                <a:lnTo>
                  <a:pt x="869" y="145"/>
                </a:lnTo>
                <a:lnTo>
                  <a:pt x="867" y="140"/>
                </a:lnTo>
                <a:lnTo>
                  <a:pt x="862" y="138"/>
                </a:lnTo>
                <a:lnTo>
                  <a:pt x="848" y="121"/>
                </a:lnTo>
                <a:lnTo>
                  <a:pt x="846" y="119"/>
                </a:lnTo>
                <a:lnTo>
                  <a:pt x="843" y="119"/>
                </a:lnTo>
                <a:lnTo>
                  <a:pt x="824" y="100"/>
                </a:lnTo>
                <a:lnTo>
                  <a:pt x="812" y="88"/>
                </a:lnTo>
                <a:lnTo>
                  <a:pt x="808" y="83"/>
                </a:lnTo>
                <a:lnTo>
                  <a:pt x="805" y="81"/>
                </a:lnTo>
                <a:lnTo>
                  <a:pt x="803" y="81"/>
                </a:lnTo>
                <a:lnTo>
                  <a:pt x="803" y="79"/>
                </a:lnTo>
                <a:lnTo>
                  <a:pt x="801" y="79"/>
                </a:lnTo>
                <a:lnTo>
                  <a:pt x="784" y="69"/>
                </a:lnTo>
                <a:lnTo>
                  <a:pt x="775" y="64"/>
                </a:lnTo>
                <a:lnTo>
                  <a:pt x="772" y="64"/>
                </a:lnTo>
                <a:lnTo>
                  <a:pt x="770" y="64"/>
                </a:lnTo>
                <a:lnTo>
                  <a:pt x="765" y="62"/>
                </a:lnTo>
                <a:lnTo>
                  <a:pt x="763" y="62"/>
                </a:lnTo>
                <a:lnTo>
                  <a:pt x="760" y="62"/>
                </a:lnTo>
                <a:lnTo>
                  <a:pt x="751" y="62"/>
                </a:lnTo>
                <a:lnTo>
                  <a:pt x="744" y="64"/>
                </a:lnTo>
                <a:lnTo>
                  <a:pt x="741" y="64"/>
                </a:lnTo>
                <a:lnTo>
                  <a:pt x="737" y="67"/>
                </a:lnTo>
                <a:lnTo>
                  <a:pt x="732" y="67"/>
                </a:lnTo>
                <a:lnTo>
                  <a:pt x="732" y="69"/>
                </a:lnTo>
                <a:lnTo>
                  <a:pt x="729" y="69"/>
                </a:lnTo>
                <a:lnTo>
                  <a:pt x="727" y="67"/>
                </a:lnTo>
                <a:lnTo>
                  <a:pt x="722" y="64"/>
                </a:lnTo>
                <a:lnTo>
                  <a:pt x="713" y="60"/>
                </a:lnTo>
                <a:lnTo>
                  <a:pt x="701" y="55"/>
                </a:lnTo>
                <a:lnTo>
                  <a:pt x="696" y="53"/>
                </a:lnTo>
                <a:lnTo>
                  <a:pt x="689" y="50"/>
                </a:lnTo>
                <a:lnTo>
                  <a:pt x="687" y="50"/>
                </a:lnTo>
                <a:lnTo>
                  <a:pt x="684" y="48"/>
                </a:lnTo>
                <a:lnTo>
                  <a:pt x="666" y="43"/>
                </a:lnTo>
                <a:lnTo>
                  <a:pt x="656" y="38"/>
                </a:lnTo>
                <a:lnTo>
                  <a:pt x="644" y="36"/>
                </a:lnTo>
                <a:lnTo>
                  <a:pt x="632" y="31"/>
                </a:lnTo>
                <a:lnTo>
                  <a:pt x="620" y="26"/>
                </a:lnTo>
                <a:lnTo>
                  <a:pt x="616" y="24"/>
                </a:lnTo>
                <a:lnTo>
                  <a:pt x="585" y="12"/>
                </a:lnTo>
                <a:lnTo>
                  <a:pt x="580" y="10"/>
                </a:lnTo>
                <a:lnTo>
                  <a:pt x="573" y="7"/>
                </a:lnTo>
                <a:lnTo>
                  <a:pt x="561" y="3"/>
                </a:lnTo>
                <a:lnTo>
                  <a:pt x="556" y="0"/>
                </a:lnTo>
                <a:lnTo>
                  <a:pt x="549" y="3"/>
                </a:lnTo>
                <a:lnTo>
                  <a:pt x="547" y="3"/>
                </a:lnTo>
                <a:lnTo>
                  <a:pt x="540" y="5"/>
                </a:lnTo>
                <a:lnTo>
                  <a:pt x="538" y="5"/>
                </a:lnTo>
                <a:lnTo>
                  <a:pt x="535" y="5"/>
                </a:lnTo>
                <a:lnTo>
                  <a:pt x="526" y="7"/>
                </a:lnTo>
                <a:lnTo>
                  <a:pt x="511" y="15"/>
                </a:lnTo>
                <a:lnTo>
                  <a:pt x="507" y="17"/>
                </a:lnTo>
                <a:lnTo>
                  <a:pt x="497" y="29"/>
                </a:lnTo>
                <a:lnTo>
                  <a:pt x="495" y="34"/>
                </a:lnTo>
                <a:lnTo>
                  <a:pt x="493" y="36"/>
                </a:lnTo>
                <a:lnTo>
                  <a:pt x="488" y="41"/>
                </a:lnTo>
                <a:lnTo>
                  <a:pt x="481" y="41"/>
                </a:lnTo>
                <a:lnTo>
                  <a:pt x="478" y="41"/>
                </a:lnTo>
                <a:lnTo>
                  <a:pt x="469" y="41"/>
                </a:lnTo>
                <a:lnTo>
                  <a:pt x="464" y="41"/>
                </a:lnTo>
                <a:lnTo>
                  <a:pt x="462" y="41"/>
                </a:lnTo>
                <a:lnTo>
                  <a:pt x="459" y="41"/>
                </a:lnTo>
                <a:lnTo>
                  <a:pt x="455" y="41"/>
                </a:lnTo>
                <a:lnTo>
                  <a:pt x="450" y="38"/>
                </a:lnTo>
                <a:lnTo>
                  <a:pt x="443" y="38"/>
                </a:lnTo>
                <a:lnTo>
                  <a:pt x="438" y="38"/>
                </a:lnTo>
                <a:lnTo>
                  <a:pt x="429" y="41"/>
                </a:lnTo>
                <a:lnTo>
                  <a:pt x="421" y="41"/>
                </a:lnTo>
                <a:lnTo>
                  <a:pt x="417" y="43"/>
                </a:lnTo>
                <a:lnTo>
                  <a:pt x="412" y="43"/>
                </a:lnTo>
                <a:lnTo>
                  <a:pt x="410" y="41"/>
                </a:lnTo>
                <a:lnTo>
                  <a:pt x="407" y="41"/>
                </a:lnTo>
                <a:lnTo>
                  <a:pt x="398" y="41"/>
                </a:lnTo>
                <a:lnTo>
                  <a:pt x="388" y="38"/>
                </a:lnTo>
                <a:lnTo>
                  <a:pt x="386" y="38"/>
                </a:lnTo>
                <a:lnTo>
                  <a:pt x="379" y="34"/>
                </a:lnTo>
                <a:lnTo>
                  <a:pt x="376" y="31"/>
                </a:lnTo>
                <a:lnTo>
                  <a:pt x="374" y="31"/>
                </a:lnTo>
                <a:lnTo>
                  <a:pt x="355" y="34"/>
                </a:lnTo>
                <a:lnTo>
                  <a:pt x="350" y="36"/>
                </a:lnTo>
                <a:lnTo>
                  <a:pt x="346" y="36"/>
                </a:lnTo>
                <a:lnTo>
                  <a:pt x="343" y="36"/>
                </a:lnTo>
                <a:lnTo>
                  <a:pt x="338" y="38"/>
                </a:lnTo>
                <a:lnTo>
                  <a:pt x="331" y="38"/>
                </a:lnTo>
                <a:lnTo>
                  <a:pt x="322" y="41"/>
                </a:lnTo>
                <a:lnTo>
                  <a:pt x="310" y="43"/>
                </a:lnTo>
                <a:lnTo>
                  <a:pt x="308" y="43"/>
                </a:lnTo>
                <a:lnTo>
                  <a:pt x="303" y="45"/>
                </a:lnTo>
                <a:lnTo>
                  <a:pt x="298" y="45"/>
                </a:lnTo>
                <a:lnTo>
                  <a:pt x="293" y="45"/>
                </a:lnTo>
                <a:lnTo>
                  <a:pt x="291" y="48"/>
                </a:lnTo>
                <a:lnTo>
                  <a:pt x="289" y="48"/>
                </a:lnTo>
                <a:lnTo>
                  <a:pt x="284" y="48"/>
                </a:lnTo>
                <a:lnTo>
                  <a:pt x="270" y="50"/>
                </a:lnTo>
                <a:lnTo>
                  <a:pt x="270" y="53"/>
                </a:lnTo>
                <a:lnTo>
                  <a:pt x="267" y="53"/>
                </a:lnTo>
                <a:lnTo>
                  <a:pt x="265" y="53"/>
                </a:lnTo>
                <a:lnTo>
                  <a:pt x="258" y="60"/>
                </a:lnTo>
                <a:lnTo>
                  <a:pt x="251" y="64"/>
                </a:lnTo>
                <a:lnTo>
                  <a:pt x="248" y="67"/>
                </a:lnTo>
                <a:lnTo>
                  <a:pt x="234" y="79"/>
                </a:lnTo>
                <a:lnTo>
                  <a:pt x="227" y="86"/>
                </a:lnTo>
                <a:lnTo>
                  <a:pt x="222" y="91"/>
                </a:lnTo>
                <a:lnTo>
                  <a:pt x="218" y="93"/>
                </a:lnTo>
                <a:lnTo>
                  <a:pt x="208" y="105"/>
                </a:lnTo>
                <a:lnTo>
                  <a:pt x="196" y="112"/>
                </a:lnTo>
                <a:lnTo>
                  <a:pt x="194" y="117"/>
                </a:lnTo>
                <a:lnTo>
                  <a:pt x="187" y="117"/>
                </a:lnTo>
                <a:lnTo>
                  <a:pt x="173" y="117"/>
                </a:lnTo>
                <a:lnTo>
                  <a:pt x="173" y="121"/>
                </a:lnTo>
                <a:lnTo>
                  <a:pt x="173" y="124"/>
                </a:lnTo>
                <a:lnTo>
                  <a:pt x="173" y="143"/>
                </a:lnTo>
                <a:lnTo>
                  <a:pt x="173" y="152"/>
                </a:lnTo>
                <a:lnTo>
                  <a:pt x="173" y="155"/>
                </a:lnTo>
                <a:lnTo>
                  <a:pt x="173" y="181"/>
                </a:lnTo>
                <a:lnTo>
                  <a:pt x="173" y="188"/>
                </a:lnTo>
                <a:lnTo>
                  <a:pt x="173" y="195"/>
                </a:lnTo>
                <a:lnTo>
                  <a:pt x="173" y="204"/>
                </a:lnTo>
                <a:lnTo>
                  <a:pt x="173" y="207"/>
                </a:lnTo>
                <a:lnTo>
                  <a:pt x="173" y="216"/>
                </a:lnTo>
                <a:lnTo>
                  <a:pt x="170" y="223"/>
                </a:lnTo>
                <a:lnTo>
                  <a:pt x="170" y="226"/>
                </a:lnTo>
                <a:lnTo>
                  <a:pt x="165" y="240"/>
                </a:lnTo>
                <a:lnTo>
                  <a:pt x="165" y="247"/>
                </a:lnTo>
                <a:lnTo>
                  <a:pt x="156" y="257"/>
                </a:lnTo>
                <a:lnTo>
                  <a:pt x="154" y="266"/>
                </a:lnTo>
                <a:lnTo>
                  <a:pt x="151" y="266"/>
                </a:lnTo>
                <a:lnTo>
                  <a:pt x="146" y="271"/>
                </a:lnTo>
                <a:lnTo>
                  <a:pt x="144" y="276"/>
                </a:lnTo>
                <a:lnTo>
                  <a:pt x="144" y="278"/>
                </a:lnTo>
                <a:lnTo>
                  <a:pt x="139" y="283"/>
                </a:lnTo>
                <a:lnTo>
                  <a:pt x="139" y="285"/>
                </a:lnTo>
                <a:lnTo>
                  <a:pt x="130" y="297"/>
                </a:lnTo>
                <a:lnTo>
                  <a:pt x="128" y="302"/>
                </a:lnTo>
                <a:lnTo>
                  <a:pt x="123" y="311"/>
                </a:lnTo>
                <a:lnTo>
                  <a:pt x="120" y="314"/>
                </a:lnTo>
                <a:lnTo>
                  <a:pt x="118" y="316"/>
                </a:lnTo>
                <a:lnTo>
                  <a:pt x="104" y="325"/>
                </a:lnTo>
                <a:lnTo>
                  <a:pt x="101" y="328"/>
                </a:lnTo>
                <a:lnTo>
                  <a:pt x="99" y="328"/>
                </a:lnTo>
                <a:lnTo>
                  <a:pt x="92" y="335"/>
                </a:lnTo>
                <a:lnTo>
                  <a:pt x="87" y="335"/>
                </a:lnTo>
                <a:lnTo>
                  <a:pt x="87" y="337"/>
                </a:lnTo>
                <a:lnTo>
                  <a:pt x="75" y="347"/>
                </a:lnTo>
                <a:lnTo>
                  <a:pt x="68" y="354"/>
                </a:lnTo>
                <a:lnTo>
                  <a:pt x="64" y="356"/>
                </a:lnTo>
                <a:lnTo>
                  <a:pt x="61" y="359"/>
                </a:lnTo>
                <a:lnTo>
                  <a:pt x="61" y="361"/>
                </a:lnTo>
                <a:lnTo>
                  <a:pt x="56" y="363"/>
                </a:lnTo>
                <a:lnTo>
                  <a:pt x="54" y="366"/>
                </a:lnTo>
                <a:lnTo>
                  <a:pt x="52" y="368"/>
                </a:lnTo>
                <a:lnTo>
                  <a:pt x="40" y="378"/>
                </a:lnTo>
                <a:lnTo>
                  <a:pt x="40" y="382"/>
                </a:lnTo>
                <a:lnTo>
                  <a:pt x="40" y="387"/>
                </a:lnTo>
                <a:lnTo>
                  <a:pt x="40" y="392"/>
                </a:lnTo>
                <a:lnTo>
                  <a:pt x="40" y="399"/>
                </a:lnTo>
                <a:lnTo>
                  <a:pt x="40" y="401"/>
                </a:lnTo>
                <a:lnTo>
                  <a:pt x="40" y="404"/>
                </a:lnTo>
                <a:lnTo>
                  <a:pt x="42" y="413"/>
                </a:lnTo>
                <a:lnTo>
                  <a:pt x="42" y="420"/>
                </a:lnTo>
                <a:lnTo>
                  <a:pt x="42" y="430"/>
                </a:lnTo>
                <a:lnTo>
                  <a:pt x="42" y="444"/>
                </a:lnTo>
                <a:lnTo>
                  <a:pt x="42" y="447"/>
                </a:lnTo>
                <a:lnTo>
                  <a:pt x="42" y="456"/>
                </a:lnTo>
                <a:lnTo>
                  <a:pt x="37" y="463"/>
                </a:lnTo>
                <a:lnTo>
                  <a:pt x="37" y="466"/>
                </a:lnTo>
                <a:lnTo>
                  <a:pt x="37" y="468"/>
                </a:lnTo>
                <a:lnTo>
                  <a:pt x="37" y="475"/>
                </a:lnTo>
                <a:lnTo>
                  <a:pt x="37" y="482"/>
                </a:lnTo>
                <a:lnTo>
                  <a:pt x="37" y="489"/>
                </a:lnTo>
                <a:lnTo>
                  <a:pt x="40" y="501"/>
                </a:lnTo>
                <a:lnTo>
                  <a:pt x="40" y="504"/>
                </a:lnTo>
                <a:lnTo>
                  <a:pt x="42" y="515"/>
                </a:lnTo>
                <a:lnTo>
                  <a:pt x="47" y="522"/>
                </a:lnTo>
                <a:lnTo>
                  <a:pt x="47" y="527"/>
                </a:lnTo>
                <a:lnTo>
                  <a:pt x="40" y="534"/>
                </a:lnTo>
                <a:lnTo>
                  <a:pt x="35" y="541"/>
                </a:lnTo>
                <a:lnTo>
                  <a:pt x="33" y="541"/>
                </a:lnTo>
                <a:lnTo>
                  <a:pt x="33" y="544"/>
                </a:lnTo>
                <a:lnTo>
                  <a:pt x="35" y="558"/>
                </a:lnTo>
                <a:lnTo>
                  <a:pt x="35" y="563"/>
                </a:lnTo>
                <a:lnTo>
                  <a:pt x="35" y="565"/>
                </a:lnTo>
                <a:lnTo>
                  <a:pt x="37" y="568"/>
                </a:lnTo>
                <a:lnTo>
                  <a:pt x="42" y="570"/>
                </a:lnTo>
                <a:lnTo>
                  <a:pt x="47" y="575"/>
                </a:lnTo>
                <a:lnTo>
                  <a:pt x="47" y="577"/>
                </a:lnTo>
                <a:lnTo>
                  <a:pt x="49" y="587"/>
                </a:lnTo>
                <a:lnTo>
                  <a:pt x="49" y="589"/>
                </a:lnTo>
                <a:lnTo>
                  <a:pt x="47" y="591"/>
                </a:lnTo>
                <a:lnTo>
                  <a:pt x="42" y="594"/>
                </a:lnTo>
                <a:lnTo>
                  <a:pt x="37" y="598"/>
                </a:lnTo>
                <a:lnTo>
                  <a:pt x="30" y="603"/>
                </a:lnTo>
                <a:lnTo>
                  <a:pt x="30" y="606"/>
                </a:lnTo>
                <a:lnTo>
                  <a:pt x="28" y="606"/>
                </a:lnTo>
                <a:lnTo>
                  <a:pt x="26" y="610"/>
                </a:lnTo>
                <a:lnTo>
                  <a:pt x="23" y="615"/>
                </a:lnTo>
                <a:lnTo>
                  <a:pt x="23" y="620"/>
                </a:lnTo>
                <a:lnTo>
                  <a:pt x="19" y="627"/>
                </a:lnTo>
                <a:lnTo>
                  <a:pt x="19" y="632"/>
                </a:lnTo>
                <a:lnTo>
                  <a:pt x="14" y="648"/>
                </a:lnTo>
                <a:lnTo>
                  <a:pt x="9" y="665"/>
                </a:lnTo>
                <a:lnTo>
                  <a:pt x="7" y="682"/>
                </a:lnTo>
                <a:lnTo>
                  <a:pt x="4" y="693"/>
                </a:lnTo>
                <a:lnTo>
                  <a:pt x="2" y="708"/>
                </a:lnTo>
                <a:lnTo>
                  <a:pt x="0" y="717"/>
                </a:lnTo>
                <a:lnTo>
                  <a:pt x="11" y="727"/>
                </a:lnTo>
                <a:lnTo>
                  <a:pt x="14" y="729"/>
                </a:lnTo>
                <a:lnTo>
                  <a:pt x="19" y="734"/>
                </a:lnTo>
                <a:lnTo>
                  <a:pt x="23" y="736"/>
                </a:lnTo>
                <a:lnTo>
                  <a:pt x="35" y="746"/>
                </a:lnTo>
                <a:lnTo>
                  <a:pt x="47" y="755"/>
                </a:lnTo>
                <a:lnTo>
                  <a:pt x="54" y="762"/>
                </a:lnTo>
                <a:lnTo>
                  <a:pt x="56" y="762"/>
                </a:lnTo>
                <a:lnTo>
                  <a:pt x="61" y="762"/>
                </a:lnTo>
                <a:lnTo>
                  <a:pt x="64" y="762"/>
                </a:lnTo>
                <a:lnTo>
                  <a:pt x="64" y="765"/>
                </a:lnTo>
                <a:lnTo>
                  <a:pt x="64" y="767"/>
                </a:lnTo>
                <a:lnTo>
                  <a:pt x="61" y="772"/>
                </a:lnTo>
                <a:lnTo>
                  <a:pt x="68" y="769"/>
                </a:lnTo>
                <a:lnTo>
                  <a:pt x="71" y="772"/>
                </a:lnTo>
                <a:lnTo>
                  <a:pt x="75" y="774"/>
                </a:lnTo>
                <a:lnTo>
                  <a:pt x="80" y="776"/>
                </a:lnTo>
                <a:lnTo>
                  <a:pt x="83" y="776"/>
                </a:lnTo>
                <a:lnTo>
                  <a:pt x="83" y="781"/>
                </a:lnTo>
                <a:lnTo>
                  <a:pt x="85" y="781"/>
                </a:lnTo>
                <a:lnTo>
                  <a:pt x="87" y="781"/>
                </a:lnTo>
                <a:lnTo>
                  <a:pt x="87" y="784"/>
                </a:lnTo>
                <a:lnTo>
                  <a:pt x="92" y="784"/>
                </a:lnTo>
                <a:lnTo>
                  <a:pt x="94" y="784"/>
                </a:lnTo>
                <a:lnTo>
                  <a:pt x="94" y="786"/>
                </a:lnTo>
                <a:lnTo>
                  <a:pt x="97" y="786"/>
                </a:lnTo>
                <a:lnTo>
                  <a:pt x="99" y="786"/>
                </a:lnTo>
                <a:lnTo>
                  <a:pt x="99" y="788"/>
                </a:lnTo>
                <a:lnTo>
                  <a:pt x="101" y="788"/>
                </a:lnTo>
                <a:lnTo>
                  <a:pt x="106" y="788"/>
                </a:lnTo>
                <a:lnTo>
                  <a:pt x="106" y="791"/>
                </a:lnTo>
                <a:lnTo>
                  <a:pt x="109" y="791"/>
                </a:lnTo>
                <a:lnTo>
                  <a:pt x="109" y="793"/>
                </a:lnTo>
                <a:lnTo>
                  <a:pt x="111" y="793"/>
                </a:lnTo>
                <a:lnTo>
                  <a:pt x="116" y="798"/>
                </a:lnTo>
                <a:lnTo>
                  <a:pt x="120" y="800"/>
                </a:lnTo>
                <a:lnTo>
                  <a:pt x="128" y="803"/>
                </a:lnTo>
                <a:lnTo>
                  <a:pt x="139" y="803"/>
                </a:lnTo>
                <a:lnTo>
                  <a:pt x="144" y="803"/>
                </a:lnTo>
                <a:lnTo>
                  <a:pt x="149" y="803"/>
                </a:lnTo>
                <a:lnTo>
                  <a:pt x="151" y="803"/>
                </a:lnTo>
                <a:lnTo>
                  <a:pt x="161" y="803"/>
                </a:lnTo>
                <a:lnTo>
                  <a:pt x="165" y="803"/>
                </a:lnTo>
                <a:lnTo>
                  <a:pt x="168" y="803"/>
                </a:lnTo>
                <a:lnTo>
                  <a:pt x="170" y="800"/>
                </a:lnTo>
                <a:lnTo>
                  <a:pt x="173" y="798"/>
                </a:lnTo>
                <a:lnTo>
                  <a:pt x="175" y="798"/>
                </a:lnTo>
                <a:lnTo>
                  <a:pt x="180" y="793"/>
                </a:lnTo>
                <a:lnTo>
                  <a:pt x="184" y="793"/>
                </a:lnTo>
                <a:lnTo>
                  <a:pt x="187" y="793"/>
                </a:lnTo>
                <a:lnTo>
                  <a:pt x="189" y="793"/>
                </a:lnTo>
                <a:lnTo>
                  <a:pt x="194" y="793"/>
                </a:lnTo>
                <a:lnTo>
                  <a:pt x="194" y="798"/>
                </a:lnTo>
                <a:lnTo>
                  <a:pt x="196" y="798"/>
                </a:lnTo>
                <a:lnTo>
                  <a:pt x="199" y="800"/>
                </a:lnTo>
                <a:lnTo>
                  <a:pt x="201" y="800"/>
                </a:lnTo>
                <a:lnTo>
                  <a:pt x="208" y="800"/>
                </a:lnTo>
                <a:lnTo>
                  <a:pt x="210" y="800"/>
                </a:lnTo>
                <a:lnTo>
                  <a:pt x="213" y="800"/>
                </a:lnTo>
                <a:lnTo>
                  <a:pt x="213" y="803"/>
                </a:lnTo>
                <a:lnTo>
                  <a:pt x="215" y="803"/>
                </a:lnTo>
                <a:lnTo>
                  <a:pt x="218" y="805"/>
                </a:lnTo>
                <a:lnTo>
                  <a:pt x="218" y="807"/>
                </a:lnTo>
                <a:lnTo>
                  <a:pt x="220" y="812"/>
                </a:lnTo>
                <a:lnTo>
                  <a:pt x="225" y="812"/>
                </a:lnTo>
                <a:lnTo>
                  <a:pt x="225" y="814"/>
                </a:lnTo>
                <a:lnTo>
                  <a:pt x="227" y="814"/>
                </a:lnTo>
                <a:lnTo>
                  <a:pt x="227" y="817"/>
                </a:lnTo>
                <a:lnTo>
                  <a:pt x="229" y="817"/>
                </a:lnTo>
                <a:lnTo>
                  <a:pt x="229" y="819"/>
                </a:lnTo>
                <a:lnTo>
                  <a:pt x="232" y="822"/>
                </a:lnTo>
                <a:lnTo>
                  <a:pt x="234" y="822"/>
                </a:lnTo>
                <a:lnTo>
                  <a:pt x="234" y="824"/>
                </a:lnTo>
                <a:lnTo>
                  <a:pt x="237" y="824"/>
                </a:lnTo>
                <a:lnTo>
                  <a:pt x="241" y="829"/>
                </a:lnTo>
                <a:lnTo>
                  <a:pt x="241" y="831"/>
                </a:lnTo>
                <a:lnTo>
                  <a:pt x="244" y="831"/>
                </a:lnTo>
                <a:lnTo>
                  <a:pt x="246" y="831"/>
                </a:lnTo>
                <a:lnTo>
                  <a:pt x="248" y="833"/>
                </a:lnTo>
                <a:lnTo>
                  <a:pt x="251" y="836"/>
                </a:lnTo>
                <a:lnTo>
                  <a:pt x="253" y="836"/>
                </a:lnTo>
                <a:lnTo>
                  <a:pt x="256" y="838"/>
                </a:lnTo>
                <a:lnTo>
                  <a:pt x="265" y="838"/>
                </a:lnTo>
                <a:lnTo>
                  <a:pt x="267" y="838"/>
                </a:lnTo>
                <a:lnTo>
                  <a:pt x="270" y="838"/>
                </a:lnTo>
                <a:lnTo>
                  <a:pt x="272" y="838"/>
                </a:lnTo>
                <a:lnTo>
                  <a:pt x="272" y="841"/>
                </a:lnTo>
                <a:lnTo>
                  <a:pt x="277" y="843"/>
                </a:lnTo>
                <a:lnTo>
                  <a:pt x="282" y="843"/>
                </a:lnTo>
                <a:lnTo>
                  <a:pt x="284" y="843"/>
                </a:lnTo>
                <a:lnTo>
                  <a:pt x="286" y="843"/>
                </a:lnTo>
                <a:lnTo>
                  <a:pt x="289" y="843"/>
                </a:lnTo>
                <a:lnTo>
                  <a:pt x="291" y="843"/>
                </a:lnTo>
                <a:lnTo>
                  <a:pt x="293" y="843"/>
                </a:lnTo>
                <a:lnTo>
                  <a:pt x="298" y="841"/>
                </a:lnTo>
                <a:lnTo>
                  <a:pt x="303" y="841"/>
                </a:lnTo>
                <a:lnTo>
                  <a:pt x="305" y="838"/>
                </a:lnTo>
                <a:lnTo>
                  <a:pt x="308" y="836"/>
                </a:lnTo>
                <a:lnTo>
                  <a:pt x="312" y="836"/>
                </a:lnTo>
                <a:lnTo>
                  <a:pt x="312" y="833"/>
                </a:lnTo>
                <a:lnTo>
                  <a:pt x="315" y="833"/>
                </a:lnTo>
                <a:lnTo>
                  <a:pt x="317" y="831"/>
                </a:lnTo>
                <a:lnTo>
                  <a:pt x="319" y="831"/>
                </a:lnTo>
                <a:lnTo>
                  <a:pt x="322" y="829"/>
                </a:lnTo>
                <a:lnTo>
                  <a:pt x="329" y="829"/>
                </a:lnTo>
                <a:lnTo>
                  <a:pt x="331" y="829"/>
                </a:lnTo>
                <a:lnTo>
                  <a:pt x="334" y="829"/>
                </a:lnTo>
                <a:lnTo>
                  <a:pt x="334" y="831"/>
                </a:lnTo>
                <a:lnTo>
                  <a:pt x="336" y="831"/>
                </a:lnTo>
                <a:lnTo>
                  <a:pt x="336" y="833"/>
                </a:lnTo>
                <a:lnTo>
                  <a:pt x="336" y="838"/>
                </a:lnTo>
                <a:lnTo>
                  <a:pt x="338" y="841"/>
                </a:lnTo>
                <a:lnTo>
                  <a:pt x="338" y="845"/>
                </a:lnTo>
                <a:lnTo>
                  <a:pt x="336" y="860"/>
                </a:lnTo>
                <a:lnTo>
                  <a:pt x="336" y="874"/>
                </a:lnTo>
                <a:lnTo>
                  <a:pt x="336" y="879"/>
                </a:lnTo>
                <a:lnTo>
                  <a:pt x="334" y="881"/>
                </a:lnTo>
                <a:lnTo>
                  <a:pt x="334" y="886"/>
                </a:lnTo>
                <a:lnTo>
                  <a:pt x="334" y="888"/>
                </a:lnTo>
                <a:lnTo>
                  <a:pt x="331" y="888"/>
                </a:lnTo>
                <a:lnTo>
                  <a:pt x="329" y="890"/>
                </a:lnTo>
                <a:lnTo>
                  <a:pt x="329" y="893"/>
                </a:lnTo>
                <a:lnTo>
                  <a:pt x="327" y="893"/>
                </a:lnTo>
                <a:lnTo>
                  <a:pt x="322" y="900"/>
                </a:lnTo>
                <a:lnTo>
                  <a:pt x="319" y="900"/>
                </a:lnTo>
                <a:lnTo>
                  <a:pt x="319" y="902"/>
                </a:lnTo>
                <a:lnTo>
                  <a:pt x="317" y="902"/>
                </a:lnTo>
                <a:lnTo>
                  <a:pt x="315" y="902"/>
                </a:lnTo>
                <a:lnTo>
                  <a:pt x="315" y="905"/>
                </a:lnTo>
                <a:lnTo>
                  <a:pt x="312" y="905"/>
                </a:lnTo>
                <a:lnTo>
                  <a:pt x="308" y="907"/>
                </a:lnTo>
                <a:lnTo>
                  <a:pt x="305" y="907"/>
                </a:lnTo>
                <a:lnTo>
                  <a:pt x="305" y="909"/>
                </a:lnTo>
                <a:lnTo>
                  <a:pt x="303" y="909"/>
                </a:lnTo>
                <a:lnTo>
                  <a:pt x="301" y="914"/>
                </a:lnTo>
                <a:lnTo>
                  <a:pt x="298" y="914"/>
                </a:lnTo>
                <a:lnTo>
                  <a:pt x="293" y="919"/>
                </a:lnTo>
                <a:lnTo>
                  <a:pt x="291" y="919"/>
                </a:lnTo>
                <a:lnTo>
                  <a:pt x="289" y="919"/>
                </a:lnTo>
                <a:lnTo>
                  <a:pt x="289" y="921"/>
                </a:lnTo>
                <a:lnTo>
                  <a:pt x="286" y="921"/>
                </a:lnTo>
                <a:lnTo>
                  <a:pt x="284" y="926"/>
                </a:lnTo>
                <a:lnTo>
                  <a:pt x="282" y="931"/>
                </a:lnTo>
                <a:lnTo>
                  <a:pt x="282" y="933"/>
                </a:lnTo>
                <a:lnTo>
                  <a:pt x="277" y="933"/>
                </a:lnTo>
                <a:lnTo>
                  <a:pt x="277" y="935"/>
                </a:lnTo>
                <a:lnTo>
                  <a:pt x="274" y="935"/>
                </a:lnTo>
                <a:lnTo>
                  <a:pt x="274" y="938"/>
                </a:lnTo>
                <a:lnTo>
                  <a:pt x="274" y="940"/>
                </a:lnTo>
                <a:lnTo>
                  <a:pt x="274" y="943"/>
                </a:lnTo>
                <a:lnTo>
                  <a:pt x="272" y="954"/>
                </a:lnTo>
                <a:lnTo>
                  <a:pt x="272" y="957"/>
                </a:lnTo>
                <a:lnTo>
                  <a:pt x="272" y="964"/>
                </a:lnTo>
                <a:lnTo>
                  <a:pt x="272" y="971"/>
                </a:lnTo>
                <a:lnTo>
                  <a:pt x="272" y="973"/>
                </a:lnTo>
                <a:lnTo>
                  <a:pt x="272" y="976"/>
                </a:lnTo>
                <a:lnTo>
                  <a:pt x="274" y="978"/>
                </a:lnTo>
                <a:lnTo>
                  <a:pt x="274" y="983"/>
                </a:lnTo>
                <a:lnTo>
                  <a:pt x="274" y="985"/>
                </a:lnTo>
                <a:lnTo>
                  <a:pt x="277" y="985"/>
                </a:lnTo>
                <a:lnTo>
                  <a:pt x="277" y="990"/>
                </a:lnTo>
                <a:lnTo>
                  <a:pt x="282" y="992"/>
                </a:lnTo>
                <a:lnTo>
                  <a:pt x="284" y="995"/>
                </a:lnTo>
                <a:lnTo>
                  <a:pt x="286" y="997"/>
                </a:lnTo>
                <a:lnTo>
                  <a:pt x="289" y="1000"/>
                </a:lnTo>
                <a:lnTo>
                  <a:pt x="291" y="1004"/>
                </a:lnTo>
                <a:lnTo>
                  <a:pt x="293" y="1009"/>
                </a:lnTo>
                <a:lnTo>
                  <a:pt x="293" y="1011"/>
                </a:lnTo>
                <a:lnTo>
                  <a:pt x="293" y="1014"/>
                </a:lnTo>
                <a:lnTo>
                  <a:pt x="293" y="1019"/>
                </a:lnTo>
                <a:lnTo>
                  <a:pt x="293" y="1021"/>
                </a:lnTo>
                <a:lnTo>
                  <a:pt x="291" y="1023"/>
                </a:lnTo>
                <a:lnTo>
                  <a:pt x="291" y="1026"/>
                </a:lnTo>
                <a:lnTo>
                  <a:pt x="291" y="1028"/>
                </a:lnTo>
                <a:lnTo>
                  <a:pt x="293" y="1033"/>
                </a:lnTo>
                <a:lnTo>
                  <a:pt x="301" y="1035"/>
                </a:lnTo>
                <a:lnTo>
                  <a:pt x="305" y="1038"/>
                </a:lnTo>
                <a:lnTo>
                  <a:pt x="308" y="1038"/>
                </a:lnTo>
                <a:lnTo>
                  <a:pt x="312" y="1038"/>
                </a:lnTo>
                <a:lnTo>
                  <a:pt x="317" y="1038"/>
                </a:lnTo>
                <a:lnTo>
                  <a:pt x="322" y="1038"/>
                </a:lnTo>
                <a:lnTo>
                  <a:pt x="322" y="1035"/>
                </a:lnTo>
                <a:lnTo>
                  <a:pt x="327" y="1033"/>
                </a:lnTo>
                <a:lnTo>
                  <a:pt x="329" y="1033"/>
                </a:lnTo>
                <a:lnTo>
                  <a:pt x="329" y="1028"/>
                </a:lnTo>
                <a:lnTo>
                  <a:pt x="329" y="1023"/>
                </a:lnTo>
                <a:lnTo>
                  <a:pt x="329" y="1014"/>
                </a:lnTo>
                <a:lnTo>
                  <a:pt x="329" y="1009"/>
                </a:lnTo>
                <a:lnTo>
                  <a:pt x="329" y="1007"/>
                </a:lnTo>
                <a:lnTo>
                  <a:pt x="329" y="1004"/>
                </a:lnTo>
                <a:lnTo>
                  <a:pt x="331" y="1004"/>
                </a:lnTo>
                <a:lnTo>
                  <a:pt x="331" y="1000"/>
                </a:lnTo>
                <a:lnTo>
                  <a:pt x="331" y="997"/>
                </a:lnTo>
                <a:lnTo>
                  <a:pt x="334" y="997"/>
                </a:lnTo>
                <a:lnTo>
                  <a:pt x="334" y="995"/>
                </a:lnTo>
                <a:lnTo>
                  <a:pt x="336" y="995"/>
                </a:lnTo>
                <a:lnTo>
                  <a:pt x="338" y="995"/>
                </a:lnTo>
                <a:lnTo>
                  <a:pt x="343" y="995"/>
                </a:lnTo>
                <a:lnTo>
                  <a:pt x="346" y="995"/>
                </a:lnTo>
                <a:lnTo>
                  <a:pt x="355" y="997"/>
                </a:lnTo>
                <a:lnTo>
                  <a:pt x="362" y="1000"/>
                </a:lnTo>
                <a:lnTo>
                  <a:pt x="365" y="1000"/>
                </a:lnTo>
                <a:lnTo>
                  <a:pt x="369" y="1000"/>
                </a:lnTo>
                <a:lnTo>
                  <a:pt x="372" y="1000"/>
                </a:lnTo>
                <a:lnTo>
                  <a:pt x="374" y="1000"/>
                </a:lnTo>
                <a:lnTo>
                  <a:pt x="376" y="1000"/>
                </a:lnTo>
                <a:lnTo>
                  <a:pt x="379" y="1000"/>
                </a:lnTo>
                <a:lnTo>
                  <a:pt x="383" y="1000"/>
                </a:lnTo>
                <a:lnTo>
                  <a:pt x="386" y="997"/>
                </a:lnTo>
                <a:lnTo>
                  <a:pt x="388" y="995"/>
                </a:lnTo>
                <a:lnTo>
                  <a:pt x="391" y="995"/>
                </a:lnTo>
                <a:lnTo>
                  <a:pt x="393" y="992"/>
                </a:lnTo>
                <a:lnTo>
                  <a:pt x="395" y="990"/>
                </a:lnTo>
                <a:lnTo>
                  <a:pt x="395" y="985"/>
                </a:lnTo>
                <a:lnTo>
                  <a:pt x="395" y="983"/>
                </a:lnTo>
                <a:lnTo>
                  <a:pt x="395" y="981"/>
                </a:lnTo>
                <a:lnTo>
                  <a:pt x="395" y="978"/>
                </a:lnTo>
                <a:lnTo>
                  <a:pt x="395" y="976"/>
                </a:lnTo>
                <a:lnTo>
                  <a:pt x="395" y="973"/>
                </a:lnTo>
                <a:lnTo>
                  <a:pt x="393" y="971"/>
                </a:lnTo>
                <a:lnTo>
                  <a:pt x="391" y="966"/>
                </a:lnTo>
                <a:lnTo>
                  <a:pt x="388" y="964"/>
                </a:lnTo>
                <a:lnTo>
                  <a:pt x="388" y="957"/>
                </a:lnTo>
                <a:lnTo>
                  <a:pt x="386" y="957"/>
                </a:lnTo>
                <a:lnTo>
                  <a:pt x="386" y="954"/>
                </a:lnTo>
                <a:lnTo>
                  <a:pt x="386" y="952"/>
                </a:lnTo>
                <a:lnTo>
                  <a:pt x="383" y="952"/>
                </a:lnTo>
                <a:lnTo>
                  <a:pt x="379" y="947"/>
                </a:lnTo>
                <a:lnTo>
                  <a:pt x="376" y="947"/>
                </a:lnTo>
                <a:lnTo>
                  <a:pt x="372" y="945"/>
                </a:lnTo>
                <a:lnTo>
                  <a:pt x="372" y="943"/>
                </a:lnTo>
                <a:lnTo>
                  <a:pt x="372" y="940"/>
                </a:lnTo>
                <a:lnTo>
                  <a:pt x="372" y="938"/>
                </a:lnTo>
                <a:lnTo>
                  <a:pt x="372" y="935"/>
                </a:lnTo>
                <a:lnTo>
                  <a:pt x="372" y="924"/>
                </a:lnTo>
                <a:lnTo>
                  <a:pt x="372" y="916"/>
                </a:lnTo>
                <a:lnTo>
                  <a:pt x="372" y="907"/>
                </a:lnTo>
                <a:lnTo>
                  <a:pt x="372" y="902"/>
                </a:lnTo>
                <a:lnTo>
                  <a:pt x="369" y="900"/>
                </a:lnTo>
                <a:lnTo>
                  <a:pt x="367" y="890"/>
                </a:lnTo>
                <a:lnTo>
                  <a:pt x="365" y="879"/>
                </a:lnTo>
                <a:lnTo>
                  <a:pt x="365" y="874"/>
                </a:lnTo>
                <a:lnTo>
                  <a:pt x="365" y="871"/>
                </a:lnTo>
                <a:lnTo>
                  <a:pt x="367" y="871"/>
                </a:lnTo>
                <a:lnTo>
                  <a:pt x="367" y="869"/>
                </a:lnTo>
                <a:lnTo>
                  <a:pt x="369" y="869"/>
                </a:lnTo>
                <a:lnTo>
                  <a:pt x="372" y="871"/>
                </a:lnTo>
                <a:lnTo>
                  <a:pt x="376" y="871"/>
                </a:lnTo>
                <a:lnTo>
                  <a:pt x="379" y="874"/>
                </a:lnTo>
                <a:lnTo>
                  <a:pt x="383" y="874"/>
                </a:lnTo>
                <a:lnTo>
                  <a:pt x="386" y="876"/>
                </a:lnTo>
                <a:lnTo>
                  <a:pt x="388" y="876"/>
                </a:lnTo>
                <a:lnTo>
                  <a:pt x="393" y="876"/>
                </a:lnTo>
                <a:lnTo>
                  <a:pt x="395" y="876"/>
                </a:lnTo>
                <a:lnTo>
                  <a:pt x="402" y="874"/>
                </a:lnTo>
                <a:lnTo>
                  <a:pt x="405" y="874"/>
                </a:lnTo>
                <a:lnTo>
                  <a:pt x="412" y="874"/>
                </a:lnTo>
                <a:lnTo>
                  <a:pt x="412" y="871"/>
                </a:lnTo>
                <a:lnTo>
                  <a:pt x="417" y="871"/>
                </a:lnTo>
                <a:lnTo>
                  <a:pt x="419" y="869"/>
                </a:lnTo>
                <a:lnTo>
                  <a:pt x="421" y="869"/>
                </a:lnTo>
                <a:lnTo>
                  <a:pt x="424" y="864"/>
                </a:lnTo>
                <a:lnTo>
                  <a:pt x="426" y="864"/>
                </a:lnTo>
                <a:lnTo>
                  <a:pt x="431" y="864"/>
                </a:lnTo>
                <a:lnTo>
                  <a:pt x="433" y="862"/>
                </a:lnTo>
                <a:lnTo>
                  <a:pt x="438" y="862"/>
                </a:lnTo>
                <a:lnTo>
                  <a:pt x="440" y="862"/>
                </a:lnTo>
                <a:lnTo>
                  <a:pt x="447" y="860"/>
                </a:lnTo>
                <a:lnTo>
                  <a:pt x="447" y="857"/>
                </a:lnTo>
                <a:lnTo>
                  <a:pt x="450" y="857"/>
                </a:lnTo>
                <a:lnTo>
                  <a:pt x="452" y="855"/>
                </a:lnTo>
                <a:lnTo>
                  <a:pt x="452" y="852"/>
                </a:lnTo>
                <a:lnTo>
                  <a:pt x="452" y="850"/>
                </a:lnTo>
                <a:lnTo>
                  <a:pt x="452" y="845"/>
                </a:lnTo>
                <a:lnTo>
                  <a:pt x="450" y="843"/>
                </a:lnTo>
                <a:lnTo>
                  <a:pt x="447" y="843"/>
                </a:lnTo>
                <a:lnTo>
                  <a:pt x="447" y="841"/>
                </a:lnTo>
                <a:lnTo>
                  <a:pt x="445" y="841"/>
                </a:lnTo>
                <a:lnTo>
                  <a:pt x="438" y="841"/>
                </a:lnTo>
                <a:lnTo>
                  <a:pt x="438" y="838"/>
                </a:lnTo>
                <a:lnTo>
                  <a:pt x="436" y="838"/>
                </a:lnTo>
                <a:lnTo>
                  <a:pt x="433" y="838"/>
                </a:lnTo>
                <a:lnTo>
                  <a:pt x="431" y="836"/>
                </a:lnTo>
                <a:lnTo>
                  <a:pt x="426" y="833"/>
                </a:lnTo>
                <a:lnTo>
                  <a:pt x="426" y="831"/>
                </a:lnTo>
                <a:lnTo>
                  <a:pt x="431" y="831"/>
                </a:lnTo>
                <a:lnTo>
                  <a:pt x="431" y="829"/>
                </a:lnTo>
                <a:lnTo>
                  <a:pt x="433" y="829"/>
                </a:lnTo>
                <a:lnTo>
                  <a:pt x="436" y="822"/>
                </a:lnTo>
                <a:lnTo>
                  <a:pt x="436" y="819"/>
                </a:lnTo>
                <a:lnTo>
                  <a:pt x="438" y="817"/>
                </a:lnTo>
                <a:lnTo>
                  <a:pt x="438" y="812"/>
                </a:lnTo>
                <a:lnTo>
                  <a:pt x="438" y="805"/>
                </a:lnTo>
                <a:lnTo>
                  <a:pt x="436" y="800"/>
                </a:lnTo>
                <a:lnTo>
                  <a:pt x="433" y="788"/>
                </a:lnTo>
                <a:lnTo>
                  <a:pt x="433" y="786"/>
                </a:lnTo>
                <a:lnTo>
                  <a:pt x="431" y="784"/>
                </a:lnTo>
                <a:lnTo>
                  <a:pt x="431" y="781"/>
                </a:lnTo>
                <a:lnTo>
                  <a:pt x="426" y="781"/>
                </a:lnTo>
                <a:lnTo>
                  <a:pt x="424" y="781"/>
                </a:lnTo>
                <a:lnTo>
                  <a:pt x="424" y="776"/>
                </a:lnTo>
                <a:lnTo>
                  <a:pt x="421" y="776"/>
                </a:lnTo>
                <a:lnTo>
                  <a:pt x="410" y="774"/>
                </a:lnTo>
                <a:lnTo>
                  <a:pt x="405" y="774"/>
                </a:lnTo>
                <a:lnTo>
                  <a:pt x="400" y="774"/>
                </a:lnTo>
                <a:lnTo>
                  <a:pt x="395" y="774"/>
                </a:lnTo>
                <a:lnTo>
                  <a:pt x="395" y="772"/>
                </a:lnTo>
                <a:lnTo>
                  <a:pt x="393" y="772"/>
                </a:lnTo>
                <a:lnTo>
                  <a:pt x="391" y="769"/>
                </a:lnTo>
                <a:lnTo>
                  <a:pt x="388" y="767"/>
                </a:lnTo>
                <a:lnTo>
                  <a:pt x="386" y="762"/>
                </a:lnTo>
                <a:lnTo>
                  <a:pt x="383" y="762"/>
                </a:lnTo>
                <a:lnTo>
                  <a:pt x="383" y="760"/>
                </a:lnTo>
                <a:lnTo>
                  <a:pt x="376" y="760"/>
                </a:lnTo>
                <a:lnTo>
                  <a:pt x="374" y="757"/>
                </a:lnTo>
                <a:lnTo>
                  <a:pt x="372" y="757"/>
                </a:lnTo>
                <a:lnTo>
                  <a:pt x="367" y="753"/>
                </a:lnTo>
                <a:lnTo>
                  <a:pt x="365" y="753"/>
                </a:lnTo>
                <a:lnTo>
                  <a:pt x="362" y="750"/>
                </a:lnTo>
                <a:lnTo>
                  <a:pt x="357" y="748"/>
                </a:lnTo>
                <a:lnTo>
                  <a:pt x="353" y="746"/>
                </a:lnTo>
                <a:lnTo>
                  <a:pt x="350" y="746"/>
                </a:lnTo>
                <a:lnTo>
                  <a:pt x="350" y="741"/>
                </a:lnTo>
                <a:lnTo>
                  <a:pt x="348" y="741"/>
                </a:lnTo>
                <a:lnTo>
                  <a:pt x="346" y="738"/>
                </a:lnTo>
                <a:lnTo>
                  <a:pt x="346" y="736"/>
                </a:lnTo>
                <a:lnTo>
                  <a:pt x="346" y="734"/>
                </a:lnTo>
                <a:lnTo>
                  <a:pt x="346" y="731"/>
                </a:lnTo>
                <a:lnTo>
                  <a:pt x="348" y="729"/>
                </a:lnTo>
                <a:lnTo>
                  <a:pt x="350" y="729"/>
                </a:lnTo>
                <a:lnTo>
                  <a:pt x="355" y="727"/>
                </a:lnTo>
                <a:lnTo>
                  <a:pt x="357" y="722"/>
                </a:lnTo>
                <a:lnTo>
                  <a:pt x="362" y="722"/>
                </a:lnTo>
                <a:lnTo>
                  <a:pt x="365" y="722"/>
                </a:lnTo>
                <a:lnTo>
                  <a:pt x="365" y="719"/>
                </a:lnTo>
                <a:lnTo>
                  <a:pt x="367" y="719"/>
                </a:lnTo>
                <a:lnTo>
                  <a:pt x="367" y="717"/>
                </a:lnTo>
                <a:lnTo>
                  <a:pt x="369" y="717"/>
                </a:lnTo>
                <a:lnTo>
                  <a:pt x="372" y="717"/>
                </a:lnTo>
                <a:lnTo>
                  <a:pt x="374" y="715"/>
                </a:lnTo>
                <a:lnTo>
                  <a:pt x="376" y="715"/>
                </a:lnTo>
                <a:lnTo>
                  <a:pt x="379" y="715"/>
                </a:lnTo>
                <a:lnTo>
                  <a:pt x="383" y="715"/>
                </a:lnTo>
                <a:lnTo>
                  <a:pt x="383" y="712"/>
                </a:lnTo>
                <a:lnTo>
                  <a:pt x="391" y="712"/>
                </a:lnTo>
                <a:lnTo>
                  <a:pt x="412" y="710"/>
                </a:lnTo>
                <a:lnTo>
                  <a:pt x="419" y="708"/>
                </a:lnTo>
                <a:lnTo>
                  <a:pt x="426" y="708"/>
                </a:lnTo>
                <a:lnTo>
                  <a:pt x="433" y="703"/>
                </a:lnTo>
                <a:lnTo>
                  <a:pt x="440" y="703"/>
                </a:lnTo>
                <a:lnTo>
                  <a:pt x="455" y="703"/>
                </a:lnTo>
                <a:lnTo>
                  <a:pt x="466" y="701"/>
                </a:lnTo>
                <a:lnTo>
                  <a:pt x="471" y="701"/>
                </a:lnTo>
                <a:lnTo>
                  <a:pt x="474" y="701"/>
                </a:lnTo>
                <a:lnTo>
                  <a:pt x="478" y="701"/>
                </a:lnTo>
                <a:lnTo>
                  <a:pt x="488" y="701"/>
                </a:lnTo>
                <a:lnTo>
                  <a:pt x="490" y="703"/>
                </a:lnTo>
                <a:lnTo>
                  <a:pt x="493" y="703"/>
                </a:lnTo>
                <a:lnTo>
                  <a:pt x="495" y="708"/>
                </a:lnTo>
                <a:lnTo>
                  <a:pt x="497" y="708"/>
                </a:lnTo>
                <a:lnTo>
                  <a:pt x="504" y="710"/>
                </a:lnTo>
                <a:lnTo>
                  <a:pt x="504" y="712"/>
                </a:lnTo>
                <a:lnTo>
                  <a:pt x="507" y="712"/>
                </a:lnTo>
                <a:lnTo>
                  <a:pt x="507" y="715"/>
                </a:lnTo>
                <a:lnTo>
                  <a:pt x="509" y="717"/>
                </a:lnTo>
                <a:lnTo>
                  <a:pt x="511" y="722"/>
                </a:lnTo>
                <a:lnTo>
                  <a:pt x="511" y="727"/>
                </a:lnTo>
                <a:lnTo>
                  <a:pt x="511" y="729"/>
                </a:lnTo>
                <a:lnTo>
                  <a:pt x="514" y="731"/>
                </a:lnTo>
                <a:lnTo>
                  <a:pt x="514" y="734"/>
                </a:lnTo>
                <a:lnTo>
                  <a:pt x="514" y="738"/>
                </a:lnTo>
                <a:lnTo>
                  <a:pt x="519" y="741"/>
                </a:lnTo>
                <a:lnTo>
                  <a:pt x="519" y="748"/>
                </a:lnTo>
                <a:lnTo>
                  <a:pt x="521" y="753"/>
                </a:lnTo>
                <a:lnTo>
                  <a:pt x="521" y="760"/>
                </a:lnTo>
                <a:lnTo>
                  <a:pt x="523" y="772"/>
                </a:lnTo>
                <a:lnTo>
                  <a:pt x="526" y="774"/>
                </a:lnTo>
                <a:lnTo>
                  <a:pt x="526" y="776"/>
                </a:lnTo>
                <a:lnTo>
                  <a:pt x="528" y="784"/>
                </a:lnTo>
                <a:lnTo>
                  <a:pt x="528" y="786"/>
                </a:lnTo>
                <a:lnTo>
                  <a:pt x="535" y="791"/>
                </a:lnTo>
                <a:lnTo>
                  <a:pt x="538" y="793"/>
                </a:lnTo>
                <a:lnTo>
                  <a:pt x="540" y="793"/>
                </a:lnTo>
                <a:lnTo>
                  <a:pt x="545" y="798"/>
                </a:lnTo>
                <a:lnTo>
                  <a:pt x="549" y="798"/>
                </a:lnTo>
                <a:lnTo>
                  <a:pt x="549" y="800"/>
                </a:lnTo>
                <a:lnTo>
                  <a:pt x="554" y="800"/>
                </a:lnTo>
                <a:lnTo>
                  <a:pt x="554" y="803"/>
                </a:lnTo>
                <a:lnTo>
                  <a:pt x="556" y="803"/>
                </a:lnTo>
                <a:lnTo>
                  <a:pt x="559" y="803"/>
                </a:lnTo>
                <a:lnTo>
                  <a:pt x="564" y="805"/>
                </a:lnTo>
                <a:lnTo>
                  <a:pt x="568" y="805"/>
                </a:lnTo>
                <a:lnTo>
                  <a:pt x="575" y="805"/>
                </a:lnTo>
                <a:lnTo>
                  <a:pt x="583" y="805"/>
                </a:lnTo>
                <a:lnTo>
                  <a:pt x="597" y="805"/>
                </a:lnTo>
                <a:lnTo>
                  <a:pt x="611" y="805"/>
                </a:lnTo>
                <a:lnTo>
                  <a:pt x="616" y="805"/>
                </a:lnTo>
                <a:lnTo>
                  <a:pt x="623" y="805"/>
                </a:lnTo>
                <a:lnTo>
                  <a:pt x="628" y="805"/>
                </a:lnTo>
                <a:lnTo>
                  <a:pt x="642" y="803"/>
                </a:lnTo>
                <a:lnTo>
                  <a:pt x="656" y="798"/>
                </a:lnTo>
                <a:lnTo>
                  <a:pt x="658" y="798"/>
                </a:lnTo>
                <a:lnTo>
                  <a:pt x="661" y="798"/>
                </a:lnTo>
                <a:lnTo>
                  <a:pt x="663" y="793"/>
                </a:lnTo>
                <a:lnTo>
                  <a:pt x="666" y="793"/>
                </a:lnTo>
                <a:lnTo>
                  <a:pt x="670" y="791"/>
                </a:lnTo>
                <a:lnTo>
                  <a:pt x="673" y="791"/>
                </a:lnTo>
                <a:lnTo>
                  <a:pt x="675" y="788"/>
                </a:lnTo>
                <a:lnTo>
                  <a:pt x="677" y="788"/>
                </a:lnTo>
                <a:lnTo>
                  <a:pt x="677" y="786"/>
                </a:lnTo>
                <a:lnTo>
                  <a:pt x="680" y="786"/>
                </a:lnTo>
                <a:lnTo>
                  <a:pt x="682" y="784"/>
                </a:lnTo>
                <a:lnTo>
                  <a:pt x="684" y="781"/>
                </a:lnTo>
                <a:lnTo>
                  <a:pt x="689" y="776"/>
                </a:lnTo>
                <a:lnTo>
                  <a:pt x="694" y="774"/>
                </a:lnTo>
                <a:lnTo>
                  <a:pt x="694" y="772"/>
                </a:lnTo>
                <a:lnTo>
                  <a:pt x="696" y="772"/>
                </a:lnTo>
                <a:lnTo>
                  <a:pt x="699" y="772"/>
                </a:lnTo>
                <a:lnTo>
                  <a:pt x="701" y="772"/>
                </a:lnTo>
                <a:lnTo>
                  <a:pt x="701" y="774"/>
                </a:lnTo>
                <a:lnTo>
                  <a:pt x="703" y="774"/>
                </a:lnTo>
                <a:lnTo>
                  <a:pt x="703" y="776"/>
                </a:lnTo>
                <a:lnTo>
                  <a:pt x="711" y="786"/>
                </a:lnTo>
                <a:lnTo>
                  <a:pt x="713" y="788"/>
                </a:lnTo>
                <a:lnTo>
                  <a:pt x="715" y="791"/>
                </a:lnTo>
                <a:lnTo>
                  <a:pt x="715" y="793"/>
                </a:lnTo>
                <a:lnTo>
                  <a:pt x="718" y="798"/>
                </a:lnTo>
                <a:lnTo>
                  <a:pt x="718" y="800"/>
                </a:lnTo>
                <a:lnTo>
                  <a:pt x="720" y="803"/>
                </a:lnTo>
                <a:lnTo>
                  <a:pt x="720" y="805"/>
                </a:lnTo>
                <a:lnTo>
                  <a:pt x="725" y="805"/>
                </a:lnTo>
                <a:lnTo>
                  <a:pt x="727" y="812"/>
                </a:lnTo>
                <a:lnTo>
                  <a:pt x="729" y="814"/>
                </a:lnTo>
                <a:lnTo>
                  <a:pt x="732" y="817"/>
                </a:lnTo>
                <a:lnTo>
                  <a:pt x="732" y="819"/>
                </a:lnTo>
                <a:lnTo>
                  <a:pt x="734" y="819"/>
                </a:lnTo>
                <a:lnTo>
                  <a:pt x="734" y="824"/>
                </a:lnTo>
                <a:lnTo>
                  <a:pt x="737" y="829"/>
                </a:lnTo>
                <a:lnTo>
                  <a:pt x="737" y="831"/>
                </a:lnTo>
                <a:lnTo>
                  <a:pt x="737" y="833"/>
                </a:lnTo>
                <a:lnTo>
                  <a:pt x="741" y="838"/>
                </a:lnTo>
                <a:lnTo>
                  <a:pt x="737" y="838"/>
                </a:lnTo>
                <a:lnTo>
                  <a:pt x="732" y="843"/>
                </a:lnTo>
                <a:lnTo>
                  <a:pt x="732" y="845"/>
                </a:lnTo>
                <a:lnTo>
                  <a:pt x="729" y="850"/>
                </a:lnTo>
                <a:lnTo>
                  <a:pt x="727" y="857"/>
                </a:lnTo>
                <a:lnTo>
                  <a:pt x="727" y="860"/>
                </a:lnTo>
                <a:lnTo>
                  <a:pt x="727" y="862"/>
                </a:lnTo>
                <a:lnTo>
                  <a:pt x="725" y="862"/>
                </a:lnTo>
                <a:lnTo>
                  <a:pt x="725" y="864"/>
                </a:lnTo>
                <a:lnTo>
                  <a:pt x="725" y="869"/>
                </a:lnTo>
                <a:lnTo>
                  <a:pt x="725" y="871"/>
                </a:lnTo>
                <a:lnTo>
                  <a:pt x="725" y="874"/>
                </a:lnTo>
                <a:lnTo>
                  <a:pt x="720" y="876"/>
                </a:lnTo>
                <a:lnTo>
                  <a:pt x="720" y="879"/>
                </a:lnTo>
                <a:lnTo>
                  <a:pt x="720" y="881"/>
                </a:lnTo>
                <a:lnTo>
                  <a:pt x="720" y="886"/>
                </a:lnTo>
                <a:lnTo>
                  <a:pt x="725" y="886"/>
                </a:lnTo>
                <a:lnTo>
                  <a:pt x="725" y="888"/>
                </a:lnTo>
                <a:lnTo>
                  <a:pt x="727" y="890"/>
                </a:lnTo>
                <a:lnTo>
                  <a:pt x="727" y="893"/>
                </a:lnTo>
                <a:lnTo>
                  <a:pt x="729" y="893"/>
                </a:lnTo>
                <a:lnTo>
                  <a:pt x="729" y="895"/>
                </a:lnTo>
                <a:lnTo>
                  <a:pt x="729" y="902"/>
                </a:lnTo>
                <a:lnTo>
                  <a:pt x="727" y="905"/>
                </a:lnTo>
                <a:lnTo>
                  <a:pt x="727" y="909"/>
                </a:lnTo>
                <a:lnTo>
                  <a:pt x="729" y="916"/>
                </a:lnTo>
                <a:lnTo>
                  <a:pt x="729" y="921"/>
                </a:lnTo>
                <a:lnTo>
                  <a:pt x="727" y="921"/>
                </a:lnTo>
                <a:lnTo>
                  <a:pt x="727" y="924"/>
                </a:lnTo>
                <a:lnTo>
                  <a:pt x="720" y="933"/>
                </a:lnTo>
                <a:lnTo>
                  <a:pt x="720" y="935"/>
                </a:lnTo>
                <a:lnTo>
                  <a:pt x="718" y="938"/>
                </a:lnTo>
                <a:lnTo>
                  <a:pt x="718" y="940"/>
                </a:lnTo>
                <a:lnTo>
                  <a:pt x="718" y="943"/>
                </a:lnTo>
                <a:lnTo>
                  <a:pt x="718" y="945"/>
                </a:lnTo>
                <a:lnTo>
                  <a:pt x="718" y="947"/>
                </a:lnTo>
                <a:lnTo>
                  <a:pt x="718" y="952"/>
                </a:lnTo>
                <a:lnTo>
                  <a:pt x="720" y="952"/>
                </a:lnTo>
                <a:lnTo>
                  <a:pt x="725" y="954"/>
                </a:lnTo>
                <a:lnTo>
                  <a:pt x="727" y="954"/>
                </a:lnTo>
                <a:lnTo>
                  <a:pt x="729" y="954"/>
                </a:lnTo>
                <a:lnTo>
                  <a:pt x="729" y="957"/>
                </a:lnTo>
                <a:lnTo>
                  <a:pt x="732" y="957"/>
                </a:lnTo>
                <a:lnTo>
                  <a:pt x="732" y="959"/>
                </a:lnTo>
                <a:lnTo>
                  <a:pt x="732" y="962"/>
                </a:lnTo>
                <a:lnTo>
                  <a:pt x="732" y="964"/>
                </a:lnTo>
                <a:lnTo>
                  <a:pt x="734" y="971"/>
                </a:lnTo>
                <a:lnTo>
                  <a:pt x="734" y="973"/>
                </a:lnTo>
                <a:lnTo>
                  <a:pt x="737" y="973"/>
                </a:lnTo>
                <a:lnTo>
                  <a:pt x="741" y="973"/>
                </a:lnTo>
                <a:lnTo>
                  <a:pt x="744" y="976"/>
                </a:lnTo>
                <a:lnTo>
                  <a:pt x="746" y="976"/>
                </a:lnTo>
                <a:lnTo>
                  <a:pt x="751" y="976"/>
                </a:lnTo>
                <a:lnTo>
                  <a:pt x="751" y="973"/>
                </a:lnTo>
                <a:lnTo>
                  <a:pt x="756" y="973"/>
                </a:lnTo>
                <a:lnTo>
                  <a:pt x="758" y="971"/>
                </a:lnTo>
                <a:lnTo>
                  <a:pt x="758" y="966"/>
                </a:lnTo>
                <a:lnTo>
                  <a:pt x="760" y="966"/>
                </a:lnTo>
                <a:lnTo>
                  <a:pt x="763" y="962"/>
                </a:lnTo>
                <a:lnTo>
                  <a:pt x="765" y="962"/>
                </a:lnTo>
                <a:lnTo>
                  <a:pt x="765" y="959"/>
                </a:lnTo>
                <a:lnTo>
                  <a:pt x="765" y="957"/>
                </a:lnTo>
                <a:lnTo>
                  <a:pt x="767" y="957"/>
                </a:lnTo>
                <a:lnTo>
                  <a:pt x="767" y="954"/>
                </a:lnTo>
                <a:lnTo>
                  <a:pt x="772" y="952"/>
                </a:lnTo>
                <a:lnTo>
                  <a:pt x="772" y="947"/>
                </a:lnTo>
                <a:lnTo>
                  <a:pt x="775" y="947"/>
                </a:lnTo>
                <a:lnTo>
                  <a:pt x="777" y="945"/>
                </a:lnTo>
                <a:lnTo>
                  <a:pt x="779" y="945"/>
                </a:lnTo>
                <a:lnTo>
                  <a:pt x="779" y="943"/>
                </a:lnTo>
                <a:lnTo>
                  <a:pt x="782" y="943"/>
                </a:lnTo>
                <a:lnTo>
                  <a:pt x="782" y="940"/>
                </a:lnTo>
                <a:lnTo>
                  <a:pt x="784" y="940"/>
                </a:lnTo>
                <a:lnTo>
                  <a:pt x="784" y="938"/>
                </a:lnTo>
                <a:lnTo>
                  <a:pt x="786" y="938"/>
                </a:lnTo>
                <a:lnTo>
                  <a:pt x="791" y="938"/>
                </a:lnTo>
                <a:lnTo>
                  <a:pt x="791" y="935"/>
                </a:lnTo>
                <a:lnTo>
                  <a:pt x="793" y="933"/>
                </a:lnTo>
                <a:lnTo>
                  <a:pt x="796" y="933"/>
                </a:lnTo>
                <a:lnTo>
                  <a:pt x="803" y="924"/>
                </a:lnTo>
                <a:lnTo>
                  <a:pt x="803" y="921"/>
                </a:lnTo>
                <a:lnTo>
                  <a:pt x="805" y="921"/>
                </a:lnTo>
                <a:lnTo>
                  <a:pt x="808" y="919"/>
                </a:lnTo>
                <a:lnTo>
                  <a:pt x="812" y="919"/>
                </a:lnTo>
                <a:lnTo>
                  <a:pt x="812" y="916"/>
                </a:lnTo>
                <a:lnTo>
                  <a:pt x="817" y="916"/>
                </a:lnTo>
                <a:lnTo>
                  <a:pt x="817" y="914"/>
                </a:lnTo>
                <a:lnTo>
                  <a:pt x="820" y="914"/>
                </a:lnTo>
                <a:lnTo>
                  <a:pt x="822" y="914"/>
                </a:lnTo>
                <a:lnTo>
                  <a:pt x="822" y="909"/>
                </a:lnTo>
                <a:lnTo>
                  <a:pt x="824" y="909"/>
                </a:lnTo>
                <a:lnTo>
                  <a:pt x="829" y="909"/>
                </a:lnTo>
                <a:lnTo>
                  <a:pt x="831" y="914"/>
                </a:lnTo>
                <a:lnTo>
                  <a:pt x="834" y="914"/>
                </a:lnTo>
                <a:lnTo>
                  <a:pt x="834" y="916"/>
                </a:lnTo>
                <a:lnTo>
                  <a:pt x="836" y="916"/>
                </a:lnTo>
                <a:lnTo>
                  <a:pt x="836" y="921"/>
                </a:lnTo>
                <a:lnTo>
                  <a:pt x="839" y="924"/>
                </a:lnTo>
                <a:lnTo>
                  <a:pt x="839" y="926"/>
                </a:lnTo>
                <a:lnTo>
                  <a:pt x="843" y="931"/>
                </a:lnTo>
                <a:lnTo>
                  <a:pt x="846" y="931"/>
                </a:lnTo>
                <a:lnTo>
                  <a:pt x="848" y="926"/>
                </a:lnTo>
                <a:lnTo>
                  <a:pt x="850" y="926"/>
                </a:lnTo>
                <a:lnTo>
                  <a:pt x="853" y="926"/>
                </a:lnTo>
                <a:lnTo>
                  <a:pt x="860" y="924"/>
                </a:lnTo>
                <a:lnTo>
                  <a:pt x="862" y="924"/>
                </a:lnTo>
                <a:lnTo>
                  <a:pt x="862" y="921"/>
                </a:lnTo>
                <a:lnTo>
                  <a:pt x="867" y="921"/>
                </a:lnTo>
                <a:lnTo>
                  <a:pt x="874" y="921"/>
                </a:lnTo>
                <a:lnTo>
                  <a:pt x="876" y="919"/>
                </a:lnTo>
                <a:lnTo>
                  <a:pt x="884" y="919"/>
                </a:lnTo>
                <a:lnTo>
                  <a:pt x="895" y="919"/>
                </a:lnTo>
                <a:lnTo>
                  <a:pt x="895" y="916"/>
                </a:lnTo>
                <a:lnTo>
                  <a:pt x="895" y="914"/>
                </a:lnTo>
                <a:lnTo>
                  <a:pt x="893" y="909"/>
                </a:lnTo>
                <a:lnTo>
                  <a:pt x="888" y="907"/>
                </a:lnTo>
                <a:lnTo>
                  <a:pt x="888" y="905"/>
                </a:lnTo>
                <a:lnTo>
                  <a:pt x="893" y="902"/>
                </a:lnTo>
                <a:lnTo>
                  <a:pt x="895" y="902"/>
                </a:lnTo>
                <a:lnTo>
                  <a:pt x="898" y="900"/>
                </a:lnTo>
                <a:lnTo>
                  <a:pt x="900" y="900"/>
                </a:lnTo>
                <a:lnTo>
                  <a:pt x="902" y="900"/>
                </a:lnTo>
                <a:lnTo>
                  <a:pt x="907" y="900"/>
                </a:lnTo>
                <a:lnTo>
                  <a:pt x="914" y="902"/>
                </a:lnTo>
                <a:lnTo>
                  <a:pt x="919" y="902"/>
                </a:lnTo>
                <a:lnTo>
                  <a:pt x="921" y="905"/>
                </a:lnTo>
                <a:lnTo>
                  <a:pt x="921" y="907"/>
                </a:lnTo>
                <a:lnTo>
                  <a:pt x="924" y="907"/>
                </a:lnTo>
                <a:lnTo>
                  <a:pt x="924" y="909"/>
                </a:lnTo>
                <a:lnTo>
                  <a:pt x="926" y="914"/>
                </a:lnTo>
                <a:lnTo>
                  <a:pt x="926" y="916"/>
                </a:lnTo>
                <a:lnTo>
                  <a:pt x="924" y="919"/>
                </a:lnTo>
                <a:lnTo>
                  <a:pt x="924" y="921"/>
                </a:lnTo>
                <a:lnTo>
                  <a:pt x="924" y="924"/>
                </a:lnTo>
                <a:lnTo>
                  <a:pt x="924" y="926"/>
                </a:lnTo>
                <a:lnTo>
                  <a:pt x="921" y="926"/>
                </a:lnTo>
                <a:lnTo>
                  <a:pt x="924" y="931"/>
                </a:lnTo>
                <a:lnTo>
                  <a:pt x="924" y="933"/>
                </a:lnTo>
                <a:lnTo>
                  <a:pt x="926" y="933"/>
                </a:lnTo>
                <a:lnTo>
                  <a:pt x="931" y="933"/>
                </a:lnTo>
                <a:lnTo>
                  <a:pt x="938" y="933"/>
                </a:lnTo>
                <a:lnTo>
                  <a:pt x="940" y="933"/>
                </a:lnTo>
                <a:lnTo>
                  <a:pt x="943" y="933"/>
                </a:lnTo>
                <a:lnTo>
                  <a:pt x="948" y="933"/>
                </a:lnTo>
                <a:lnTo>
                  <a:pt x="948" y="935"/>
                </a:lnTo>
                <a:lnTo>
                  <a:pt x="950" y="938"/>
                </a:lnTo>
                <a:lnTo>
                  <a:pt x="952" y="940"/>
                </a:lnTo>
                <a:lnTo>
                  <a:pt x="952" y="947"/>
                </a:lnTo>
                <a:lnTo>
                  <a:pt x="952" y="952"/>
                </a:lnTo>
                <a:lnTo>
                  <a:pt x="952" y="954"/>
                </a:lnTo>
                <a:lnTo>
                  <a:pt x="952" y="957"/>
                </a:lnTo>
                <a:lnTo>
                  <a:pt x="950" y="959"/>
                </a:lnTo>
                <a:lnTo>
                  <a:pt x="950" y="962"/>
                </a:lnTo>
                <a:lnTo>
                  <a:pt x="950" y="964"/>
                </a:lnTo>
                <a:lnTo>
                  <a:pt x="948" y="971"/>
                </a:lnTo>
                <a:lnTo>
                  <a:pt x="948" y="973"/>
                </a:lnTo>
                <a:lnTo>
                  <a:pt x="950" y="976"/>
                </a:lnTo>
                <a:lnTo>
                  <a:pt x="952" y="978"/>
                </a:lnTo>
                <a:lnTo>
                  <a:pt x="957" y="978"/>
                </a:lnTo>
                <a:lnTo>
                  <a:pt x="962" y="978"/>
                </a:lnTo>
                <a:lnTo>
                  <a:pt x="966" y="978"/>
                </a:lnTo>
                <a:lnTo>
                  <a:pt x="969" y="978"/>
                </a:lnTo>
                <a:lnTo>
                  <a:pt x="971" y="978"/>
                </a:lnTo>
                <a:lnTo>
                  <a:pt x="976" y="981"/>
                </a:lnTo>
                <a:lnTo>
                  <a:pt x="978" y="983"/>
                </a:lnTo>
                <a:lnTo>
                  <a:pt x="981" y="985"/>
                </a:lnTo>
                <a:lnTo>
                  <a:pt x="981" y="990"/>
                </a:lnTo>
                <a:lnTo>
                  <a:pt x="983" y="990"/>
                </a:lnTo>
                <a:lnTo>
                  <a:pt x="983" y="992"/>
                </a:lnTo>
                <a:lnTo>
                  <a:pt x="983" y="995"/>
                </a:lnTo>
                <a:lnTo>
                  <a:pt x="981" y="997"/>
                </a:lnTo>
                <a:lnTo>
                  <a:pt x="981" y="1000"/>
                </a:lnTo>
                <a:lnTo>
                  <a:pt x="981" y="1004"/>
                </a:lnTo>
                <a:lnTo>
                  <a:pt x="976" y="1007"/>
                </a:lnTo>
                <a:lnTo>
                  <a:pt x="976" y="1009"/>
                </a:lnTo>
                <a:lnTo>
                  <a:pt x="971" y="1009"/>
                </a:lnTo>
                <a:lnTo>
                  <a:pt x="969" y="1011"/>
                </a:lnTo>
                <a:lnTo>
                  <a:pt x="966" y="1011"/>
                </a:lnTo>
                <a:lnTo>
                  <a:pt x="962" y="1019"/>
                </a:lnTo>
                <a:lnTo>
                  <a:pt x="962" y="1021"/>
                </a:lnTo>
                <a:lnTo>
                  <a:pt x="957" y="1023"/>
                </a:lnTo>
                <a:lnTo>
                  <a:pt x="955" y="1023"/>
                </a:lnTo>
                <a:lnTo>
                  <a:pt x="955" y="1026"/>
                </a:lnTo>
                <a:lnTo>
                  <a:pt x="952" y="1026"/>
                </a:lnTo>
                <a:lnTo>
                  <a:pt x="952" y="1028"/>
                </a:lnTo>
                <a:lnTo>
                  <a:pt x="950" y="1028"/>
                </a:lnTo>
                <a:lnTo>
                  <a:pt x="950" y="1033"/>
                </a:lnTo>
                <a:lnTo>
                  <a:pt x="948" y="1035"/>
                </a:lnTo>
                <a:lnTo>
                  <a:pt x="943" y="1035"/>
                </a:lnTo>
                <a:lnTo>
                  <a:pt x="943" y="1038"/>
                </a:lnTo>
                <a:lnTo>
                  <a:pt x="940" y="1038"/>
                </a:lnTo>
                <a:lnTo>
                  <a:pt x="940" y="1040"/>
                </a:lnTo>
                <a:lnTo>
                  <a:pt x="938" y="1042"/>
                </a:lnTo>
                <a:lnTo>
                  <a:pt x="940" y="1045"/>
                </a:lnTo>
                <a:lnTo>
                  <a:pt x="940" y="1049"/>
                </a:lnTo>
                <a:lnTo>
                  <a:pt x="943" y="1049"/>
                </a:lnTo>
                <a:lnTo>
                  <a:pt x="943" y="1054"/>
                </a:lnTo>
                <a:lnTo>
                  <a:pt x="948" y="1054"/>
                </a:lnTo>
                <a:lnTo>
                  <a:pt x="952" y="1059"/>
                </a:lnTo>
                <a:lnTo>
                  <a:pt x="957" y="1061"/>
                </a:lnTo>
                <a:lnTo>
                  <a:pt x="962" y="1064"/>
                </a:lnTo>
                <a:lnTo>
                  <a:pt x="964" y="1064"/>
                </a:lnTo>
                <a:lnTo>
                  <a:pt x="966" y="1064"/>
                </a:lnTo>
                <a:lnTo>
                  <a:pt x="969" y="1064"/>
                </a:lnTo>
                <a:lnTo>
                  <a:pt x="971" y="1064"/>
                </a:lnTo>
                <a:lnTo>
                  <a:pt x="976" y="1064"/>
                </a:lnTo>
                <a:lnTo>
                  <a:pt x="978" y="1064"/>
                </a:lnTo>
                <a:lnTo>
                  <a:pt x="983" y="1066"/>
                </a:lnTo>
                <a:lnTo>
                  <a:pt x="985" y="1066"/>
                </a:lnTo>
                <a:lnTo>
                  <a:pt x="988" y="1066"/>
                </a:lnTo>
                <a:lnTo>
                  <a:pt x="990" y="1066"/>
                </a:lnTo>
                <a:lnTo>
                  <a:pt x="997" y="1068"/>
                </a:lnTo>
                <a:lnTo>
                  <a:pt x="1000" y="1073"/>
                </a:lnTo>
                <a:lnTo>
                  <a:pt x="1004" y="1073"/>
                </a:lnTo>
                <a:lnTo>
                  <a:pt x="1009" y="1073"/>
                </a:lnTo>
                <a:lnTo>
                  <a:pt x="1016" y="1068"/>
                </a:lnTo>
                <a:lnTo>
                  <a:pt x="1019" y="1068"/>
                </a:lnTo>
                <a:lnTo>
                  <a:pt x="1021" y="1068"/>
                </a:lnTo>
                <a:lnTo>
                  <a:pt x="1026" y="1066"/>
                </a:lnTo>
                <a:lnTo>
                  <a:pt x="1030" y="1066"/>
                </a:lnTo>
                <a:lnTo>
                  <a:pt x="1038" y="1066"/>
                </a:lnTo>
                <a:lnTo>
                  <a:pt x="1040" y="1068"/>
                </a:lnTo>
                <a:lnTo>
                  <a:pt x="1042" y="1068"/>
                </a:lnTo>
                <a:lnTo>
                  <a:pt x="1045" y="1073"/>
                </a:lnTo>
                <a:lnTo>
                  <a:pt x="1045" y="1076"/>
                </a:lnTo>
                <a:lnTo>
                  <a:pt x="1049" y="1076"/>
                </a:lnTo>
                <a:lnTo>
                  <a:pt x="1049" y="1078"/>
                </a:lnTo>
                <a:lnTo>
                  <a:pt x="1049" y="1080"/>
                </a:lnTo>
                <a:lnTo>
                  <a:pt x="1049" y="1083"/>
                </a:lnTo>
                <a:lnTo>
                  <a:pt x="1045" y="1092"/>
                </a:lnTo>
                <a:lnTo>
                  <a:pt x="1045" y="1095"/>
                </a:lnTo>
                <a:lnTo>
                  <a:pt x="1045" y="1097"/>
                </a:lnTo>
                <a:lnTo>
                  <a:pt x="1049" y="1099"/>
                </a:lnTo>
                <a:lnTo>
                  <a:pt x="1049" y="1109"/>
                </a:lnTo>
                <a:lnTo>
                  <a:pt x="1049" y="1111"/>
                </a:lnTo>
                <a:lnTo>
                  <a:pt x="1052" y="1118"/>
                </a:lnTo>
                <a:lnTo>
                  <a:pt x="1052" y="1125"/>
                </a:lnTo>
                <a:lnTo>
                  <a:pt x="1049" y="1128"/>
                </a:lnTo>
                <a:lnTo>
                  <a:pt x="1049" y="1130"/>
                </a:lnTo>
                <a:lnTo>
                  <a:pt x="1045" y="1132"/>
                </a:lnTo>
                <a:lnTo>
                  <a:pt x="1042" y="1137"/>
                </a:lnTo>
                <a:lnTo>
                  <a:pt x="1040" y="1137"/>
                </a:lnTo>
                <a:lnTo>
                  <a:pt x="1038" y="1140"/>
                </a:lnTo>
                <a:lnTo>
                  <a:pt x="1035" y="1140"/>
                </a:lnTo>
                <a:lnTo>
                  <a:pt x="1030" y="1142"/>
                </a:lnTo>
                <a:lnTo>
                  <a:pt x="1028" y="1142"/>
                </a:lnTo>
                <a:lnTo>
                  <a:pt x="1028" y="1144"/>
                </a:lnTo>
                <a:lnTo>
                  <a:pt x="1026" y="1144"/>
                </a:lnTo>
                <a:lnTo>
                  <a:pt x="1026" y="1147"/>
                </a:lnTo>
                <a:lnTo>
                  <a:pt x="1028" y="1149"/>
                </a:lnTo>
                <a:lnTo>
                  <a:pt x="1030" y="1151"/>
                </a:lnTo>
                <a:lnTo>
                  <a:pt x="1035" y="1151"/>
                </a:lnTo>
                <a:lnTo>
                  <a:pt x="1038" y="1151"/>
                </a:lnTo>
                <a:lnTo>
                  <a:pt x="1040" y="1151"/>
                </a:lnTo>
                <a:lnTo>
                  <a:pt x="1042" y="1151"/>
                </a:lnTo>
                <a:lnTo>
                  <a:pt x="1045" y="1151"/>
                </a:lnTo>
                <a:lnTo>
                  <a:pt x="1045" y="1156"/>
                </a:lnTo>
                <a:lnTo>
                  <a:pt x="1049" y="1156"/>
                </a:lnTo>
                <a:lnTo>
                  <a:pt x="1049" y="1159"/>
                </a:lnTo>
                <a:lnTo>
                  <a:pt x="1045" y="1159"/>
                </a:lnTo>
                <a:lnTo>
                  <a:pt x="1045" y="1161"/>
                </a:lnTo>
                <a:lnTo>
                  <a:pt x="1042" y="1163"/>
                </a:lnTo>
                <a:lnTo>
                  <a:pt x="1042" y="1166"/>
                </a:lnTo>
                <a:lnTo>
                  <a:pt x="1042" y="1168"/>
                </a:lnTo>
                <a:lnTo>
                  <a:pt x="1045" y="1170"/>
                </a:lnTo>
                <a:lnTo>
                  <a:pt x="1049" y="1170"/>
                </a:lnTo>
                <a:lnTo>
                  <a:pt x="1052" y="1170"/>
                </a:lnTo>
                <a:lnTo>
                  <a:pt x="1052" y="1175"/>
                </a:lnTo>
                <a:lnTo>
                  <a:pt x="1054" y="1175"/>
                </a:lnTo>
                <a:lnTo>
                  <a:pt x="1054" y="1178"/>
                </a:lnTo>
                <a:lnTo>
                  <a:pt x="1057" y="1178"/>
                </a:lnTo>
                <a:lnTo>
                  <a:pt x="1059" y="1178"/>
                </a:lnTo>
                <a:lnTo>
                  <a:pt x="1059" y="1180"/>
                </a:lnTo>
                <a:lnTo>
                  <a:pt x="1064" y="1180"/>
                </a:lnTo>
                <a:lnTo>
                  <a:pt x="1064" y="1182"/>
                </a:lnTo>
                <a:lnTo>
                  <a:pt x="1059" y="1185"/>
                </a:lnTo>
                <a:lnTo>
                  <a:pt x="1057" y="1185"/>
                </a:lnTo>
                <a:lnTo>
                  <a:pt x="1057" y="1187"/>
                </a:lnTo>
                <a:lnTo>
                  <a:pt x="1054" y="1187"/>
                </a:lnTo>
                <a:lnTo>
                  <a:pt x="1054" y="1189"/>
                </a:lnTo>
                <a:lnTo>
                  <a:pt x="1052" y="1192"/>
                </a:lnTo>
                <a:lnTo>
                  <a:pt x="1052" y="1197"/>
                </a:lnTo>
                <a:lnTo>
                  <a:pt x="1049" y="1199"/>
                </a:lnTo>
                <a:lnTo>
                  <a:pt x="1049" y="1201"/>
                </a:lnTo>
                <a:lnTo>
                  <a:pt x="1045" y="1204"/>
                </a:lnTo>
                <a:lnTo>
                  <a:pt x="1042" y="1206"/>
                </a:lnTo>
                <a:lnTo>
                  <a:pt x="1042" y="1211"/>
                </a:lnTo>
                <a:lnTo>
                  <a:pt x="1040" y="1211"/>
                </a:lnTo>
                <a:lnTo>
                  <a:pt x="1038" y="1213"/>
                </a:lnTo>
                <a:lnTo>
                  <a:pt x="1035" y="1216"/>
                </a:lnTo>
                <a:lnTo>
                  <a:pt x="1030" y="1216"/>
                </a:lnTo>
                <a:lnTo>
                  <a:pt x="1030" y="1218"/>
                </a:lnTo>
                <a:lnTo>
                  <a:pt x="1028" y="1218"/>
                </a:lnTo>
                <a:lnTo>
                  <a:pt x="1028" y="1220"/>
                </a:lnTo>
                <a:lnTo>
                  <a:pt x="1026" y="1225"/>
                </a:lnTo>
                <a:lnTo>
                  <a:pt x="1026" y="1230"/>
                </a:lnTo>
                <a:lnTo>
                  <a:pt x="1026" y="1232"/>
                </a:lnTo>
                <a:lnTo>
                  <a:pt x="1026" y="1235"/>
                </a:lnTo>
                <a:lnTo>
                  <a:pt x="1028" y="1239"/>
                </a:lnTo>
                <a:lnTo>
                  <a:pt x="1028" y="1242"/>
                </a:lnTo>
                <a:lnTo>
                  <a:pt x="1030" y="1244"/>
                </a:lnTo>
                <a:lnTo>
                  <a:pt x="1035" y="1244"/>
                </a:lnTo>
                <a:lnTo>
                  <a:pt x="1040" y="1242"/>
                </a:lnTo>
                <a:lnTo>
                  <a:pt x="1042" y="1242"/>
                </a:lnTo>
                <a:lnTo>
                  <a:pt x="1045" y="1244"/>
                </a:lnTo>
                <a:lnTo>
                  <a:pt x="1045" y="1246"/>
                </a:lnTo>
                <a:lnTo>
                  <a:pt x="1045" y="1249"/>
                </a:lnTo>
                <a:lnTo>
                  <a:pt x="1040" y="1254"/>
                </a:lnTo>
                <a:lnTo>
                  <a:pt x="1040" y="1258"/>
                </a:lnTo>
                <a:lnTo>
                  <a:pt x="1038" y="1258"/>
                </a:lnTo>
                <a:lnTo>
                  <a:pt x="1038" y="1261"/>
                </a:lnTo>
                <a:lnTo>
                  <a:pt x="1040" y="1263"/>
                </a:lnTo>
                <a:lnTo>
                  <a:pt x="1042" y="1265"/>
                </a:lnTo>
                <a:lnTo>
                  <a:pt x="1045" y="1265"/>
                </a:lnTo>
                <a:lnTo>
                  <a:pt x="1052" y="1265"/>
                </a:lnTo>
                <a:lnTo>
                  <a:pt x="1054" y="1263"/>
                </a:lnTo>
                <a:lnTo>
                  <a:pt x="1059" y="1261"/>
                </a:lnTo>
                <a:lnTo>
                  <a:pt x="1064" y="1261"/>
                </a:lnTo>
                <a:lnTo>
                  <a:pt x="1066" y="1261"/>
                </a:lnTo>
                <a:lnTo>
                  <a:pt x="1068" y="1261"/>
                </a:lnTo>
                <a:lnTo>
                  <a:pt x="1068" y="1258"/>
                </a:lnTo>
                <a:lnTo>
                  <a:pt x="1071" y="1258"/>
                </a:lnTo>
                <a:lnTo>
                  <a:pt x="1073" y="1258"/>
                </a:lnTo>
                <a:lnTo>
                  <a:pt x="1080" y="1258"/>
                </a:lnTo>
                <a:lnTo>
                  <a:pt x="1080" y="1261"/>
                </a:lnTo>
                <a:lnTo>
                  <a:pt x="1092" y="1258"/>
                </a:lnTo>
                <a:lnTo>
                  <a:pt x="1102" y="1261"/>
                </a:lnTo>
                <a:lnTo>
                  <a:pt x="1109" y="1258"/>
                </a:lnTo>
                <a:lnTo>
                  <a:pt x="1125" y="1246"/>
                </a:lnTo>
                <a:lnTo>
                  <a:pt x="1142" y="1261"/>
                </a:lnTo>
                <a:lnTo>
                  <a:pt x="1144" y="1258"/>
                </a:lnTo>
                <a:lnTo>
                  <a:pt x="1147" y="1258"/>
                </a:lnTo>
                <a:lnTo>
                  <a:pt x="1149" y="1258"/>
                </a:lnTo>
                <a:lnTo>
                  <a:pt x="1154" y="1258"/>
                </a:lnTo>
                <a:lnTo>
                  <a:pt x="1154" y="1254"/>
                </a:lnTo>
                <a:lnTo>
                  <a:pt x="1156" y="1254"/>
                </a:lnTo>
                <a:lnTo>
                  <a:pt x="1158" y="1254"/>
                </a:lnTo>
                <a:lnTo>
                  <a:pt x="1161" y="1254"/>
                </a:lnTo>
                <a:lnTo>
                  <a:pt x="1163" y="1254"/>
                </a:lnTo>
                <a:lnTo>
                  <a:pt x="1168" y="1258"/>
                </a:lnTo>
                <a:lnTo>
                  <a:pt x="1168" y="1261"/>
                </a:lnTo>
                <a:lnTo>
                  <a:pt x="1168" y="1263"/>
                </a:lnTo>
                <a:lnTo>
                  <a:pt x="1170" y="1265"/>
                </a:lnTo>
                <a:lnTo>
                  <a:pt x="1173" y="1263"/>
                </a:lnTo>
                <a:lnTo>
                  <a:pt x="1175" y="1263"/>
                </a:lnTo>
                <a:lnTo>
                  <a:pt x="1177" y="1263"/>
                </a:lnTo>
                <a:lnTo>
                  <a:pt x="1182" y="1263"/>
                </a:lnTo>
                <a:lnTo>
                  <a:pt x="1185" y="1265"/>
                </a:lnTo>
                <a:lnTo>
                  <a:pt x="1187" y="1265"/>
                </a:lnTo>
                <a:lnTo>
                  <a:pt x="1187" y="1268"/>
                </a:lnTo>
                <a:lnTo>
                  <a:pt x="1192" y="1268"/>
                </a:lnTo>
                <a:lnTo>
                  <a:pt x="1194" y="1270"/>
                </a:lnTo>
                <a:lnTo>
                  <a:pt x="1199" y="1270"/>
                </a:lnTo>
                <a:lnTo>
                  <a:pt x="1203" y="1268"/>
                </a:lnTo>
                <a:lnTo>
                  <a:pt x="1208" y="1265"/>
                </a:lnTo>
                <a:lnTo>
                  <a:pt x="1211" y="1263"/>
                </a:lnTo>
                <a:lnTo>
                  <a:pt x="1213" y="1261"/>
                </a:lnTo>
                <a:lnTo>
                  <a:pt x="1213" y="1258"/>
                </a:lnTo>
                <a:lnTo>
                  <a:pt x="1215" y="1258"/>
                </a:lnTo>
                <a:lnTo>
                  <a:pt x="1215" y="1254"/>
                </a:lnTo>
                <a:lnTo>
                  <a:pt x="1220" y="1254"/>
                </a:lnTo>
                <a:lnTo>
                  <a:pt x="1220" y="1251"/>
                </a:lnTo>
                <a:lnTo>
                  <a:pt x="1225" y="1251"/>
                </a:lnTo>
                <a:lnTo>
                  <a:pt x="1227" y="1251"/>
                </a:lnTo>
                <a:lnTo>
                  <a:pt x="1230" y="1249"/>
                </a:lnTo>
                <a:lnTo>
                  <a:pt x="1232" y="1249"/>
                </a:lnTo>
                <a:lnTo>
                  <a:pt x="1239" y="1249"/>
                </a:lnTo>
                <a:lnTo>
                  <a:pt x="1241" y="1249"/>
                </a:lnTo>
                <a:lnTo>
                  <a:pt x="1241" y="1251"/>
                </a:lnTo>
                <a:lnTo>
                  <a:pt x="1244" y="1251"/>
                </a:lnTo>
                <a:lnTo>
                  <a:pt x="1246" y="1254"/>
                </a:lnTo>
                <a:lnTo>
                  <a:pt x="1246" y="1258"/>
                </a:lnTo>
                <a:lnTo>
                  <a:pt x="1249" y="1258"/>
                </a:lnTo>
                <a:lnTo>
                  <a:pt x="1249" y="1261"/>
                </a:lnTo>
                <a:lnTo>
                  <a:pt x="1251" y="1263"/>
                </a:lnTo>
                <a:lnTo>
                  <a:pt x="1251" y="1268"/>
                </a:lnTo>
                <a:lnTo>
                  <a:pt x="1256" y="1268"/>
                </a:lnTo>
                <a:lnTo>
                  <a:pt x="1256" y="1270"/>
                </a:lnTo>
                <a:lnTo>
                  <a:pt x="1258" y="1277"/>
                </a:lnTo>
                <a:lnTo>
                  <a:pt x="1258" y="1280"/>
                </a:lnTo>
                <a:lnTo>
                  <a:pt x="1260" y="1284"/>
                </a:lnTo>
                <a:lnTo>
                  <a:pt x="1260" y="1287"/>
                </a:lnTo>
                <a:lnTo>
                  <a:pt x="1263" y="1289"/>
                </a:lnTo>
                <a:lnTo>
                  <a:pt x="1263" y="1292"/>
                </a:lnTo>
                <a:lnTo>
                  <a:pt x="1265" y="1292"/>
                </a:lnTo>
                <a:lnTo>
                  <a:pt x="1265" y="1294"/>
                </a:lnTo>
                <a:lnTo>
                  <a:pt x="1267" y="1299"/>
                </a:lnTo>
                <a:lnTo>
                  <a:pt x="1267" y="1301"/>
                </a:lnTo>
                <a:lnTo>
                  <a:pt x="1272" y="1301"/>
                </a:lnTo>
                <a:lnTo>
                  <a:pt x="1272" y="1303"/>
                </a:lnTo>
                <a:lnTo>
                  <a:pt x="1275" y="1306"/>
                </a:lnTo>
                <a:lnTo>
                  <a:pt x="1275" y="1308"/>
                </a:lnTo>
                <a:lnTo>
                  <a:pt x="1277" y="1313"/>
                </a:lnTo>
                <a:lnTo>
                  <a:pt x="1277" y="1315"/>
                </a:lnTo>
                <a:lnTo>
                  <a:pt x="1277" y="1320"/>
                </a:lnTo>
                <a:lnTo>
                  <a:pt x="1277" y="1322"/>
                </a:lnTo>
                <a:lnTo>
                  <a:pt x="1277" y="1329"/>
                </a:lnTo>
                <a:lnTo>
                  <a:pt x="1275" y="1344"/>
                </a:lnTo>
                <a:lnTo>
                  <a:pt x="1275" y="1346"/>
                </a:lnTo>
                <a:lnTo>
                  <a:pt x="1277" y="1353"/>
                </a:lnTo>
                <a:lnTo>
                  <a:pt x="1277" y="1356"/>
                </a:lnTo>
                <a:lnTo>
                  <a:pt x="1279" y="1356"/>
                </a:lnTo>
                <a:lnTo>
                  <a:pt x="1282" y="1356"/>
                </a:lnTo>
                <a:lnTo>
                  <a:pt x="1286" y="1353"/>
                </a:lnTo>
                <a:lnTo>
                  <a:pt x="1289" y="1351"/>
                </a:lnTo>
                <a:lnTo>
                  <a:pt x="1291" y="1348"/>
                </a:lnTo>
                <a:lnTo>
                  <a:pt x="1294" y="1346"/>
                </a:lnTo>
                <a:lnTo>
                  <a:pt x="1294" y="1344"/>
                </a:lnTo>
                <a:lnTo>
                  <a:pt x="1296" y="1344"/>
                </a:lnTo>
                <a:lnTo>
                  <a:pt x="1301" y="1339"/>
                </a:lnTo>
                <a:lnTo>
                  <a:pt x="1303" y="1337"/>
                </a:lnTo>
                <a:lnTo>
                  <a:pt x="1303" y="1334"/>
                </a:lnTo>
                <a:lnTo>
                  <a:pt x="1305" y="1334"/>
                </a:lnTo>
                <a:lnTo>
                  <a:pt x="1305" y="1332"/>
                </a:lnTo>
                <a:lnTo>
                  <a:pt x="1308" y="1329"/>
                </a:lnTo>
                <a:lnTo>
                  <a:pt x="1310" y="1325"/>
                </a:lnTo>
                <a:lnTo>
                  <a:pt x="1310" y="1322"/>
                </a:lnTo>
                <a:lnTo>
                  <a:pt x="1312" y="1322"/>
                </a:lnTo>
                <a:lnTo>
                  <a:pt x="1315" y="1320"/>
                </a:lnTo>
                <a:lnTo>
                  <a:pt x="1317" y="1320"/>
                </a:lnTo>
                <a:lnTo>
                  <a:pt x="1322" y="1320"/>
                </a:lnTo>
                <a:lnTo>
                  <a:pt x="1329" y="1318"/>
                </a:lnTo>
                <a:lnTo>
                  <a:pt x="1331" y="1320"/>
                </a:lnTo>
                <a:lnTo>
                  <a:pt x="1341" y="1320"/>
                </a:lnTo>
                <a:lnTo>
                  <a:pt x="1343" y="1320"/>
                </a:lnTo>
                <a:lnTo>
                  <a:pt x="1346" y="1320"/>
                </a:lnTo>
                <a:lnTo>
                  <a:pt x="1348" y="1322"/>
                </a:lnTo>
                <a:lnTo>
                  <a:pt x="1348" y="1325"/>
                </a:lnTo>
                <a:lnTo>
                  <a:pt x="1350" y="1329"/>
                </a:lnTo>
                <a:lnTo>
                  <a:pt x="1353" y="1332"/>
                </a:lnTo>
                <a:lnTo>
                  <a:pt x="1355" y="1334"/>
                </a:lnTo>
                <a:lnTo>
                  <a:pt x="1360" y="1337"/>
                </a:lnTo>
                <a:lnTo>
                  <a:pt x="1360" y="1339"/>
                </a:lnTo>
                <a:lnTo>
                  <a:pt x="1362" y="1344"/>
                </a:lnTo>
                <a:lnTo>
                  <a:pt x="1362" y="1346"/>
                </a:lnTo>
                <a:lnTo>
                  <a:pt x="1365" y="1346"/>
                </a:lnTo>
                <a:lnTo>
                  <a:pt x="1365" y="1348"/>
                </a:lnTo>
                <a:lnTo>
                  <a:pt x="1367" y="1348"/>
                </a:lnTo>
                <a:lnTo>
                  <a:pt x="1369" y="1351"/>
                </a:lnTo>
                <a:lnTo>
                  <a:pt x="1374" y="1353"/>
                </a:lnTo>
                <a:lnTo>
                  <a:pt x="1379" y="1356"/>
                </a:lnTo>
                <a:lnTo>
                  <a:pt x="1381" y="1356"/>
                </a:lnTo>
                <a:lnTo>
                  <a:pt x="1391" y="1356"/>
                </a:lnTo>
                <a:lnTo>
                  <a:pt x="1393" y="1356"/>
                </a:lnTo>
                <a:lnTo>
                  <a:pt x="1395" y="1356"/>
                </a:lnTo>
                <a:lnTo>
                  <a:pt x="1398" y="1353"/>
                </a:lnTo>
                <a:lnTo>
                  <a:pt x="1400" y="1353"/>
                </a:lnTo>
                <a:lnTo>
                  <a:pt x="1405" y="1351"/>
                </a:lnTo>
                <a:lnTo>
                  <a:pt x="1407" y="1348"/>
                </a:lnTo>
                <a:lnTo>
                  <a:pt x="1410" y="1348"/>
                </a:lnTo>
                <a:lnTo>
                  <a:pt x="1412" y="1346"/>
                </a:lnTo>
                <a:lnTo>
                  <a:pt x="1412" y="1344"/>
                </a:lnTo>
                <a:lnTo>
                  <a:pt x="1412" y="1337"/>
                </a:lnTo>
                <a:lnTo>
                  <a:pt x="1412" y="1334"/>
                </a:lnTo>
                <a:lnTo>
                  <a:pt x="1414" y="1332"/>
                </a:lnTo>
                <a:lnTo>
                  <a:pt x="1414" y="1329"/>
                </a:lnTo>
                <a:lnTo>
                  <a:pt x="1414" y="1325"/>
                </a:lnTo>
                <a:lnTo>
                  <a:pt x="1417" y="1320"/>
                </a:lnTo>
                <a:lnTo>
                  <a:pt x="1419" y="1318"/>
                </a:lnTo>
                <a:lnTo>
                  <a:pt x="1419" y="1315"/>
                </a:lnTo>
                <a:lnTo>
                  <a:pt x="1424" y="1313"/>
                </a:lnTo>
                <a:lnTo>
                  <a:pt x="1424" y="1308"/>
                </a:lnTo>
                <a:lnTo>
                  <a:pt x="1424" y="1306"/>
                </a:lnTo>
                <a:lnTo>
                  <a:pt x="1426" y="1303"/>
                </a:lnTo>
                <a:lnTo>
                  <a:pt x="1426" y="1301"/>
                </a:lnTo>
                <a:lnTo>
                  <a:pt x="1429" y="1299"/>
                </a:lnTo>
                <a:lnTo>
                  <a:pt x="1429" y="1294"/>
                </a:lnTo>
                <a:lnTo>
                  <a:pt x="1431" y="1292"/>
                </a:lnTo>
                <a:lnTo>
                  <a:pt x="1431" y="1289"/>
                </a:lnTo>
                <a:lnTo>
                  <a:pt x="1433" y="1287"/>
                </a:lnTo>
                <a:lnTo>
                  <a:pt x="1433" y="1284"/>
                </a:lnTo>
                <a:lnTo>
                  <a:pt x="1436" y="1282"/>
                </a:lnTo>
                <a:lnTo>
                  <a:pt x="1436" y="1280"/>
                </a:lnTo>
                <a:lnTo>
                  <a:pt x="1438" y="1277"/>
                </a:lnTo>
                <a:lnTo>
                  <a:pt x="1438" y="1273"/>
                </a:lnTo>
                <a:lnTo>
                  <a:pt x="1443" y="1270"/>
                </a:lnTo>
                <a:lnTo>
                  <a:pt x="1443" y="1268"/>
                </a:lnTo>
                <a:lnTo>
                  <a:pt x="1443" y="1265"/>
                </a:lnTo>
                <a:lnTo>
                  <a:pt x="1438" y="1263"/>
                </a:lnTo>
                <a:lnTo>
                  <a:pt x="1436" y="1261"/>
                </a:lnTo>
                <a:lnTo>
                  <a:pt x="1436" y="1258"/>
                </a:lnTo>
                <a:lnTo>
                  <a:pt x="1433" y="1258"/>
                </a:lnTo>
                <a:lnTo>
                  <a:pt x="1431" y="1258"/>
                </a:lnTo>
                <a:lnTo>
                  <a:pt x="1431" y="1254"/>
                </a:lnTo>
                <a:lnTo>
                  <a:pt x="1429" y="1254"/>
                </a:lnTo>
                <a:lnTo>
                  <a:pt x="1426" y="1254"/>
                </a:lnTo>
                <a:lnTo>
                  <a:pt x="1426" y="1251"/>
                </a:lnTo>
                <a:lnTo>
                  <a:pt x="1424" y="1251"/>
                </a:lnTo>
                <a:lnTo>
                  <a:pt x="1417" y="1246"/>
                </a:lnTo>
                <a:lnTo>
                  <a:pt x="1412" y="1239"/>
                </a:lnTo>
                <a:lnTo>
                  <a:pt x="1410" y="1239"/>
                </a:lnTo>
                <a:lnTo>
                  <a:pt x="1410" y="1235"/>
                </a:lnTo>
                <a:lnTo>
                  <a:pt x="1407" y="1232"/>
                </a:lnTo>
                <a:lnTo>
                  <a:pt x="1407" y="1230"/>
                </a:lnTo>
                <a:lnTo>
                  <a:pt x="1405" y="1227"/>
                </a:lnTo>
                <a:lnTo>
                  <a:pt x="1405" y="1225"/>
                </a:lnTo>
                <a:lnTo>
                  <a:pt x="1400" y="1220"/>
                </a:lnTo>
                <a:lnTo>
                  <a:pt x="1400" y="1216"/>
                </a:lnTo>
                <a:lnTo>
                  <a:pt x="1400" y="1206"/>
                </a:lnTo>
                <a:lnTo>
                  <a:pt x="1400" y="1201"/>
                </a:lnTo>
                <a:lnTo>
                  <a:pt x="1400" y="1199"/>
                </a:lnTo>
                <a:lnTo>
                  <a:pt x="1405" y="1197"/>
                </a:lnTo>
                <a:lnTo>
                  <a:pt x="1407" y="1189"/>
                </a:lnTo>
                <a:lnTo>
                  <a:pt x="1410" y="1180"/>
                </a:lnTo>
                <a:lnTo>
                  <a:pt x="1412" y="1178"/>
                </a:lnTo>
                <a:lnTo>
                  <a:pt x="1412" y="1175"/>
                </a:lnTo>
                <a:lnTo>
                  <a:pt x="1412" y="1170"/>
                </a:lnTo>
                <a:lnTo>
                  <a:pt x="1414" y="1168"/>
                </a:lnTo>
                <a:lnTo>
                  <a:pt x="1414" y="1166"/>
                </a:lnTo>
                <a:lnTo>
                  <a:pt x="1417" y="1163"/>
                </a:lnTo>
                <a:lnTo>
                  <a:pt x="1417" y="1161"/>
                </a:lnTo>
                <a:lnTo>
                  <a:pt x="1417" y="1156"/>
                </a:lnTo>
                <a:lnTo>
                  <a:pt x="1417" y="1151"/>
                </a:lnTo>
                <a:lnTo>
                  <a:pt x="1417" y="1147"/>
                </a:lnTo>
                <a:lnTo>
                  <a:pt x="1417" y="1144"/>
                </a:lnTo>
                <a:lnTo>
                  <a:pt x="1417" y="1142"/>
                </a:lnTo>
                <a:lnTo>
                  <a:pt x="1417" y="1125"/>
                </a:lnTo>
                <a:lnTo>
                  <a:pt x="1417" y="1123"/>
                </a:lnTo>
                <a:lnTo>
                  <a:pt x="1417" y="1113"/>
                </a:lnTo>
                <a:lnTo>
                  <a:pt x="1419" y="1111"/>
                </a:lnTo>
                <a:lnTo>
                  <a:pt x="1419" y="1109"/>
                </a:lnTo>
                <a:lnTo>
                  <a:pt x="1419" y="1106"/>
                </a:lnTo>
                <a:lnTo>
                  <a:pt x="1426" y="1099"/>
                </a:lnTo>
                <a:lnTo>
                  <a:pt x="1426" y="1097"/>
                </a:lnTo>
                <a:lnTo>
                  <a:pt x="1426" y="1095"/>
                </a:lnTo>
                <a:lnTo>
                  <a:pt x="1426" y="1092"/>
                </a:lnTo>
                <a:lnTo>
                  <a:pt x="1429" y="1092"/>
                </a:lnTo>
                <a:lnTo>
                  <a:pt x="1429" y="1085"/>
                </a:lnTo>
                <a:lnTo>
                  <a:pt x="1431" y="1083"/>
                </a:lnTo>
                <a:lnTo>
                  <a:pt x="1431" y="1080"/>
                </a:lnTo>
                <a:lnTo>
                  <a:pt x="1431" y="1078"/>
                </a:lnTo>
                <a:lnTo>
                  <a:pt x="1431" y="1076"/>
                </a:lnTo>
                <a:lnTo>
                  <a:pt x="1433" y="1073"/>
                </a:lnTo>
                <a:lnTo>
                  <a:pt x="1433" y="1066"/>
                </a:lnTo>
                <a:lnTo>
                  <a:pt x="1433" y="1064"/>
                </a:lnTo>
                <a:lnTo>
                  <a:pt x="1431" y="1049"/>
                </a:lnTo>
                <a:lnTo>
                  <a:pt x="1431" y="1045"/>
                </a:lnTo>
                <a:lnTo>
                  <a:pt x="1431" y="1040"/>
                </a:lnTo>
                <a:lnTo>
                  <a:pt x="1431" y="1035"/>
                </a:lnTo>
                <a:lnTo>
                  <a:pt x="1433" y="1033"/>
                </a:lnTo>
                <a:lnTo>
                  <a:pt x="1436" y="1028"/>
                </a:lnTo>
                <a:lnTo>
                  <a:pt x="1438" y="1026"/>
                </a:lnTo>
                <a:lnTo>
                  <a:pt x="1443" y="1023"/>
                </a:lnTo>
                <a:lnTo>
                  <a:pt x="1445" y="1023"/>
                </a:lnTo>
                <a:lnTo>
                  <a:pt x="1445" y="1021"/>
                </a:lnTo>
                <a:lnTo>
                  <a:pt x="1448" y="1021"/>
                </a:lnTo>
                <a:lnTo>
                  <a:pt x="1450" y="1019"/>
                </a:lnTo>
                <a:lnTo>
                  <a:pt x="1452" y="1014"/>
                </a:lnTo>
                <a:lnTo>
                  <a:pt x="1455" y="1011"/>
                </a:lnTo>
                <a:lnTo>
                  <a:pt x="1455" y="1009"/>
                </a:lnTo>
                <a:lnTo>
                  <a:pt x="1457" y="1007"/>
                </a:lnTo>
                <a:lnTo>
                  <a:pt x="1462" y="1000"/>
                </a:lnTo>
                <a:lnTo>
                  <a:pt x="1462" y="997"/>
                </a:lnTo>
                <a:lnTo>
                  <a:pt x="1462" y="985"/>
                </a:lnTo>
                <a:lnTo>
                  <a:pt x="1462" y="983"/>
                </a:lnTo>
                <a:lnTo>
                  <a:pt x="1462" y="978"/>
                </a:lnTo>
                <a:lnTo>
                  <a:pt x="1457" y="976"/>
                </a:lnTo>
                <a:lnTo>
                  <a:pt x="1457" y="973"/>
                </a:lnTo>
                <a:lnTo>
                  <a:pt x="1455" y="971"/>
                </a:lnTo>
                <a:lnTo>
                  <a:pt x="1452" y="971"/>
                </a:lnTo>
                <a:lnTo>
                  <a:pt x="1450" y="962"/>
                </a:lnTo>
                <a:lnTo>
                  <a:pt x="1450" y="959"/>
                </a:lnTo>
                <a:lnTo>
                  <a:pt x="1448" y="954"/>
                </a:lnTo>
                <a:lnTo>
                  <a:pt x="1448" y="945"/>
                </a:lnTo>
                <a:lnTo>
                  <a:pt x="1448" y="943"/>
                </a:lnTo>
                <a:lnTo>
                  <a:pt x="1450" y="938"/>
                </a:lnTo>
                <a:lnTo>
                  <a:pt x="1450" y="935"/>
                </a:lnTo>
                <a:lnTo>
                  <a:pt x="1450" y="933"/>
                </a:lnTo>
                <a:lnTo>
                  <a:pt x="1452" y="933"/>
                </a:lnTo>
                <a:lnTo>
                  <a:pt x="1452" y="931"/>
                </a:lnTo>
                <a:lnTo>
                  <a:pt x="1455" y="926"/>
                </a:lnTo>
                <a:lnTo>
                  <a:pt x="1457" y="924"/>
                </a:lnTo>
                <a:lnTo>
                  <a:pt x="1457" y="921"/>
                </a:lnTo>
                <a:lnTo>
                  <a:pt x="1462" y="919"/>
                </a:lnTo>
                <a:lnTo>
                  <a:pt x="1462" y="916"/>
                </a:lnTo>
                <a:lnTo>
                  <a:pt x="1464" y="914"/>
                </a:lnTo>
                <a:lnTo>
                  <a:pt x="1467" y="909"/>
                </a:lnTo>
                <a:lnTo>
                  <a:pt x="1469" y="907"/>
                </a:lnTo>
                <a:lnTo>
                  <a:pt x="1469" y="905"/>
                </a:lnTo>
                <a:lnTo>
                  <a:pt x="1471" y="905"/>
                </a:lnTo>
                <a:lnTo>
                  <a:pt x="1471" y="902"/>
                </a:lnTo>
                <a:lnTo>
                  <a:pt x="1474" y="900"/>
                </a:lnTo>
                <a:lnTo>
                  <a:pt x="1474" y="893"/>
                </a:lnTo>
                <a:lnTo>
                  <a:pt x="1474" y="890"/>
                </a:lnTo>
                <a:lnTo>
                  <a:pt x="1474" y="888"/>
                </a:lnTo>
                <a:lnTo>
                  <a:pt x="1474" y="886"/>
                </a:lnTo>
                <a:lnTo>
                  <a:pt x="1474" y="879"/>
                </a:lnTo>
                <a:lnTo>
                  <a:pt x="1474" y="874"/>
                </a:lnTo>
                <a:lnTo>
                  <a:pt x="1474" y="869"/>
                </a:lnTo>
                <a:lnTo>
                  <a:pt x="1471" y="864"/>
                </a:lnTo>
                <a:lnTo>
                  <a:pt x="1469" y="864"/>
                </a:lnTo>
                <a:lnTo>
                  <a:pt x="1469" y="862"/>
                </a:lnTo>
                <a:lnTo>
                  <a:pt x="1467" y="860"/>
                </a:lnTo>
                <a:lnTo>
                  <a:pt x="1464" y="857"/>
                </a:lnTo>
                <a:lnTo>
                  <a:pt x="1464" y="855"/>
                </a:lnTo>
                <a:lnTo>
                  <a:pt x="1462" y="852"/>
                </a:lnTo>
                <a:lnTo>
                  <a:pt x="1457" y="850"/>
                </a:lnTo>
                <a:lnTo>
                  <a:pt x="1457" y="845"/>
                </a:lnTo>
                <a:lnTo>
                  <a:pt x="1457" y="843"/>
                </a:lnTo>
                <a:lnTo>
                  <a:pt x="1455" y="838"/>
                </a:lnTo>
                <a:lnTo>
                  <a:pt x="1455" y="836"/>
                </a:lnTo>
                <a:lnTo>
                  <a:pt x="1455" y="833"/>
                </a:lnTo>
                <a:lnTo>
                  <a:pt x="1455" y="822"/>
                </a:lnTo>
                <a:lnTo>
                  <a:pt x="1457" y="814"/>
                </a:lnTo>
                <a:lnTo>
                  <a:pt x="1457" y="807"/>
                </a:lnTo>
                <a:lnTo>
                  <a:pt x="1457" y="798"/>
                </a:lnTo>
                <a:lnTo>
                  <a:pt x="1457" y="793"/>
                </a:lnTo>
                <a:lnTo>
                  <a:pt x="1457" y="791"/>
                </a:lnTo>
                <a:lnTo>
                  <a:pt x="1457" y="788"/>
                </a:lnTo>
                <a:lnTo>
                  <a:pt x="1462" y="788"/>
                </a:lnTo>
                <a:lnTo>
                  <a:pt x="1462" y="786"/>
                </a:lnTo>
                <a:lnTo>
                  <a:pt x="1462" y="784"/>
                </a:lnTo>
                <a:lnTo>
                  <a:pt x="1464" y="784"/>
                </a:lnTo>
                <a:lnTo>
                  <a:pt x="1464" y="781"/>
                </a:lnTo>
                <a:lnTo>
                  <a:pt x="1467" y="781"/>
                </a:lnTo>
                <a:lnTo>
                  <a:pt x="1467" y="776"/>
                </a:lnTo>
                <a:lnTo>
                  <a:pt x="1469" y="776"/>
                </a:lnTo>
                <a:lnTo>
                  <a:pt x="1471" y="776"/>
                </a:lnTo>
                <a:lnTo>
                  <a:pt x="1474" y="776"/>
                </a:lnTo>
                <a:lnTo>
                  <a:pt x="1481" y="774"/>
                </a:lnTo>
                <a:lnTo>
                  <a:pt x="1485" y="774"/>
                </a:lnTo>
                <a:lnTo>
                  <a:pt x="1488" y="772"/>
                </a:lnTo>
                <a:lnTo>
                  <a:pt x="1493" y="772"/>
                </a:lnTo>
                <a:lnTo>
                  <a:pt x="1493" y="769"/>
                </a:lnTo>
                <a:lnTo>
                  <a:pt x="1497" y="767"/>
                </a:lnTo>
                <a:lnTo>
                  <a:pt x="1497" y="762"/>
                </a:lnTo>
                <a:lnTo>
                  <a:pt x="1500" y="760"/>
                </a:lnTo>
                <a:lnTo>
                  <a:pt x="1500" y="757"/>
                </a:lnTo>
                <a:lnTo>
                  <a:pt x="1500" y="755"/>
                </a:lnTo>
                <a:lnTo>
                  <a:pt x="1502" y="755"/>
                </a:lnTo>
                <a:lnTo>
                  <a:pt x="1502" y="753"/>
                </a:lnTo>
                <a:lnTo>
                  <a:pt x="1507" y="750"/>
                </a:lnTo>
                <a:lnTo>
                  <a:pt x="1509" y="748"/>
                </a:lnTo>
                <a:lnTo>
                  <a:pt x="1509" y="746"/>
                </a:lnTo>
                <a:lnTo>
                  <a:pt x="1516" y="736"/>
                </a:lnTo>
                <a:lnTo>
                  <a:pt x="1519" y="736"/>
                </a:lnTo>
                <a:lnTo>
                  <a:pt x="1519" y="734"/>
                </a:lnTo>
                <a:lnTo>
                  <a:pt x="1521" y="734"/>
                </a:lnTo>
                <a:lnTo>
                  <a:pt x="1526" y="731"/>
                </a:lnTo>
                <a:lnTo>
                  <a:pt x="1526" y="729"/>
                </a:lnTo>
                <a:lnTo>
                  <a:pt x="1528" y="729"/>
                </a:lnTo>
                <a:lnTo>
                  <a:pt x="1528" y="727"/>
                </a:lnTo>
                <a:lnTo>
                  <a:pt x="1531" y="727"/>
                </a:lnTo>
                <a:lnTo>
                  <a:pt x="1531" y="722"/>
                </a:lnTo>
                <a:lnTo>
                  <a:pt x="1533" y="722"/>
                </a:lnTo>
                <a:lnTo>
                  <a:pt x="1533" y="719"/>
                </a:lnTo>
                <a:lnTo>
                  <a:pt x="1535" y="719"/>
                </a:lnTo>
                <a:lnTo>
                  <a:pt x="1540" y="717"/>
                </a:lnTo>
                <a:lnTo>
                  <a:pt x="1545" y="717"/>
                </a:lnTo>
                <a:lnTo>
                  <a:pt x="1547" y="717"/>
                </a:lnTo>
                <a:lnTo>
                  <a:pt x="1549" y="717"/>
                </a:lnTo>
                <a:lnTo>
                  <a:pt x="1552" y="717"/>
                </a:lnTo>
                <a:lnTo>
                  <a:pt x="1554" y="717"/>
                </a:lnTo>
                <a:lnTo>
                  <a:pt x="1557" y="717"/>
                </a:lnTo>
                <a:lnTo>
                  <a:pt x="1559" y="717"/>
                </a:lnTo>
                <a:lnTo>
                  <a:pt x="1566" y="717"/>
                </a:lnTo>
                <a:lnTo>
                  <a:pt x="1566" y="715"/>
                </a:lnTo>
                <a:lnTo>
                  <a:pt x="1568" y="715"/>
                </a:lnTo>
                <a:lnTo>
                  <a:pt x="1568" y="712"/>
                </a:lnTo>
                <a:lnTo>
                  <a:pt x="1571" y="712"/>
                </a:lnTo>
                <a:lnTo>
                  <a:pt x="1573" y="710"/>
                </a:lnTo>
                <a:lnTo>
                  <a:pt x="1576" y="710"/>
                </a:lnTo>
                <a:lnTo>
                  <a:pt x="1580" y="708"/>
                </a:lnTo>
                <a:lnTo>
                  <a:pt x="1585" y="708"/>
                </a:lnTo>
                <a:lnTo>
                  <a:pt x="1587" y="708"/>
                </a:lnTo>
                <a:lnTo>
                  <a:pt x="1590" y="710"/>
                </a:lnTo>
                <a:lnTo>
                  <a:pt x="1592" y="710"/>
                </a:lnTo>
                <a:lnTo>
                  <a:pt x="1597" y="708"/>
                </a:lnTo>
                <a:lnTo>
                  <a:pt x="1599" y="708"/>
                </a:lnTo>
                <a:lnTo>
                  <a:pt x="1602" y="708"/>
                </a:lnTo>
                <a:lnTo>
                  <a:pt x="1606" y="708"/>
                </a:lnTo>
                <a:lnTo>
                  <a:pt x="1611" y="710"/>
                </a:lnTo>
                <a:lnTo>
                  <a:pt x="1616" y="710"/>
                </a:lnTo>
                <a:lnTo>
                  <a:pt x="1618" y="712"/>
                </a:lnTo>
                <a:lnTo>
                  <a:pt x="1621" y="712"/>
                </a:lnTo>
                <a:lnTo>
                  <a:pt x="1623" y="715"/>
                </a:lnTo>
                <a:lnTo>
                  <a:pt x="1628" y="715"/>
                </a:lnTo>
                <a:lnTo>
                  <a:pt x="1630" y="717"/>
                </a:lnTo>
                <a:lnTo>
                  <a:pt x="1632" y="717"/>
                </a:lnTo>
                <a:lnTo>
                  <a:pt x="1632" y="719"/>
                </a:lnTo>
                <a:lnTo>
                  <a:pt x="1635" y="719"/>
                </a:lnTo>
                <a:lnTo>
                  <a:pt x="1637" y="719"/>
                </a:lnTo>
                <a:lnTo>
                  <a:pt x="1642" y="722"/>
                </a:lnTo>
                <a:lnTo>
                  <a:pt x="1647" y="722"/>
                </a:lnTo>
                <a:lnTo>
                  <a:pt x="1654" y="719"/>
                </a:lnTo>
                <a:lnTo>
                  <a:pt x="1656" y="717"/>
                </a:lnTo>
                <a:lnTo>
                  <a:pt x="1661" y="717"/>
                </a:lnTo>
                <a:lnTo>
                  <a:pt x="1663" y="717"/>
                </a:lnTo>
                <a:lnTo>
                  <a:pt x="1668" y="717"/>
                </a:lnTo>
                <a:lnTo>
                  <a:pt x="1670" y="717"/>
                </a:lnTo>
                <a:lnTo>
                  <a:pt x="1673" y="719"/>
                </a:lnTo>
                <a:lnTo>
                  <a:pt x="1675" y="722"/>
                </a:lnTo>
                <a:lnTo>
                  <a:pt x="1675" y="727"/>
                </a:lnTo>
                <a:lnTo>
                  <a:pt x="1675" y="729"/>
                </a:lnTo>
                <a:lnTo>
                  <a:pt x="1677" y="731"/>
                </a:lnTo>
                <a:lnTo>
                  <a:pt x="1677" y="734"/>
                </a:lnTo>
                <a:lnTo>
                  <a:pt x="1680" y="734"/>
                </a:lnTo>
                <a:lnTo>
                  <a:pt x="1680" y="736"/>
                </a:lnTo>
                <a:lnTo>
                  <a:pt x="1685" y="736"/>
                </a:lnTo>
                <a:lnTo>
                  <a:pt x="1687" y="738"/>
                </a:lnTo>
                <a:lnTo>
                  <a:pt x="1689" y="738"/>
                </a:lnTo>
                <a:lnTo>
                  <a:pt x="1694" y="738"/>
                </a:lnTo>
                <a:lnTo>
                  <a:pt x="1699" y="738"/>
                </a:lnTo>
                <a:lnTo>
                  <a:pt x="1701" y="738"/>
                </a:lnTo>
                <a:lnTo>
                  <a:pt x="1706" y="738"/>
                </a:lnTo>
                <a:lnTo>
                  <a:pt x="1708" y="736"/>
                </a:lnTo>
                <a:lnTo>
                  <a:pt x="1715" y="736"/>
                </a:lnTo>
                <a:lnTo>
                  <a:pt x="1718" y="734"/>
                </a:lnTo>
                <a:lnTo>
                  <a:pt x="1720" y="734"/>
                </a:lnTo>
                <a:lnTo>
                  <a:pt x="1730" y="731"/>
                </a:lnTo>
                <a:lnTo>
                  <a:pt x="1732" y="731"/>
                </a:lnTo>
                <a:lnTo>
                  <a:pt x="1734" y="731"/>
                </a:lnTo>
                <a:lnTo>
                  <a:pt x="1737" y="731"/>
                </a:lnTo>
                <a:lnTo>
                  <a:pt x="1739" y="731"/>
                </a:lnTo>
                <a:lnTo>
                  <a:pt x="1741" y="734"/>
                </a:lnTo>
                <a:lnTo>
                  <a:pt x="1741" y="736"/>
                </a:lnTo>
                <a:lnTo>
                  <a:pt x="1744" y="736"/>
                </a:lnTo>
                <a:lnTo>
                  <a:pt x="1749" y="741"/>
                </a:lnTo>
                <a:lnTo>
                  <a:pt x="1751" y="741"/>
                </a:lnTo>
                <a:lnTo>
                  <a:pt x="1751" y="746"/>
                </a:lnTo>
                <a:lnTo>
                  <a:pt x="1753" y="750"/>
                </a:lnTo>
                <a:lnTo>
                  <a:pt x="1756" y="755"/>
                </a:lnTo>
                <a:lnTo>
                  <a:pt x="1758" y="760"/>
                </a:lnTo>
                <a:lnTo>
                  <a:pt x="1758" y="762"/>
                </a:lnTo>
                <a:lnTo>
                  <a:pt x="1758" y="767"/>
                </a:lnTo>
                <a:lnTo>
                  <a:pt x="1760" y="774"/>
                </a:lnTo>
                <a:lnTo>
                  <a:pt x="1763" y="788"/>
                </a:lnTo>
                <a:lnTo>
                  <a:pt x="1763" y="791"/>
                </a:lnTo>
                <a:lnTo>
                  <a:pt x="1765" y="798"/>
                </a:lnTo>
                <a:lnTo>
                  <a:pt x="1765" y="800"/>
                </a:lnTo>
                <a:lnTo>
                  <a:pt x="1765" y="803"/>
                </a:lnTo>
                <a:lnTo>
                  <a:pt x="1770" y="805"/>
                </a:lnTo>
                <a:lnTo>
                  <a:pt x="1770" y="807"/>
                </a:lnTo>
                <a:lnTo>
                  <a:pt x="1772" y="807"/>
                </a:lnTo>
                <a:lnTo>
                  <a:pt x="1775" y="812"/>
                </a:lnTo>
                <a:lnTo>
                  <a:pt x="1777" y="812"/>
                </a:lnTo>
                <a:lnTo>
                  <a:pt x="1779" y="807"/>
                </a:lnTo>
                <a:lnTo>
                  <a:pt x="1782" y="807"/>
                </a:lnTo>
                <a:lnTo>
                  <a:pt x="1798" y="812"/>
                </a:lnTo>
                <a:lnTo>
                  <a:pt x="1813" y="814"/>
                </a:lnTo>
                <a:lnTo>
                  <a:pt x="1820" y="814"/>
                </a:lnTo>
                <a:lnTo>
                  <a:pt x="1824" y="814"/>
                </a:lnTo>
                <a:lnTo>
                  <a:pt x="1824" y="817"/>
                </a:lnTo>
                <a:lnTo>
                  <a:pt x="1827" y="817"/>
                </a:lnTo>
                <a:lnTo>
                  <a:pt x="1832" y="817"/>
                </a:lnTo>
                <a:lnTo>
                  <a:pt x="1834" y="819"/>
                </a:lnTo>
                <a:lnTo>
                  <a:pt x="1836" y="819"/>
                </a:lnTo>
                <a:lnTo>
                  <a:pt x="1839" y="819"/>
                </a:lnTo>
                <a:lnTo>
                  <a:pt x="1841" y="819"/>
                </a:lnTo>
                <a:lnTo>
                  <a:pt x="1841" y="817"/>
                </a:lnTo>
                <a:lnTo>
                  <a:pt x="1839" y="814"/>
                </a:lnTo>
                <a:lnTo>
                  <a:pt x="1836" y="812"/>
                </a:lnTo>
                <a:lnTo>
                  <a:pt x="1834" y="807"/>
                </a:lnTo>
                <a:lnTo>
                  <a:pt x="1834" y="805"/>
                </a:lnTo>
                <a:lnTo>
                  <a:pt x="1832" y="805"/>
                </a:lnTo>
                <a:lnTo>
                  <a:pt x="1832" y="803"/>
                </a:lnTo>
                <a:lnTo>
                  <a:pt x="1832" y="798"/>
                </a:lnTo>
                <a:lnTo>
                  <a:pt x="1832" y="791"/>
                </a:lnTo>
                <a:lnTo>
                  <a:pt x="1832" y="788"/>
                </a:lnTo>
                <a:lnTo>
                  <a:pt x="1834" y="786"/>
                </a:lnTo>
                <a:lnTo>
                  <a:pt x="1839" y="784"/>
                </a:lnTo>
                <a:lnTo>
                  <a:pt x="1841" y="781"/>
                </a:lnTo>
                <a:lnTo>
                  <a:pt x="1846" y="781"/>
                </a:lnTo>
                <a:lnTo>
                  <a:pt x="1850" y="776"/>
                </a:lnTo>
                <a:lnTo>
                  <a:pt x="1853" y="776"/>
                </a:lnTo>
                <a:lnTo>
                  <a:pt x="1860" y="776"/>
                </a:lnTo>
                <a:lnTo>
                  <a:pt x="1865" y="776"/>
                </a:lnTo>
                <a:lnTo>
                  <a:pt x="1867" y="774"/>
                </a:lnTo>
                <a:lnTo>
                  <a:pt x="1872" y="774"/>
                </a:lnTo>
                <a:lnTo>
                  <a:pt x="1874" y="772"/>
                </a:lnTo>
                <a:lnTo>
                  <a:pt x="1877" y="769"/>
                </a:lnTo>
                <a:lnTo>
                  <a:pt x="1879" y="767"/>
                </a:lnTo>
                <a:lnTo>
                  <a:pt x="1879" y="762"/>
                </a:lnTo>
                <a:lnTo>
                  <a:pt x="1881" y="762"/>
                </a:lnTo>
                <a:lnTo>
                  <a:pt x="1881" y="760"/>
                </a:lnTo>
                <a:lnTo>
                  <a:pt x="1884" y="760"/>
                </a:lnTo>
                <a:lnTo>
                  <a:pt x="1884" y="757"/>
                </a:lnTo>
                <a:lnTo>
                  <a:pt x="1884" y="755"/>
                </a:lnTo>
                <a:lnTo>
                  <a:pt x="1886" y="755"/>
                </a:lnTo>
                <a:lnTo>
                  <a:pt x="1886" y="753"/>
                </a:lnTo>
                <a:lnTo>
                  <a:pt x="1884" y="750"/>
                </a:lnTo>
                <a:lnTo>
                  <a:pt x="1881" y="748"/>
                </a:lnTo>
                <a:lnTo>
                  <a:pt x="1879" y="748"/>
                </a:lnTo>
                <a:lnTo>
                  <a:pt x="1874" y="748"/>
                </a:lnTo>
                <a:lnTo>
                  <a:pt x="1872" y="748"/>
                </a:lnTo>
                <a:lnTo>
                  <a:pt x="1867" y="746"/>
                </a:lnTo>
                <a:lnTo>
                  <a:pt x="1865" y="746"/>
                </a:lnTo>
                <a:lnTo>
                  <a:pt x="1860" y="746"/>
                </a:lnTo>
                <a:lnTo>
                  <a:pt x="1853" y="741"/>
                </a:lnTo>
                <a:lnTo>
                  <a:pt x="1850" y="741"/>
                </a:lnTo>
                <a:lnTo>
                  <a:pt x="1841" y="738"/>
                </a:lnTo>
                <a:lnTo>
                  <a:pt x="1836" y="738"/>
                </a:lnTo>
                <a:lnTo>
                  <a:pt x="1827" y="736"/>
                </a:lnTo>
                <a:lnTo>
                  <a:pt x="1820" y="734"/>
                </a:lnTo>
                <a:lnTo>
                  <a:pt x="1813" y="734"/>
                </a:lnTo>
                <a:lnTo>
                  <a:pt x="1808" y="734"/>
                </a:lnTo>
                <a:lnTo>
                  <a:pt x="1803" y="734"/>
                </a:lnTo>
                <a:lnTo>
                  <a:pt x="1798" y="734"/>
                </a:lnTo>
                <a:lnTo>
                  <a:pt x="1791" y="731"/>
                </a:lnTo>
                <a:lnTo>
                  <a:pt x="1789" y="731"/>
                </a:lnTo>
                <a:lnTo>
                  <a:pt x="1779" y="729"/>
                </a:lnTo>
                <a:lnTo>
                  <a:pt x="1777" y="727"/>
                </a:lnTo>
                <a:lnTo>
                  <a:pt x="1775" y="722"/>
                </a:lnTo>
                <a:lnTo>
                  <a:pt x="1775" y="719"/>
                </a:lnTo>
                <a:lnTo>
                  <a:pt x="1772" y="717"/>
                </a:lnTo>
                <a:lnTo>
                  <a:pt x="1770" y="715"/>
                </a:lnTo>
                <a:lnTo>
                  <a:pt x="1765" y="712"/>
                </a:lnTo>
                <a:lnTo>
                  <a:pt x="1765" y="710"/>
                </a:lnTo>
                <a:lnTo>
                  <a:pt x="1765" y="708"/>
                </a:lnTo>
                <a:lnTo>
                  <a:pt x="1763" y="708"/>
                </a:lnTo>
                <a:lnTo>
                  <a:pt x="1763" y="703"/>
                </a:lnTo>
                <a:lnTo>
                  <a:pt x="1763" y="701"/>
                </a:lnTo>
                <a:lnTo>
                  <a:pt x="1760" y="701"/>
                </a:lnTo>
                <a:lnTo>
                  <a:pt x="1760" y="698"/>
                </a:lnTo>
                <a:lnTo>
                  <a:pt x="1756" y="686"/>
                </a:lnTo>
                <a:lnTo>
                  <a:pt x="1753" y="686"/>
                </a:lnTo>
                <a:lnTo>
                  <a:pt x="1753" y="684"/>
                </a:lnTo>
                <a:lnTo>
                  <a:pt x="1751" y="682"/>
                </a:lnTo>
                <a:lnTo>
                  <a:pt x="1751" y="679"/>
                </a:lnTo>
                <a:lnTo>
                  <a:pt x="1749" y="679"/>
                </a:lnTo>
                <a:lnTo>
                  <a:pt x="1744" y="679"/>
                </a:lnTo>
                <a:lnTo>
                  <a:pt x="1739" y="679"/>
                </a:lnTo>
                <a:lnTo>
                  <a:pt x="1739" y="674"/>
                </a:lnTo>
                <a:lnTo>
                  <a:pt x="1737" y="674"/>
                </a:lnTo>
                <a:lnTo>
                  <a:pt x="1737" y="672"/>
                </a:lnTo>
                <a:lnTo>
                  <a:pt x="1734" y="672"/>
                </a:lnTo>
                <a:lnTo>
                  <a:pt x="1734" y="670"/>
                </a:lnTo>
                <a:lnTo>
                  <a:pt x="1734" y="667"/>
                </a:lnTo>
                <a:lnTo>
                  <a:pt x="1734" y="665"/>
                </a:lnTo>
                <a:lnTo>
                  <a:pt x="1734" y="660"/>
                </a:lnTo>
                <a:lnTo>
                  <a:pt x="1734" y="658"/>
                </a:lnTo>
                <a:lnTo>
                  <a:pt x="1737" y="658"/>
                </a:lnTo>
                <a:lnTo>
                  <a:pt x="1737" y="655"/>
                </a:lnTo>
                <a:lnTo>
                  <a:pt x="1737" y="653"/>
                </a:lnTo>
                <a:lnTo>
                  <a:pt x="1739" y="653"/>
                </a:lnTo>
                <a:lnTo>
                  <a:pt x="1739" y="651"/>
                </a:lnTo>
                <a:lnTo>
                  <a:pt x="1739" y="648"/>
                </a:lnTo>
                <a:lnTo>
                  <a:pt x="1741" y="646"/>
                </a:lnTo>
                <a:lnTo>
                  <a:pt x="1741" y="639"/>
                </a:lnTo>
                <a:lnTo>
                  <a:pt x="1741" y="634"/>
                </a:lnTo>
                <a:lnTo>
                  <a:pt x="1744" y="629"/>
                </a:lnTo>
                <a:lnTo>
                  <a:pt x="1741" y="627"/>
                </a:lnTo>
                <a:lnTo>
                  <a:pt x="1741" y="625"/>
                </a:lnTo>
                <a:lnTo>
                  <a:pt x="1741" y="620"/>
                </a:lnTo>
                <a:lnTo>
                  <a:pt x="1741" y="617"/>
                </a:lnTo>
                <a:lnTo>
                  <a:pt x="1739" y="615"/>
                </a:lnTo>
                <a:lnTo>
                  <a:pt x="1739" y="613"/>
                </a:lnTo>
                <a:lnTo>
                  <a:pt x="1737" y="610"/>
                </a:lnTo>
                <a:lnTo>
                  <a:pt x="1734" y="608"/>
                </a:lnTo>
                <a:lnTo>
                  <a:pt x="1734" y="606"/>
                </a:lnTo>
                <a:lnTo>
                  <a:pt x="1732" y="601"/>
                </a:lnTo>
                <a:lnTo>
                  <a:pt x="1730" y="598"/>
                </a:lnTo>
                <a:lnTo>
                  <a:pt x="1725" y="598"/>
                </a:lnTo>
                <a:lnTo>
                  <a:pt x="1722" y="598"/>
                </a:lnTo>
                <a:lnTo>
                  <a:pt x="1720" y="598"/>
                </a:lnTo>
                <a:lnTo>
                  <a:pt x="1718" y="601"/>
                </a:lnTo>
                <a:lnTo>
                  <a:pt x="1715" y="601"/>
                </a:lnTo>
                <a:lnTo>
                  <a:pt x="1713" y="601"/>
                </a:lnTo>
                <a:lnTo>
                  <a:pt x="1708" y="601"/>
                </a:lnTo>
                <a:lnTo>
                  <a:pt x="1706" y="606"/>
                </a:lnTo>
                <a:lnTo>
                  <a:pt x="1701" y="606"/>
                </a:lnTo>
                <a:lnTo>
                  <a:pt x="1699" y="606"/>
                </a:lnTo>
                <a:lnTo>
                  <a:pt x="1694" y="606"/>
                </a:lnTo>
                <a:lnTo>
                  <a:pt x="1692" y="606"/>
                </a:lnTo>
                <a:lnTo>
                  <a:pt x="1692" y="601"/>
                </a:lnTo>
                <a:lnTo>
                  <a:pt x="1689" y="598"/>
                </a:lnTo>
                <a:lnTo>
                  <a:pt x="1689" y="596"/>
                </a:lnTo>
                <a:lnTo>
                  <a:pt x="1689" y="591"/>
                </a:lnTo>
                <a:lnTo>
                  <a:pt x="1692" y="591"/>
                </a:lnTo>
                <a:lnTo>
                  <a:pt x="1692" y="589"/>
                </a:lnTo>
                <a:lnTo>
                  <a:pt x="1694" y="589"/>
                </a:lnTo>
                <a:lnTo>
                  <a:pt x="1699" y="584"/>
                </a:lnTo>
                <a:lnTo>
                  <a:pt x="1701" y="582"/>
                </a:lnTo>
                <a:lnTo>
                  <a:pt x="1704" y="582"/>
                </a:lnTo>
                <a:lnTo>
                  <a:pt x="1704" y="579"/>
                </a:lnTo>
                <a:lnTo>
                  <a:pt x="1704" y="577"/>
                </a:lnTo>
                <a:lnTo>
                  <a:pt x="1706" y="575"/>
                </a:lnTo>
                <a:lnTo>
                  <a:pt x="1708" y="570"/>
                </a:lnTo>
                <a:lnTo>
                  <a:pt x="1713" y="570"/>
                </a:lnTo>
                <a:lnTo>
                  <a:pt x="1715" y="568"/>
                </a:lnTo>
                <a:lnTo>
                  <a:pt x="1718" y="565"/>
                </a:lnTo>
                <a:lnTo>
                  <a:pt x="1720" y="565"/>
                </a:lnTo>
                <a:lnTo>
                  <a:pt x="1722" y="565"/>
                </a:lnTo>
                <a:lnTo>
                  <a:pt x="1730" y="563"/>
                </a:lnTo>
                <a:lnTo>
                  <a:pt x="1732" y="563"/>
                </a:lnTo>
                <a:lnTo>
                  <a:pt x="1737" y="563"/>
                </a:lnTo>
                <a:lnTo>
                  <a:pt x="1739" y="563"/>
                </a:lnTo>
                <a:lnTo>
                  <a:pt x="1741" y="560"/>
                </a:lnTo>
                <a:lnTo>
                  <a:pt x="1744" y="560"/>
                </a:lnTo>
                <a:lnTo>
                  <a:pt x="1749" y="556"/>
                </a:lnTo>
                <a:lnTo>
                  <a:pt x="1751" y="556"/>
                </a:lnTo>
                <a:lnTo>
                  <a:pt x="1760" y="551"/>
                </a:lnTo>
                <a:lnTo>
                  <a:pt x="1765" y="549"/>
                </a:lnTo>
                <a:lnTo>
                  <a:pt x="1770" y="549"/>
                </a:lnTo>
                <a:lnTo>
                  <a:pt x="1772" y="546"/>
                </a:lnTo>
                <a:lnTo>
                  <a:pt x="1775" y="546"/>
                </a:lnTo>
                <a:lnTo>
                  <a:pt x="1777" y="544"/>
                </a:lnTo>
                <a:lnTo>
                  <a:pt x="1779" y="544"/>
                </a:lnTo>
                <a:lnTo>
                  <a:pt x="1782" y="541"/>
                </a:lnTo>
                <a:lnTo>
                  <a:pt x="1786" y="541"/>
                </a:lnTo>
                <a:lnTo>
                  <a:pt x="1789" y="537"/>
                </a:lnTo>
                <a:lnTo>
                  <a:pt x="1791" y="537"/>
                </a:lnTo>
                <a:lnTo>
                  <a:pt x="1794" y="534"/>
                </a:lnTo>
                <a:lnTo>
                  <a:pt x="1796" y="534"/>
                </a:lnTo>
                <a:lnTo>
                  <a:pt x="1798" y="534"/>
                </a:lnTo>
                <a:lnTo>
                  <a:pt x="1805" y="532"/>
                </a:lnTo>
                <a:lnTo>
                  <a:pt x="1810" y="532"/>
                </a:lnTo>
                <a:lnTo>
                  <a:pt x="1813" y="530"/>
                </a:lnTo>
                <a:lnTo>
                  <a:pt x="1817" y="530"/>
                </a:lnTo>
                <a:lnTo>
                  <a:pt x="1820" y="530"/>
                </a:lnTo>
                <a:lnTo>
                  <a:pt x="1820" y="527"/>
                </a:lnTo>
                <a:lnTo>
                  <a:pt x="1822" y="525"/>
                </a:lnTo>
                <a:lnTo>
                  <a:pt x="1824" y="522"/>
                </a:lnTo>
                <a:lnTo>
                  <a:pt x="1827" y="518"/>
                </a:lnTo>
                <a:lnTo>
                  <a:pt x="1832" y="513"/>
                </a:lnTo>
                <a:lnTo>
                  <a:pt x="1832" y="511"/>
                </a:lnTo>
                <a:lnTo>
                  <a:pt x="1834" y="508"/>
                </a:lnTo>
                <a:lnTo>
                  <a:pt x="1834" y="506"/>
                </a:lnTo>
                <a:lnTo>
                  <a:pt x="1836" y="499"/>
                </a:lnTo>
                <a:lnTo>
                  <a:pt x="1836" y="482"/>
                </a:lnTo>
                <a:lnTo>
                  <a:pt x="1836" y="463"/>
                </a:lnTo>
                <a:lnTo>
                  <a:pt x="1839" y="458"/>
                </a:lnTo>
                <a:lnTo>
                  <a:pt x="1839" y="449"/>
                </a:lnTo>
                <a:lnTo>
                  <a:pt x="1841" y="442"/>
                </a:lnTo>
                <a:lnTo>
                  <a:pt x="1843" y="435"/>
                </a:lnTo>
                <a:lnTo>
                  <a:pt x="1843" y="432"/>
                </a:lnTo>
                <a:lnTo>
                  <a:pt x="1846" y="430"/>
                </a:lnTo>
                <a:lnTo>
                  <a:pt x="1846" y="428"/>
                </a:lnTo>
                <a:lnTo>
                  <a:pt x="1850" y="425"/>
                </a:lnTo>
                <a:lnTo>
                  <a:pt x="1850" y="423"/>
                </a:lnTo>
                <a:lnTo>
                  <a:pt x="1853" y="420"/>
                </a:lnTo>
                <a:lnTo>
                  <a:pt x="1855" y="420"/>
                </a:lnTo>
                <a:lnTo>
                  <a:pt x="1855" y="416"/>
                </a:lnTo>
                <a:lnTo>
                  <a:pt x="1858" y="416"/>
                </a:lnTo>
                <a:lnTo>
                  <a:pt x="1860" y="413"/>
                </a:lnTo>
                <a:lnTo>
                  <a:pt x="1860" y="411"/>
                </a:lnTo>
                <a:lnTo>
                  <a:pt x="1862" y="411"/>
                </a:lnTo>
                <a:lnTo>
                  <a:pt x="1867" y="409"/>
                </a:lnTo>
                <a:lnTo>
                  <a:pt x="1874" y="409"/>
                </a:lnTo>
                <a:lnTo>
                  <a:pt x="1881" y="406"/>
                </a:lnTo>
                <a:lnTo>
                  <a:pt x="1886" y="406"/>
                </a:lnTo>
                <a:lnTo>
                  <a:pt x="1891" y="406"/>
                </a:lnTo>
                <a:lnTo>
                  <a:pt x="1898" y="404"/>
                </a:lnTo>
                <a:lnTo>
                  <a:pt x="1900" y="404"/>
                </a:lnTo>
                <a:lnTo>
                  <a:pt x="1905" y="404"/>
                </a:lnTo>
                <a:lnTo>
                  <a:pt x="1907" y="406"/>
                </a:lnTo>
                <a:lnTo>
                  <a:pt x="1910" y="409"/>
                </a:lnTo>
                <a:lnTo>
                  <a:pt x="1912" y="409"/>
                </a:lnTo>
                <a:lnTo>
                  <a:pt x="1914" y="409"/>
                </a:lnTo>
                <a:lnTo>
                  <a:pt x="1919" y="409"/>
                </a:lnTo>
                <a:lnTo>
                  <a:pt x="1919" y="406"/>
                </a:lnTo>
                <a:lnTo>
                  <a:pt x="1922" y="406"/>
                </a:lnTo>
                <a:lnTo>
                  <a:pt x="1922" y="404"/>
                </a:lnTo>
                <a:lnTo>
                  <a:pt x="1924" y="404"/>
                </a:lnTo>
                <a:lnTo>
                  <a:pt x="1924" y="401"/>
                </a:lnTo>
                <a:lnTo>
                  <a:pt x="1926" y="401"/>
                </a:lnTo>
                <a:lnTo>
                  <a:pt x="1929" y="397"/>
                </a:lnTo>
                <a:lnTo>
                  <a:pt x="1936" y="394"/>
                </a:lnTo>
                <a:lnTo>
                  <a:pt x="1941" y="392"/>
                </a:lnTo>
                <a:lnTo>
                  <a:pt x="1943" y="390"/>
                </a:lnTo>
                <a:lnTo>
                  <a:pt x="1945" y="390"/>
                </a:lnTo>
                <a:lnTo>
                  <a:pt x="1945" y="387"/>
                </a:lnTo>
                <a:lnTo>
                  <a:pt x="1948" y="387"/>
                </a:lnTo>
                <a:lnTo>
                  <a:pt x="1952" y="385"/>
                </a:lnTo>
                <a:lnTo>
                  <a:pt x="1952" y="382"/>
                </a:lnTo>
                <a:lnTo>
                  <a:pt x="1955" y="375"/>
                </a:lnTo>
                <a:lnTo>
                  <a:pt x="1952" y="363"/>
                </a:lnTo>
                <a:close/>
              </a:path>
            </a:pathLst>
          </a:custGeom>
          <a:solidFill>
            <a:srgbClr val="003300"/>
          </a:solidFill>
          <a:ln w="2705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2" name="Freeform 1040"/>
          <p:cNvSpPr>
            <a:spLocks/>
          </p:cNvSpPr>
          <p:nvPr/>
        </p:nvSpPr>
        <p:spPr bwMode="auto">
          <a:xfrm>
            <a:off x="1931988" y="2563813"/>
            <a:ext cx="3475037" cy="2146300"/>
          </a:xfrm>
          <a:custGeom>
            <a:avLst/>
            <a:gdLst>
              <a:gd name="T0" fmla="*/ 2147483647 w 2189"/>
              <a:gd name="T1" fmla="*/ 2147483647 h 1352"/>
              <a:gd name="T2" fmla="*/ 2147483647 w 2189"/>
              <a:gd name="T3" fmla="*/ 2147483647 h 1352"/>
              <a:gd name="T4" fmla="*/ 2147483647 w 2189"/>
              <a:gd name="T5" fmla="*/ 2147483647 h 1352"/>
              <a:gd name="T6" fmla="*/ 2147483647 w 2189"/>
              <a:gd name="T7" fmla="*/ 2147483647 h 1352"/>
              <a:gd name="T8" fmla="*/ 2147483647 w 2189"/>
              <a:gd name="T9" fmla="*/ 2147483647 h 1352"/>
              <a:gd name="T10" fmla="*/ 2147483647 w 2189"/>
              <a:gd name="T11" fmla="*/ 2147483647 h 1352"/>
              <a:gd name="T12" fmla="*/ 2147483647 w 2189"/>
              <a:gd name="T13" fmla="*/ 2147483647 h 1352"/>
              <a:gd name="T14" fmla="*/ 2147483647 w 2189"/>
              <a:gd name="T15" fmla="*/ 2147483647 h 1352"/>
              <a:gd name="T16" fmla="*/ 2147483647 w 2189"/>
              <a:gd name="T17" fmla="*/ 2147483647 h 1352"/>
              <a:gd name="T18" fmla="*/ 2147483647 w 2189"/>
              <a:gd name="T19" fmla="*/ 2147483647 h 1352"/>
              <a:gd name="T20" fmla="*/ 2147483647 w 2189"/>
              <a:gd name="T21" fmla="*/ 2147483647 h 1352"/>
              <a:gd name="T22" fmla="*/ 2147483647 w 2189"/>
              <a:gd name="T23" fmla="*/ 2147483647 h 1352"/>
              <a:gd name="T24" fmla="*/ 2147483647 w 2189"/>
              <a:gd name="T25" fmla="*/ 2147483647 h 1352"/>
              <a:gd name="T26" fmla="*/ 2147483647 w 2189"/>
              <a:gd name="T27" fmla="*/ 2147483647 h 1352"/>
              <a:gd name="T28" fmla="*/ 2147483647 w 2189"/>
              <a:gd name="T29" fmla="*/ 2147483647 h 1352"/>
              <a:gd name="T30" fmla="*/ 2147483647 w 2189"/>
              <a:gd name="T31" fmla="*/ 2147483647 h 1352"/>
              <a:gd name="T32" fmla="*/ 2147483647 w 2189"/>
              <a:gd name="T33" fmla="*/ 2147483647 h 1352"/>
              <a:gd name="T34" fmla="*/ 2147483647 w 2189"/>
              <a:gd name="T35" fmla="*/ 2147483647 h 1352"/>
              <a:gd name="T36" fmla="*/ 2147483647 w 2189"/>
              <a:gd name="T37" fmla="*/ 2147483647 h 1352"/>
              <a:gd name="T38" fmla="*/ 2147483647 w 2189"/>
              <a:gd name="T39" fmla="*/ 2147483647 h 1352"/>
              <a:gd name="T40" fmla="*/ 2147483647 w 2189"/>
              <a:gd name="T41" fmla="*/ 2147483647 h 1352"/>
              <a:gd name="T42" fmla="*/ 2147483647 w 2189"/>
              <a:gd name="T43" fmla="*/ 2147483647 h 1352"/>
              <a:gd name="T44" fmla="*/ 2147483647 w 2189"/>
              <a:gd name="T45" fmla="*/ 2147483647 h 1352"/>
              <a:gd name="T46" fmla="*/ 2147483647 w 2189"/>
              <a:gd name="T47" fmla="*/ 2147483647 h 1352"/>
              <a:gd name="T48" fmla="*/ 2147483647 w 2189"/>
              <a:gd name="T49" fmla="*/ 2147483647 h 1352"/>
              <a:gd name="T50" fmla="*/ 2147483647 w 2189"/>
              <a:gd name="T51" fmla="*/ 2147483647 h 1352"/>
              <a:gd name="T52" fmla="*/ 2147483647 w 2189"/>
              <a:gd name="T53" fmla="*/ 2147483647 h 1352"/>
              <a:gd name="T54" fmla="*/ 2147483647 w 2189"/>
              <a:gd name="T55" fmla="*/ 2147483647 h 1352"/>
              <a:gd name="T56" fmla="*/ 2147483647 w 2189"/>
              <a:gd name="T57" fmla="*/ 2147483647 h 1352"/>
              <a:gd name="T58" fmla="*/ 2147483647 w 2189"/>
              <a:gd name="T59" fmla="*/ 2147483647 h 1352"/>
              <a:gd name="T60" fmla="*/ 2147483647 w 2189"/>
              <a:gd name="T61" fmla="*/ 2147483647 h 1352"/>
              <a:gd name="T62" fmla="*/ 2147483647 w 2189"/>
              <a:gd name="T63" fmla="*/ 2147483647 h 1352"/>
              <a:gd name="T64" fmla="*/ 2147483647 w 2189"/>
              <a:gd name="T65" fmla="*/ 2147483647 h 1352"/>
              <a:gd name="T66" fmla="*/ 2147483647 w 2189"/>
              <a:gd name="T67" fmla="*/ 2147483647 h 1352"/>
              <a:gd name="T68" fmla="*/ 2147483647 w 2189"/>
              <a:gd name="T69" fmla="*/ 2147483647 h 1352"/>
              <a:gd name="T70" fmla="*/ 2147483647 w 2189"/>
              <a:gd name="T71" fmla="*/ 2147483647 h 1352"/>
              <a:gd name="T72" fmla="*/ 2147483647 w 2189"/>
              <a:gd name="T73" fmla="*/ 2147483647 h 1352"/>
              <a:gd name="T74" fmla="*/ 2147483647 w 2189"/>
              <a:gd name="T75" fmla="*/ 2147483647 h 1352"/>
              <a:gd name="T76" fmla="*/ 2147483647 w 2189"/>
              <a:gd name="T77" fmla="*/ 2147483647 h 1352"/>
              <a:gd name="T78" fmla="*/ 2147483647 w 2189"/>
              <a:gd name="T79" fmla="*/ 2147483647 h 1352"/>
              <a:gd name="T80" fmla="*/ 2147483647 w 2189"/>
              <a:gd name="T81" fmla="*/ 2147483647 h 1352"/>
              <a:gd name="T82" fmla="*/ 2147483647 w 2189"/>
              <a:gd name="T83" fmla="*/ 2147483647 h 1352"/>
              <a:gd name="T84" fmla="*/ 2147483647 w 2189"/>
              <a:gd name="T85" fmla="*/ 2147483647 h 1352"/>
              <a:gd name="T86" fmla="*/ 2147483647 w 2189"/>
              <a:gd name="T87" fmla="*/ 2147483647 h 1352"/>
              <a:gd name="T88" fmla="*/ 2147483647 w 2189"/>
              <a:gd name="T89" fmla="*/ 2147483647 h 1352"/>
              <a:gd name="T90" fmla="*/ 2147483647 w 2189"/>
              <a:gd name="T91" fmla="*/ 2147483647 h 1352"/>
              <a:gd name="T92" fmla="*/ 2147483647 w 2189"/>
              <a:gd name="T93" fmla="*/ 2147483647 h 1352"/>
              <a:gd name="T94" fmla="*/ 2147483647 w 2189"/>
              <a:gd name="T95" fmla="*/ 2147483647 h 1352"/>
              <a:gd name="T96" fmla="*/ 2147483647 w 2189"/>
              <a:gd name="T97" fmla="*/ 2147483647 h 1352"/>
              <a:gd name="T98" fmla="*/ 2147483647 w 2189"/>
              <a:gd name="T99" fmla="*/ 2147483647 h 1352"/>
              <a:gd name="T100" fmla="*/ 2147483647 w 2189"/>
              <a:gd name="T101" fmla="*/ 2147483647 h 1352"/>
              <a:gd name="T102" fmla="*/ 2147483647 w 2189"/>
              <a:gd name="T103" fmla="*/ 2147483647 h 1352"/>
              <a:gd name="T104" fmla="*/ 2147483647 w 2189"/>
              <a:gd name="T105" fmla="*/ 2147483647 h 1352"/>
              <a:gd name="T106" fmla="*/ 2147483647 w 2189"/>
              <a:gd name="T107" fmla="*/ 2147483647 h 1352"/>
              <a:gd name="T108" fmla="*/ 2147483647 w 2189"/>
              <a:gd name="T109" fmla="*/ 2147483647 h 1352"/>
              <a:gd name="T110" fmla="*/ 2147483647 w 2189"/>
              <a:gd name="T111" fmla="*/ 2147483647 h 1352"/>
              <a:gd name="T112" fmla="*/ 2147483647 w 2189"/>
              <a:gd name="T113" fmla="*/ 2147483647 h 1352"/>
              <a:gd name="T114" fmla="*/ 2147483647 w 2189"/>
              <a:gd name="T115" fmla="*/ 2147483647 h 1352"/>
              <a:gd name="T116" fmla="*/ 2147483647 w 2189"/>
              <a:gd name="T117" fmla="*/ 2147483647 h 1352"/>
              <a:gd name="T118" fmla="*/ 2147483647 w 2189"/>
              <a:gd name="T119" fmla="*/ 2147483647 h 1352"/>
              <a:gd name="T120" fmla="*/ 2147483647 w 2189"/>
              <a:gd name="T121" fmla="*/ 2147483647 h 1352"/>
              <a:gd name="T122" fmla="*/ 2147483647 w 2189"/>
              <a:gd name="T123" fmla="*/ 2147483647 h 135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189"/>
              <a:gd name="T187" fmla="*/ 0 h 1352"/>
              <a:gd name="T188" fmla="*/ 2189 w 2189"/>
              <a:gd name="T189" fmla="*/ 1352 h 135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189" h="1352">
                <a:moveTo>
                  <a:pt x="2187" y="652"/>
                </a:moveTo>
                <a:lnTo>
                  <a:pt x="2187" y="650"/>
                </a:lnTo>
                <a:lnTo>
                  <a:pt x="2185" y="647"/>
                </a:lnTo>
                <a:lnTo>
                  <a:pt x="2185" y="645"/>
                </a:lnTo>
                <a:lnTo>
                  <a:pt x="2180" y="645"/>
                </a:lnTo>
                <a:lnTo>
                  <a:pt x="2180" y="643"/>
                </a:lnTo>
                <a:lnTo>
                  <a:pt x="2178" y="638"/>
                </a:lnTo>
                <a:lnTo>
                  <a:pt x="2178" y="636"/>
                </a:lnTo>
                <a:lnTo>
                  <a:pt x="2175" y="631"/>
                </a:lnTo>
                <a:lnTo>
                  <a:pt x="2173" y="624"/>
                </a:lnTo>
                <a:lnTo>
                  <a:pt x="2168" y="612"/>
                </a:lnTo>
                <a:lnTo>
                  <a:pt x="2166" y="600"/>
                </a:lnTo>
                <a:lnTo>
                  <a:pt x="2166" y="591"/>
                </a:lnTo>
                <a:lnTo>
                  <a:pt x="2163" y="581"/>
                </a:lnTo>
                <a:lnTo>
                  <a:pt x="2163" y="569"/>
                </a:lnTo>
                <a:lnTo>
                  <a:pt x="2159" y="564"/>
                </a:lnTo>
                <a:lnTo>
                  <a:pt x="2159" y="557"/>
                </a:lnTo>
                <a:lnTo>
                  <a:pt x="2159" y="553"/>
                </a:lnTo>
                <a:lnTo>
                  <a:pt x="2159" y="550"/>
                </a:lnTo>
                <a:lnTo>
                  <a:pt x="2163" y="548"/>
                </a:lnTo>
                <a:lnTo>
                  <a:pt x="2163" y="545"/>
                </a:lnTo>
                <a:lnTo>
                  <a:pt x="2163" y="541"/>
                </a:lnTo>
                <a:lnTo>
                  <a:pt x="2166" y="541"/>
                </a:lnTo>
                <a:lnTo>
                  <a:pt x="2166" y="538"/>
                </a:lnTo>
                <a:lnTo>
                  <a:pt x="2166" y="534"/>
                </a:lnTo>
                <a:lnTo>
                  <a:pt x="2168" y="531"/>
                </a:lnTo>
                <a:lnTo>
                  <a:pt x="2168" y="529"/>
                </a:lnTo>
                <a:lnTo>
                  <a:pt x="2178" y="519"/>
                </a:lnTo>
                <a:lnTo>
                  <a:pt x="2166" y="524"/>
                </a:lnTo>
                <a:lnTo>
                  <a:pt x="2163" y="519"/>
                </a:lnTo>
                <a:lnTo>
                  <a:pt x="2156" y="517"/>
                </a:lnTo>
                <a:lnTo>
                  <a:pt x="2154" y="517"/>
                </a:lnTo>
                <a:lnTo>
                  <a:pt x="2154" y="515"/>
                </a:lnTo>
                <a:lnTo>
                  <a:pt x="2152" y="512"/>
                </a:lnTo>
                <a:lnTo>
                  <a:pt x="2142" y="505"/>
                </a:lnTo>
                <a:lnTo>
                  <a:pt x="2137" y="500"/>
                </a:lnTo>
                <a:lnTo>
                  <a:pt x="2133" y="498"/>
                </a:lnTo>
                <a:lnTo>
                  <a:pt x="2130" y="496"/>
                </a:lnTo>
                <a:lnTo>
                  <a:pt x="2125" y="491"/>
                </a:lnTo>
                <a:lnTo>
                  <a:pt x="2123" y="491"/>
                </a:lnTo>
                <a:lnTo>
                  <a:pt x="2121" y="491"/>
                </a:lnTo>
                <a:lnTo>
                  <a:pt x="2118" y="488"/>
                </a:lnTo>
                <a:lnTo>
                  <a:pt x="2116" y="486"/>
                </a:lnTo>
                <a:lnTo>
                  <a:pt x="2111" y="486"/>
                </a:lnTo>
                <a:lnTo>
                  <a:pt x="2109" y="484"/>
                </a:lnTo>
                <a:lnTo>
                  <a:pt x="2106" y="481"/>
                </a:lnTo>
                <a:lnTo>
                  <a:pt x="2104" y="481"/>
                </a:lnTo>
                <a:lnTo>
                  <a:pt x="2102" y="479"/>
                </a:lnTo>
                <a:lnTo>
                  <a:pt x="2097" y="477"/>
                </a:lnTo>
                <a:lnTo>
                  <a:pt x="2095" y="477"/>
                </a:lnTo>
                <a:lnTo>
                  <a:pt x="2090" y="474"/>
                </a:lnTo>
                <a:lnTo>
                  <a:pt x="2085" y="474"/>
                </a:lnTo>
                <a:lnTo>
                  <a:pt x="2083" y="469"/>
                </a:lnTo>
                <a:lnTo>
                  <a:pt x="2073" y="467"/>
                </a:lnTo>
                <a:lnTo>
                  <a:pt x="2064" y="467"/>
                </a:lnTo>
                <a:lnTo>
                  <a:pt x="2057" y="465"/>
                </a:lnTo>
                <a:lnTo>
                  <a:pt x="2054" y="465"/>
                </a:lnTo>
                <a:lnTo>
                  <a:pt x="2052" y="462"/>
                </a:lnTo>
                <a:lnTo>
                  <a:pt x="2050" y="460"/>
                </a:lnTo>
                <a:lnTo>
                  <a:pt x="2047" y="458"/>
                </a:lnTo>
                <a:lnTo>
                  <a:pt x="2047" y="455"/>
                </a:lnTo>
                <a:lnTo>
                  <a:pt x="2045" y="455"/>
                </a:lnTo>
                <a:lnTo>
                  <a:pt x="2043" y="450"/>
                </a:lnTo>
                <a:lnTo>
                  <a:pt x="2038" y="450"/>
                </a:lnTo>
                <a:lnTo>
                  <a:pt x="2035" y="448"/>
                </a:lnTo>
                <a:lnTo>
                  <a:pt x="2033" y="448"/>
                </a:lnTo>
                <a:lnTo>
                  <a:pt x="2031" y="446"/>
                </a:lnTo>
                <a:lnTo>
                  <a:pt x="2024" y="443"/>
                </a:lnTo>
                <a:lnTo>
                  <a:pt x="2019" y="441"/>
                </a:lnTo>
                <a:lnTo>
                  <a:pt x="2007" y="441"/>
                </a:lnTo>
                <a:lnTo>
                  <a:pt x="2005" y="441"/>
                </a:lnTo>
                <a:lnTo>
                  <a:pt x="2005" y="439"/>
                </a:lnTo>
                <a:lnTo>
                  <a:pt x="2002" y="439"/>
                </a:lnTo>
                <a:lnTo>
                  <a:pt x="2000" y="439"/>
                </a:lnTo>
                <a:lnTo>
                  <a:pt x="1997" y="436"/>
                </a:lnTo>
                <a:lnTo>
                  <a:pt x="1993" y="436"/>
                </a:lnTo>
                <a:lnTo>
                  <a:pt x="1986" y="431"/>
                </a:lnTo>
                <a:lnTo>
                  <a:pt x="1986" y="429"/>
                </a:lnTo>
                <a:lnTo>
                  <a:pt x="1983" y="429"/>
                </a:lnTo>
                <a:lnTo>
                  <a:pt x="1981" y="429"/>
                </a:lnTo>
                <a:lnTo>
                  <a:pt x="1971" y="429"/>
                </a:lnTo>
                <a:lnTo>
                  <a:pt x="1969" y="429"/>
                </a:lnTo>
                <a:lnTo>
                  <a:pt x="1967" y="431"/>
                </a:lnTo>
                <a:lnTo>
                  <a:pt x="1964" y="436"/>
                </a:lnTo>
                <a:lnTo>
                  <a:pt x="1962" y="439"/>
                </a:lnTo>
                <a:lnTo>
                  <a:pt x="1962" y="441"/>
                </a:lnTo>
                <a:lnTo>
                  <a:pt x="1962" y="443"/>
                </a:lnTo>
                <a:lnTo>
                  <a:pt x="1964" y="446"/>
                </a:lnTo>
                <a:lnTo>
                  <a:pt x="1967" y="446"/>
                </a:lnTo>
                <a:lnTo>
                  <a:pt x="1967" y="448"/>
                </a:lnTo>
                <a:lnTo>
                  <a:pt x="1969" y="448"/>
                </a:lnTo>
                <a:lnTo>
                  <a:pt x="1969" y="450"/>
                </a:lnTo>
                <a:lnTo>
                  <a:pt x="1971" y="450"/>
                </a:lnTo>
                <a:lnTo>
                  <a:pt x="1971" y="455"/>
                </a:lnTo>
                <a:lnTo>
                  <a:pt x="1974" y="455"/>
                </a:lnTo>
                <a:lnTo>
                  <a:pt x="1974" y="458"/>
                </a:lnTo>
                <a:lnTo>
                  <a:pt x="1976" y="460"/>
                </a:lnTo>
                <a:lnTo>
                  <a:pt x="1976" y="462"/>
                </a:lnTo>
                <a:lnTo>
                  <a:pt x="1976" y="465"/>
                </a:lnTo>
                <a:lnTo>
                  <a:pt x="1976" y="467"/>
                </a:lnTo>
                <a:lnTo>
                  <a:pt x="1974" y="469"/>
                </a:lnTo>
                <a:lnTo>
                  <a:pt x="1971" y="469"/>
                </a:lnTo>
                <a:lnTo>
                  <a:pt x="1962" y="474"/>
                </a:lnTo>
                <a:lnTo>
                  <a:pt x="1960" y="474"/>
                </a:lnTo>
                <a:lnTo>
                  <a:pt x="1952" y="477"/>
                </a:lnTo>
                <a:lnTo>
                  <a:pt x="1950" y="479"/>
                </a:lnTo>
                <a:lnTo>
                  <a:pt x="1948" y="481"/>
                </a:lnTo>
                <a:lnTo>
                  <a:pt x="1948" y="484"/>
                </a:lnTo>
                <a:lnTo>
                  <a:pt x="1945" y="488"/>
                </a:lnTo>
                <a:lnTo>
                  <a:pt x="1945" y="491"/>
                </a:lnTo>
                <a:lnTo>
                  <a:pt x="1943" y="491"/>
                </a:lnTo>
                <a:lnTo>
                  <a:pt x="1943" y="496"/>
                </a:lnTo>
                <a:lnTo>
                  <a:pt x="1941" y="498"/>
                </a:lnTo>
                <a:lnTo>
                  <a:pt x="1936" y="498"/>
                </a:lnTo>
                <a:lnTo>
                  <a:pt x="1936" y="500"/>
                </a:lnTo>
                <a:lnTo>
                  <a:pt x="1933" y="500"/>
                </a:lnTo>
                <a:lnTo>
                  <a:pt x="1926" y="503"/>
                </a:lnTo>
                <a:lnTo>
                  <a:pt x="1924" y="503"/>
                </a:lnTo>
                <a:lnTo>
                  <a:pt x="1912" y="505"/>
                </a:lnTo>
                <a:lnTo>
                  <a:pt x="1900" y="505"/>
                </a:lnTo>
                <a:lnTo>
                  <a:pt x="1898" y="505"/>
                </a:lnTo>
                <a:lnTo>
                  <a:pt x="1884" y="505"/>
                </a:lnTo>
                <a:lnTo>
                  <a:pt x="1879" y="505"/>
                </a:lnTo>
                <a:lnTo>
                  <a:pt x="1870" y="505"/>
                </a:lnTo>
                <a:lnTo>
                  <a:pt x="1867" y="505"/>
                </a:lnTo>
                <a:lnTo>
                  <a:pt x="1865" y="505"/>
                </a:lnTo>
                <a:lnTo>
                  <a:pt x="1843" y="500"/>
                </a:lnTo>
                <a:lnTo>
                  <a:pt x="1839" y="498"/>
                </a:lnTo>
                <a:lnTo>
                  <a:pt x="1832" y="496"/>
                </a:lnTo>
                <a:lnTo>
                  <a:pt x="1829" y="496"/>
                </a:lnTo>
                <a:lnTo>
                  <a:pt x="1827" y="491"/>
                </a:lnTo>
                <a:lnTo>
                  <a:pt x="1824" y="491"/>
                </a:lnTo>
                <a:lnTo>
                  <a:pt x="1824" y="488"/>
                </a:lnTo>
                <a:lnTo>
                  <a:pt x="1822" y="488"/>
                </a:lnTo>
                <a:lnTo>
                  <a:pt x="1822" y="486"/>
                </a:lnTo>
                <a:lnTo>
                  <a:pt x="1817" y="484"/>
                </a:lnTo>
                <a:lnTo>
                  <a:pt x="1815" y="481"/>
                </a:lnTo>
                <a:lnTo>
                  <a:pt x="1813" y="479"/>
                </a:lnTo>
                <a:lnTo>
                  <a:pt x="1813" y="477"/>
                </a:lnTo>
                <a:lnTo>
                  <a:pt x="1813" y="474"/>
                </a:lnTo>
                <a:lnTo>
                  <a:pt x="1810" y="469"/>
                </a:lnTo>
                <a:lnTo>
                  <a:pt x="1808" y="465"/>
                </a:lnTo>
                <a:lnTo>
                  <a:pt x="1803" y="462"/>
                </a:lnTo>
                <a:lnTo>
                  <a:pt x="1801" y="462"/>
                </a:lnTo>
                <a:lnTo>
                  <a:pt x="1798" y="462"/>
                </a:lnTo>
                <a:lnTo>
                  <a:pt x="1798" y="460"/>
                </a:lnTo>
                <a:lnTo>
                  <a:pt x="1796" y="460"/>
                </a:lnTo>
                <a:lnTo>
                  <a:pt x="1794" y="460"/>
                </a:lnTo>
                <a:lnTo>
                  <a:pt x="1791" y="460"/>
                </a:lnTo>
                <a:lnTo>
                  <a:pt x="1787" y="460"/>
                </a:lnTo>
                <a:lnTo>
                  <a:pt x="1784" y="460"/>
                </a:lnTo>
                <a:lnTo>
                  <a:pt x="1782" y="458"/>
                </a:lnTo>
                <a:lnTo>
                  <a:pt x="1782" y="455"/>
                </a:lnTo>
                <a:lnTo>
                  <a:pt x="1779" y="448"/>
                </a:lnTo>
                <a:lnTo>
                  <a:pt x="1779" y="446"/>
                </a:lnTo>
                <a:lnTo>
                  <a:pt x="1779" y="443"/>
                </a:lnTo>
                <a:lnTo>
                  <a:pt x="1782" y="436"/>
                </a:lnTo>
                <a:lnTo>
                  <a:pt x="1784" y="431"/>
                </a:lnTo>
                <a:lnTo>
                  <a:pt x="1784" y="429"/>
                </a:lnTo>
                <a:lnTo>
                  <a:pt x="1787" y="429"/>
                </a:lnTo>
                <a:lnTo>
                  <a:pt x="1787" y="427"/>
                </a:lnTo>
                <a:lnTo>
                  <a:pt x="1791" y="424"/>
                </a:lnTo>
                <a:lnTo>
                  <a:pt x="1791" y="422"/>
                </a:lnTo>
                <a:lnTo>
                  <a:pt x="1794" y="412"/>
                </a:lnTo>
                <a:lnTo>
                  <a:pt x="1794" y="410"/>
                </a:lnTo>
                <a:lnTo>
                  <a:pt x="1794" y="408"/>
                </a:lnTo>
                <a:lnTo>
                  <a:pt x="1794" y="405"/>
                </a:lnTo>
                <a:lnTo>
                  <a:pt x="1794" y="401"/>
                </a:lnTo>
                <a:lnTo>
                  <a:pt x="1791" y="401"/>
                </a:lnTo>
                <a:lnTo>
                  <a:pt x="1791" y="398"/>
                </a:lnTo>
                <a:lnTo>
                  <a:pt x="1791" y="396"/>
                </a:lnTo>
                <a:lnTo>
                  <a:pt x="1787" y="394"/>
                </a:lnTo>
                <a:lnTo>
                  <a:pt x="1784" y="386"/>
                </a:lnTo>
                <a:lnTo>
                  <a:pt x="1784" y="384"/>
                </a:lnTo>
                <a:lnTo>
                  <a:pt x="1782" y="382"/>
                </a:lnTo>
                <a:lnTo>
                  <a:pt x="1777" y="377"/>
                </a:lnTo>
                <a:lnTo>
                  <a:pt x="1772" y="375"/>
                </a:lnTo>
                <a:lnTo>
                  <a:pt x="1770" y="375"/>
                </a:lnTo>
                <a:lnTo>
                  <a:pt x="1763" y="372"/>
                </a:lnTo>
                <a:lnTo>
                  <a:pt x="1758" y="372"/>
                </a:lnTo>
                <a:lnTo>
                  <a:pt x="1751" y="372"/>
                </a:lnTo>
                <a:lnTo>
                  <a:pt x="1749" y="375"/>
                </a:lnTo>
                <a:lnTo>
                  <a:pt x="1746" y="377"/>
                </a:lnTo>
                <a:lnTo>
                  <a:pt x="1742" y="379"/>
                </a:lnTo>
                <a:lnTo>
                  <a:pt x="1737" y="382"/>
                </a:lnTo>
                <a:lnTo>
                  <a:pt x="1732" y="384"/>
                </a:lnTo>
                <a:lnTo>
                  <a:pt x="1730" y="384"/>
                </a:lnTo>
                <a:lnTo>
                  <a:pt x="1730" y="382"/>
                </a:lnTo>
                <a:lnTo>
                  <a:pt x="1727" y="379"/>
                </a:lnTo>
                <a:lnTo>
                  <a:pt x="1727" y="375"/>
                </a:lnTo>
                <a:lnTo>
                  <a:pt x="1727" y="372"/>
                </a:lnTo>
                <a:lnTo>
                  <a:pt x="1727" y="360"/>
                </a:lnTo>
                <a:lnTo>
                  <a:pt x="1727" y="353"/>
                </a:lnTo>
                <a:lnTo>
                  <a:pt x="1727" y="346"/>
                </a:lnTo>
                <a:lnTo>
                  <a:pt x="1727" y="344"/>
                </a:lnTo>
                <a:lnTo>
                  <a:pt x="1727" y="339"/>
                </a:lnTo>
                <a:lnTo>
                  <a:pt x="1727" y="337"/>
                </a:lnTo>
                <a:lnTo>
                  <a:pt x="1727" y="334"/>
                </a:lnTo>
                <a:lnTo>
                  <a:pt x="1725" y="332"/>
                </a:lnTo>
                <a:lnTo>
                  <a:pt x="1725" y="327"/>
                </a:lnTo>
                <a:lnTo>
                  <a:pt x="1723" y="325"/>
                </a:lnTo>
                <a:lnTo>
                  <a:pt x="1723" y="322"/>
                </a:lnTo>
                <a:lnTo>
                  <a:pt x="1723" y="320"/>
                </a:lnTo>
                <a:lnTo>
                  <a:pt x="1720" y="318"/>
                </a:lnTo>
                <a:lnTo>
                  <a:pt x="1720" y="313"/>
                </a:lnTo>
                <a:lnTo>
                  <a:pt x="1720" y="310"/>
                </a:lnTo>
                <a:lnTo>
                  <a:pt x="1720" y="308"/>
                </a:lnTo>
                <a:lnTo>
                  <a:pt x="1720" y="303"/>
                </a:lnTo>
                <a:lnTo>
                  <a:pt x="1720" y="296"/>
                </a:lnTo>
                <a:lnTo>
                  <a:pt x="1720" y="294"/>
                </a:lnTo>
                <a:lnTo>
                  <a:pt x="1718" y="291"/>
                </a:lnTo>
                <a:lnTo>
                  <a:pt x="1713" y="289"/>
                </a:lnTo>
                <a:lnTo>
                  <a:pt x="1713" y="284"/>
                </a:lnTo>
                <a:lnTo>
                  <a:pt x="1711" y="284"/>
                </a:lnTo>
                <a:lnTo>
                  <a:pt x="1706" y="282"/>
                </a:lnTo>
                <a:lnTo>
                  <a:pt x="1704" y="282"/>
                </a:lnTo>
                <a:lnTo>
                  <a:pt x="1699" y="282"/>
                </a:lnTo>
                <a:lnTo>
                  <a:pt x="1696" y="282"/>
                </a:lnTo>
                <a:lnTo>
                  <a:pt x="1694" y="282"/>
                </a:lnTo>
                <a:lnTo>
                  <a:pt x="1692" y="282"/>
                </a:lnTo>
                <a:lnTo>
                  <a:pt x="1682" y="280"/>
                </a:lnTo>
                <a:lnTo>
                  <a:pt x="1680" y="277"/>
                </a:lnTo>
                <a:lnTo>
                  <a:pt x="1678" y="275"/>
                </a:lnTo>
                <a:lnTo>
                  <a:pt x="1675" y="275"/>
                </a:lnTo>
                <a:lnTo>
                  <a:pt x="1673" y="275"/>
                </a:lnTo>
                <a:lnTo>
                  <a:pt x="1668" y="275"/>
                </a:lnTo>
                <a:lnTo>
                  <a:pt x="1673" y="277"/>
                </a:lnTo>
                <a:lnTo>
                  <a:pt x="1673" y="282"/>
                </a:lnTo>
                <a:lnTo>
                  <a:pt x="1673" y="284"/>
                </a:lnTo>
                <a:lnTo>
                  <a:pt x="1673" y="296"/>
                </a:lnTo>
                <a:lnTo>
                  <a:pt x="1673" y="299"/>
                </a:lnTo>
                <a:lnTo>
                  <a:pt x="1668" y="306"/>
                </a:lnTo>
                <a:lnTo>
                  <a:pt x="1666" y="308"/>
                </a:lnTo>
                <a:lnTo>
                  <a:pt x="1666" y="310"/>
                </a:lnTo>
                <a:lnTo>
                  <a:pt x="1663" y="313"/>
                </a:lnTo>
                <a:lnTo>
                  <a:pt x="1661" y="318"/>
                </a:lnTo>
                <a:lnTo>
                  <a:pt x="1659" y="320"/>
                </a:lnTo>
                <a:lnTo>
                  <a:pt x="1656" y="320"/>
                </a:lnTo>
                <a:lnTo>
                  <a:pt x="1656" y="322"/>
                </a:lnTo>
                <a:lnTo>
                  <a:pt x="1654" y="322"/>
                </a:lnTo>
                <a:lnTo>
                  <a:pt x="1649" y="325"/>
                </a:lnTo>
                <a:lnTo>
                  <a:pt x="1647" y="327"/>
                </a:lnTo>
                <a:lnTo>
                  <a:pt x="1644" y="332"/>
                </a:lnTo>
                <a:lnTo>
                  <a:pt x="1642" y="334"/>
                </a:lnTo>
                <a:lnTo>
                  <a:pt x="1642" y="339"/>
                </a:lnTo>
                <a:lnTo>
                  <a:pt x="1642" y="344"/>
                </a:lnTo>
                <a:lnTo>
                  <a:pt x="1642" y="348"/>
                </a:lnTo>
                <a:lnTo>
                  <a:pt x="1644" y="363"/>
                </a:lnTo>
                <a:lnTo>
                  <a:pt x="1644" y="365"/>
                </a:lnTo>
                <a:lnTo>
                  <a:pt x="1644" y="372"/>
                </a:lnTo>
                <a:lnTo>
                  <a:pt x="1642" y="375"/>
                </a:lnTo>
                <a:lnTo>
                  <a:pt x="1642" y="377"/>
                </a:lnTo>
                <a:lnTo>
                  <a:pt x="1642" y="379"/>
                </a:lnTo>
                <a:lnTo>
                  <a:pt x="1642" y="382"/>
                </a:lnTo>
                <a:lnTo>
                  <a:pt x="1640" y="384"/>
                </a:lnTo>
                <a:lnTo>
                  <a:pt x="1640" y="391"/>
                </a:lnTo>
                <a:lnTo>
                  <a:pt x="1637" y="391"/>
                </a:lnTo>
                <a:lnTo>
                  <a:pt x="1637" y="394"/>
                </a:lnTo>
                <a:lnTo>
                  <a:pt x="1637" y="396"/>
                </a:lnTo>
                <a:lnTo>
                  <a:pt x="1637" y="398"/>
                </a:lnTo>
                <a:lnTo>
                  <a:pt x="1630" y="405"/>
                </a:lnTo>
                <a:lnTo>
                  <a:pt x="1630" y="408"/>
                </a:lnTo>
                <a:lnTo>
                  <a:pt x="1630" y="410"/>
                </a:lnTo>
                <a:lnTo>
                  <a:pt x="1628" y="412"/>
                </a:lnTo>
                <a:lnTo>
                  <a:pt x="1628" y="422"/>
                </a:lnTo>
                <a:lnTo>
                  <a:pt x="1628" y="424"/>
                </a:lnTo>
                <a:lnTo>
                  <a:pt x="1628" y="441"/>
                </a:lnTo>
                <a:lnTo>
                  <a:pt x="1628" y="443"/>
                </a:lnTo>
                <a:lnTo>
                  <a:pt x="1628" y="446"/>
                </a:lnTo>
                <a:lnTo>
                  <a:pt x="1628" y="450"/>
                </a:lnTo>
                <a:lnTo>
                  <a:pt x="1628" y="455"/>
                </a:lnTo>
                <a:lnTo>
                  <a:pt x="1628" y="460"/>
                </a:lnTo>
                <a:lnTo>
                  <a:pt x="1628" y="462"/>
                </a:lnTo>
                <a:lnTo>
                  <a:pt x="1625" y="465"/>
                </a:lnTo>
                <a:lnTo>
                  <a:pt x="1625" y="467"/>
                </a:lnTo>
                <a:lnTo>
                  <a:pt x="1623" y="469"/>
                </a:lnTo>
                <a:lnTo>
                  <a:pt x="1623" y="474"/>
                </a:lnTo>
                <a:lnTo>
                  <a:pt x="1623" y="477"/>
                </a:lnTo>
                <a:lnTo>
                  <a:pt x="1621" y="479"/>
                </a:lnTo>
                <a:lnTo>
                  <a:pt x="1618" y="488"/>
                </a:lnTo>
                <a:lnTo>
                  <a:pt x="1616" y="496"/>
                </a:lnTo>
                <a:lnTo>
                  <a:pt x="1611" y="498"/>
                </a:lnTo>
                <a:lnTo>
                  <a:pt x="1611" y="500"/>
                </a:lnTo>
                <a:lnTo>
                  <a:pt x="1611" y="505"/>
                </a:lnTo>
                <a:lnTo>
                  <a:pt x="1611" y="515"/>
                </a:lnTo>
                <a:lnTo>
                  <a:pt x="1611" y="519"/>
                </a:lnTo>
                <a:lnTo>
                  <a:pt x="1616" y="524"/>
                </a:lnTo>
                <a:lnTo>
                  <a:pt x="1616" y="526"/>
                </a:lnTo>
                <a:lnTo>
                  <a:pt x="1618" y="529"/>
                </a:lnTo>
                <a:lnTo>
                  <a:pt x="1618" y="531"/>
                </a:lnTo>
                <a:lnTo>
                  <a:pt x="1621" y="534"/>
                </a:lnTo>
                <a:lnTo>
                  <a:pt x="1621" y="538"/>
                </a:lnTo>
                <a:lnTo>
                  <a:pt x="1623" y="538"/>
                </a:lnTo>
                <a:lnTo>
                  <a:pt x="1628" y="545"/>
                </a:lnTo>
                <a:lnTo>
                  <a:pt x="1635" y="550"/>
                </a:lnTo>
                <a:lnTo>
                  <a:pt x="1637" y="550"/>
                </a:lnTo>
                <a:lnTo>
                  <a:pt x="1637" y="553"/>
                </a:lnTo>
                <a:lnTo>
                  <a:pt x="1640" y="553"/>
                </a:lnTo>
                <a:lnTo>
                  <a:pt x="1642" y="553"/>
                </a:lnTo>
                <a:lnTo>
                  <a:pt x="1642" y="557"/>
                </a:lnTo>
                <a:lnTo>
                  <a:pt x="1644" y="557"/>
                </a:lnTo>
                <a:lnTo>
                  <a:pt x="1647" y="557"/>
                </a:lnTo>
                <a:lnTo>
                  <a:pt x="1647" y="560"/>
                </a:lnTo>
                <a:lnTo>
                  <a:pt x="1649" y="562"/>
                </a:lnTo>
                <a:lnTo>
                  <a:pt x="1654" y="564"/>
                </a:lnTo>
                <a:lnTo>
                  <a:pt x="1654" y="567"/>
                </a:lnTo>
                <a:lnTo>
                  <a:pt x="1654" y="569"/>
                </a:lnTo>
                <a:lnTo>
                  <a:pt x="1649" y="572"/>
                </a:lnTo>
                <a:lnTo>
                  <a:pt x="1649" y="576"/>
                </a:lnTo>
                <a:lnTo>
                  <a:pt x="1647" y="579"/>
                </a:lnTo>
                <a:lnTo>
                  <a:pt x="1647" y="581"/>
                </a:lnTo>
                <a:lnTo>
                  <a:pt x="1644" y="583"/>
                </a:lnTo>
                <a:lnTo>
                  <a:pt x="1644" y="586"/>
                </a:lnTo>
                <a:lnTo>
                  <a:pt x="1642" y="588"/>
                </a:lnTo>
                <a:lnTo>
                  <a:pt x="1642" y="591"/>
                </a:lnTo>
                <a:lnTo>
                  <a:pt x="1640" y="593"/>
                </a:lnTo>
                <a:lnTo>
                  <a:pt x="1640" y="598"/>
                </a:lnTo>
                <a:lnTo>
                  <a:pt x="1637" y="600"/>
                </a:lnTo>
                <a:lnTo>
                  <a:pt x="1637" y="602"/>
                </a:lnTo>
                <a:lnTo>
                  <a:pt x="1635" y="605"/>
                </a:lnTo>
                <a:lnTo>
                  <a:pt x="1635" y="607"/>
                </a:lnTo>
                <a:lnTo>
                  <a:pt x="1635" y="612"/>
                </a:lnTo>
                <a:lnTo>
                  <a:pt x="1630" y="614"/>
                </a:lnTo>
                <a:lnTo>
                  <a:pt x="1630" y="617"/>
                </a:lnTo>
                <a:lnTo>
                  <a:pt x="1628" y="619"/>
                </a:lnTo>
                <a:lnTo>
                  <a:pt x="1625" y="624"/>
                </a:lnTo>
                <a:lnTo>
                  <a:pt x="1625" y="628"/>
                </a:lnTo>
                <a:lnTo>
                  <a:pt x="1625" y="631"/>
                </a:lnTo>
                <a:lnTo>
                  <a:pt x="1623" y="633"/>
                </a:lnTo>
                <a:lnTo>
                  <a:pt x="1623" y="636"/>
                </a:lnTo>
                <a:lnTo>
                  <a:pt x="1623" y="643"/>
                </a:lnTo>
                <a:lnTo>
                  <a:pt x="1623" y="645"/>
                </a:lnTo>
                <a:lnTo>
                  <a:pt x="1621" y="647"/>
                </a:lnTo>
                <a:lnTo>
                  <a:pt x="1618" y="647"/>
                </a:lnTo>
                <a:lnTo>
                  <a:pt x="1616" y="650"/>
                </a:lnTo>
                <a:lnTo>
                  <a:pt x="1611" y="652"/>
                </a:lnTo>
                <a:lnTo>
                  <a:pt x="1609" y="652"/>
                </a:lnTo>
                <a:lnTo>
                  <a:pt x="1606" y="655"/>
                </a:lnTo>
                <a:lnTo>
                  <a:pt x="1604" y="655"/>
                </a:lnTo>
                <a:lnTo>
                  <a:pt x="1602" y="655"/>
                </a:lnTo>
                <a:lnTo>
                  <a:pt x="1592" y="655"/>
                </a:lnTo>
                <a:lnTo>
                  <a:pt x="1590" y="655"/>
                </a:lnTo>
                <a:lnTo>
                  <a:pt x="1585" y="652"/>
                </a:lnTo>
                <a:lnTo>
                  <a:pt x="1580" y="650"/>
                </a:lnTo>
                <a:lnTo>
                  <a:pt x="1578" y="647"/>
                </a:lnTo>
                <a:lnTo>
                  <a:pt x="1576" y="647"/>
                </a:lnTo>
                <a:lnTo>
                  <a:pt x="1576" y="645"/>
                </a:lnTo>
                <a:lnTo>
                  <a:pt x="1573" y="645"/>
                </a:lnTo>
                <a:lnTo>
                  <a:pt x="1573" y="643"/>
                </a:lnTo>
                <a:lnTo>
                  <a:pt x="1571" y="638"/>
                </a:lnTo>
                <a:lnTo>
                  <a:pt x="1571" y="636"/>
                </a:lnTo>
                <a:lnTo>
                  <a:pt x="1566" y="633"/>
                </a:lnTo>
                <a:lnTo>
                  <a:pt x="1564" y="631"/>
                </a:lnTo>
                <a:lnTo>
                  <a:pt x="1561" y="628"/>
                </a:lnTo>
                <a:lnTo>
                  <a:pt x="1559" y="624"/>
                </a:lnTo>
                <a:lnTo>
                  <a:pt x="1559" y="621"/>
                </a:lnTo>
                <a:lnTo>
                  <a:pt x="1557" y="619"/>
                </a:lnTo>
                <a:lnTo>
                  <a:pt x="1554" y="619"/>
                </a:lnTo>
                <a:lnTo>
                  <a:pt x="1552" y="619"/>
                </a:lnTo>
                <a:lnTo>
                  <a:pt x="1542" y="619"/>
                </a:lnTo>
                <a:lnTo>
                  <a:pt x="1540" y="617"/>
                </a:lnTo>
                <a:lnTo>
                  <a:pt x="1533" y="619"/>
                </a:lnTo>
                <a:lnTo>
                  <a:pt x="1528" y="619"/>
                </a:lnTo>
                <a:lnTo>
                  <a:pt x="1526" y="619"/>
                </a:lnTo>
                <a:lnTo>
                  <a:pt x="1523" y="621"/>
                </a:lnTo>
                <a:lnTo>
                  <a:pt x="1521" y="621"/>
                </a:lnTo>
                <a:lnTo>
                  <a:pt x="1521" y="624"/>
                </a:lnTo>
                <a:lnTo>
                  <a:pt x="1519" y="628"/>
                </a:lnTo>
                <a:lnTo>
                  <a:pt x="1516" y="631"/>
                </a:lnTo>
                <a:lnTo>
                  <a:pt x="1516" y="633"/>
                </a:lnTo>
                <a:lnTo>
                  <a:pt x="1514" y="633"/>
                </a:lnTo>
                <a:lnTo>
                  <a:pt x="1514" y="636"/>
                </a:lnTo>
                <a:lnTo>
                  <a:pt x="1512" y="638"/>
                </a:lnTo>
                <a:lnTo>
                  <a:pt x="1507" y="643"/>
                </a:lnTo>
                <a:lnTo>
                  <a:pt x="1505" y="643"/>
                </a:lnTo>
                <a:lnTo>
                  <a:pt x="1505" y="645"/>
                </a:lnTo>
                <a:lnTo>
                  <a:pt x="1502" y="647"/>
                </a:lnTo>
                <a:lnTo>
                  <a:pt x="1500" y="650"/>
                </a:lnTo>
                <a:lnTo>
                  <a:pt x="1497" y="652"/>
                </a:lnTo>
                <a:lnTo>
                  <a:pt x="1493" y="655"/>
                </a:lnTo>
                <a:lnTo>
                  <a:pt x="1490" y="655"/>
                </a:lnTo>
                <a:lnTo>
                  <a:pt x="1488" y="655"/>
                </a:lnTo>
                <a:lnTo>
                  <a:pt x="1488" y="652"/>
                </a:lnTo>
                <a:lnTo>
                  <a:pt x="1486" y="645"/>
                </a:lnTo>
                <a:lnTo>
                  <a:pt x="1486" y="643"/>
                </a:lnTo>
                <a:lnTo>
                  <a:pt x="1488" y="628"/>
                </a:lnTo>
                <a:lnTo>
                  <a:pt x="1488" y="621"/>
                </a:lnTo>
                <a:lnTo>
                  <a:pt x="1488" y="619"/>
                </a:lnTo>
                <a:lnTo>
                  <a:pt x="1488" y="614"/>
                </a:lnTo>
                <a:lnTo>
                  <a:pt x="1488" y="612"/>
                </a:lnTo>
                <a:lnTo>
                  <a:pt x="1486" y="607"/>
                </a:lnTo>
                <a:lnTo>
                  <a:pt x="1486" y="605"/>
                </a:lnTo>
                <a:lnTo>
                  <a:pt x="1483" y="602"/>
                </a:lnTo>
                <a:lnTo>
                  <a:pt x="1483" y="600"/>
                </a:lnTo>
                <a:lnTo>
                  <a:pt x="1478" y="600"/>
                </a:lnTo>
                <a:lnTo>
                  <a:pt x="1478" y="598"/>
                </a:lnTo>
                <a:lnTo>
                  <a:pt x="1476" y="593"/>
                </a:lnTo>
                <a:lnTo>
                  <a:pt x="1476" y="591"/>
                </a:lnTo>
                <a:lnTo>
                  <a:pt x="1474" y="591"/>
                </a:lnTo>
                <a:lnTo>
                  <a:pt x="1474" y="588"/>
                </a:lnTo>
                <a:lnTo>
                  <a:pt x="1471" y="586"/>
                </a:lnTo>
                <a:lnTo>
                  <a:pt x="1471" y="583"/>
                </a:lnTo>
                <a:lnTo>
                  <a:pt x="1469" y="579"/>
                </a:lnTo>
                <a:lnTo>
                  <a:pt x="1469" y="576"/>
                </a:lnTo>
                <a:lnTo>
                  <a:pt x="1467" y="569"/>
                </a:lnTo>
                <a:lnTo>
                  <a:pt x="1467" y="567"/>
                </a:lnTo>
                <a:lnTo>
                  <a:pt x="1462" y="567"/>
                </a:lnTo>
                <a:lnTo>
                  <a:pt x="1462" y="562"/>
                </a:lnTo>
                <a:lnTo>
                  <a:pt x="1460" y="560"/>
                </a:lnTo>
                <a:lnTo>
                  <a:pt x="1460" y="557"/>
                </a:lnTo>
                <a:lnTo>
                  <a:pt x="1457" y="557"/>
                </a:lnTo>
                <a:lnTo>
                  <a:pt x="1457" y="553"/>
                </a:lnTo>
                <a:lnTo>
                  <a:pt x="1455" y="550"/>
                </a:lnTo>
                <a:lnTo>
                  <a:pt x="1452" y="550"/>
                </a:lnTo>
                <a:lnTo>
                  <a:pt x="1452" y="548"/>
                </a:lnTo>
                <a:lnTo>
                  <a:pt x="1450" y="548"/>
                </a:lnTo>
                <a:lnTo>
                  <a:pt x="1443" y="548"/>
                </a:lnTo>
                <a:lnTo>
                  <a:pt x="1441" y="548"/>
                </a:lnTo>
                <a:lnTo>
                  <a:pt x="1438" y="550"/>
                </a:lnTo>
                <a:lnTo>
                  <a:pt x="1436" y="550"/>
                </a:lnTo>
                <a:lnTo>
                  <a:pt x="1431" y="550"/>
                </a:lnTo>
                <a:lnTo>
                  <a:pt x="1431" y="553"/>
                </a:lnTo>
                <a:lnTo>
                  <a:pt x="1426" y="553"/>
                </a:lnTo>
                <a:lnTo>
                  <a:pt x="1426" y="557"/>
                </a:lnTo>
                <a:lnTo>
                  <a:pt x="1424" y="557"/>
                </a:lnTo>
                <a:lnTo>
                  <a:pt x="1424" y="560"/>
                </a:lnTo>
                <a:lnTo>
                  <a:pt x="1422" y="562"/>
                </a:lnTo>
                <a:lnTo>
                  <a:pt x="1419" y="564"/>
                </a:lnTo>
                <a:lnTo>
                  <a:pt x="1414" y="567"/>
                </a:lnTo>
                <a:lnTo>
                  <a:pt x="1410" y="569"/>
                </a:lnTo>
                <a:lnTo>
                  <a:pt x="1405" y="569"/>
                </a:lnTo>
                <a:lnTo>
                  <a:pt x="1403" y="567"/>
                </a:lnTo>
                <a:lnTo>
                  <a:pt x="1398" y="567"/>
                </a:lnTo>
                <a:lnTo>
                  <a:pt x="1398" y="564"/>
                </a:lnTo>
                <a:lnTo>
                  <a:pt x="1396" y="564"/>
                </a:lnTo>
                <a:lnTo>
                  <a:pt x="1393" y="562"/>
                </a:lnTo>
                <a:lnTo>
                  <a:pt x="1388" y="562"/>
                </a:lnTo>
                <a:lnTo>
                  <a:pt x="1386" y="562"/>
                </a:lnTo>
                <a:lnTo>
                  <a:pt x="1384" y="562"/>
                </a:lnTo>
                <a:lnTo>
                  <a:pt x="1381" y="564"/>
                </a:lnTo>
                <a:lnTo>
                  <a:pt x="1379" y="562"/>
                </a:lnTo>
                <a:lnTo>
                  <a:pt x="1379" y="560"/>
                </a:lnTo>
                <a:lnTo>
                  <a:pt x="1379" y="557"/>
                </a:lnTo>
                <a:lnTo>
                  <a:pt x="1374" y="553"/>
                </a:lnTo>
                <a:lnTo>
                  <a:pt x="1372" y="553"/>
                </a:lnTo>
                <a:lnTo>
                  <a:pt x="1369" y="553"/>
                </a:lnTo>
                <a:lnTo>
                  <a:pt x="1367" y="553"/>
                </a:lnTo>
                <a:lnTo>
                  <a:pt x="1365" y="553"/>
                </a:lnTo>
                <a:lnTo>
                  <a:pt x="1365" y="557"/>
                </a:lnTo>
                <a:lnTo>
                  <a:pt x="1360" y="557"/>
                </a:lnTo>
                <a:lnTo>
                  <a:pt x="1358" y="557"/>
                </a:lnTo>
                <a:lnTo>
                  <a:pt x="1355" y="557"/>
                </a:lnTo>
                <a:lnTo>
                  <a:pt x="1353" y="560"/>
                </a:lnTo>
                <a:lnTo>
                  <a:pt x="1336" y="545"/>
                </a:lnTo>
                <a:lnTo>
                  <a:pt x="1320" y="557"/>
                </a:lnTo>
                <a:lnTo>
                  <a:pt x="1313" y="560"/>
                </a:lnTo>
                <a:lnTo>
                  <a:pt x="1303" y="557"/>
                </a:lnTo>
                <a:lnTo>
                  <a:pt x="1291" y="560"/>
                </a:lnTo>
                <a:lnTo>
                  <a:pt x="1291" y="557"/>
                </a:lnTo>
                <a:lnTo>
                  <a:pt x="1284" y="557"/>
                </a:lnTo>
                <a:lnTo>
                  <a:pt x="1282" y="557"/>
                </a:lnTo>
                <a:lnTo>
                  <a:pt x="1279" y="557"/>
                </a:lnTo>
                <a:lnTo>
                  <a:pt x="1279" y="560"/>
                </a:lnTo>
                <a:lnTo>
                  <a:pt x="1277" y="560"/>
                </a:lnTo>
                <a:lnTo>
                  <a:pt x="1275" y="560"/>
                </a:lnTo>
                <a:lnTo>
                  <a:pt x="1270" y="560"/>
                </a:lnTo>
                <a:lnTo>
                  <a:pt x="1265" y="562"/>
                </a:lnTo>
                <a:lnTo>
                  <a:pt x="1263" y="564"/>
                </a:lnTo>
                <a:lnTo>
                  <a:pt x="1256" y="564"/>
                </a:lnTo>
                <a:lnTo>
                  <a:pt x="1253" y="564"/>
                </a:lnTo>
                <a:lnTo>
                  <a:pt x="1251" y="562"/>
                </a:lnTo>
                <a:lnTo>
                  <a:pt x="1249" y="560"/>
                </a:lnTo>
                <a:lnTo>
                  <a:pt x="1249" y="557"/>
                </a:lnTo>
                <a:lnTo>
                  <a:pt x="1251" y="557"/>
                </a:lnTo>
                <a:lnTo>
                  <a:pt x="1251" y="553"/>
                </a:lnTo>
                <a:lnTo>
                  <a:pt x="1256" y="548"/>
                </a:lnTo>
                <a:lnTo>
                  <a:pt x="1256" y="545"/>
                </a:lnTo>
                <a:lnTo>
                  <a:pt x="1256" y="543"/>
                </a:lnTo>
                <a:lnTo>
                  <a:pt x="1253" y="541"/>
                </a:lnTo>
                <a:lnTo>
                  <a:pt x="1251" y="541"/>
                </a:lnTo>
                <a:lnTo>
                  <a:pt x="1246" y="543"/>
                </a:lnTo>
                <a:lnTo>
                  <a:pt x="1241" y="543"/>
                </a:lnTo>
                <a:lnTo>
                  <a:pt x="1239" y="541"/>
                </a:lnTo>
                <a:lnTo>
                  <a:pt x="1239" y="538"/>
                </a:lnTo>
                <a:lnTo>
                  <a:pt x="1237" y="534"/>
                </a:lnTo>
                <a:lnTo>
                  <a:pt x="1237" y="531"/>
                </a:lnTo>
                <a:lnTo>
                  <a:pt x="1237" y="529"/>
                </a:lnTo>
                <a:lnTo>
                  <a:pt x="1237" y="524"/>
                </a:lnTo>
                <a:lnTo>
                  <a:pt x="1239" y="519"/>
                </a:lnTo>
                <a:lnTo>
                  <a:pt x="1239" y="517"/>
                </a:lnTo>
                <a:lnTo>
                  <a:pt x="1241" y="517"/>
                </a:lnTo>
                <a:lnTo>
                  <a:pt x="1241" y="515"/>
                </a:lnTo>
                <a:lnTo>
                  <a:pt x="1246" y="515"/>
                </a:lnTo>
                <a:lnTo>
                  <a:pt x="1249" y="512"/>
                </a:lnTo>
                <a:lnTo>
                  <a:pt x="1251" y="510"/>
                </a:lnTo>
                <a:lnTo>
                  <a:pt x="1253" y="510"/>
                </a:lnTo>
                <a:lnTo>
                  <a:pt x="1253" y="505"/>
                </a:lnTo>
                <a:lnTo>
                  <a:pt x="1256" y="503"/>
                </a:lnTo>
                <a:lnTo>
                  <a:pt x="1260" y="500"/>
                </a:lnTo>
                <a:lnTo>
                  <a:pt x="1260" y="498"/>
                </a:lnTo>
                <a:lnTo>
                  <a:pt x="1263" y="496"/>
                </a:lnTo>
                <a:lnTo>
                  <a:pt x="1263" y="491"/>
                </a:lnTo>
                <a:lnTo>
                  <a:pt x="1265" y="488"/>
                </a:lnTo>
                <a:lnTo>
                  <a:pt x="1265" y="486"/>
                </a:lnTo>
                <a:lnTo>
                  <a:pt x="1268" y="486"/>
                </a:lnTo>
                <a:lnTo>
                  <a:pt x="1268" y="484"/>
                </a:lnTo>
                <a:lnTo>
                  <a:pt x="1270" y="484"/>
                </a:lnTo>
                <a:lnTo>
                  <a:pt x="1275" y="481"/>
                </a:lnTo>
                <a:lnTo>
                  <a:pt x="1275" y="479"/>
                </a:lnTo>
                <a:lnTo>
                  <a:pt x="1270" y="479"/>
                </a:lnTo>
                <a:lnTo>
                  <a:pt x="1270" y="477"/>
                </a:lnTo>
                <a:lnTo>
                  <a:pt x="1268" y="477"/>
                </a:lnTo>
                <a:lnTo>
                  <a:pt x="1265" y="477"/>
                </a:lnTo>
                <a:lnTo>
                  <a:pt x="1265" y="474"/>
                </a:lnTo>
                <a:lnTo>
                  <a:pt x="1263" y="474"/>
                </a:lnTo>
                <a:lnTo>
                  <a:pt x="1263" y="469"/>
                </a:lnTo>
                <a:lnTo>
                  <a:pt x="1260" y="469"/>
                </a:lnTo>
                <a:lnTo>
                  <a:pt x="1256" y="469"/>
                </a:lnTo>
                <a:lnTo>
                  <a:pt x="1253" y="467"/>
                </a:lnTo>
                <a:lnTo>
                  <a:pt x="1253" y="465"/>
                </a:lnTo>
                <a:lnTo>
                  <a:pt x="1253" y="462"/>
                </a:lnTo>
                <a:lnTo>
                  <a:pt x="1256" y="460"/>
                </a:lnTo>
                <a:lnTo>
                  <a:pt x="1256" y="458"/>
                </a:lnTo>
                <a:lnTo>
                  <a:pt x="1260" y="458"/>
                </a:lnTo>
                <a:lnTo>
                  <a:pt x="1260" y="455"/>
                </a:lnTo>
                <a:lnTo>
                  <a:pt x="1256" y="455"/>
                </a:lnTo>
                <a:lnTo>
                  <a:pt x="1256" y="450"/>
                </a:lnTo>
                <a:lnTo>
                  <a:pt x="1253" y="450"/>
                </a:lnTo>
                <a:lnTo>
                  <a:pt x="1251" y="450"/>
                </a:lnTo>
                <a:lnTo>
                  <a:pt x="1249" y="450"/>
                </a:lnTo>
                <a:lnTo>
                  <a:pt x="1246" y="450"/>
                </a:lnTo>
                <a:lnTo>
                  <a:pt x="1241" y="450"/>
                </a:lnTo>
                <a:lnTo>
                  <a:pt x="1239" y="448"/>
                </a:lnTo>
                <a:lnTo>
                  <a:pt x="1237" y="446"/>
                </a:lnTo>
                <a:lnTo>
                  <a:pt x="1237" y="443"/>
                </a:lnTo>
                <a:lnTo>
                  <a:pt x="1239" y="443"/>
                </a:lnTo>
                <a:lnTo>
                  <a:pt x="1239" y="441"/>
                </a:lnTo>
                <a:lnTo>
                  <a:pt x="1241" y="441"/>
                </a:lnTo>
                <a:lnTo>
                  <a:pt x="1246" y="439"/>
                </a:lnTo>
                <a:lnTo>
                  <a:pt x="1249" y="439"/>
                </a:lnTo>
                <a:lnTo>
                  <a:pt x="1251" y="436"/>
                </a:lnTo>
                <a:lnTo>
                  <a:pt x="1253" y="436"/>
                </a:lnTo>
                <a:lnTo>
                  <a:pt x="1256" y="431"/>
                </a:lnTo>
                <a:lnTo>
                  <a:pt x="1260" y="429"/>
                </a:lnTo>
                <a:lnTo>
                  <a:pt x="1260" y="427"/>
                </a:lnTo>
                <a:lnTo>
                  <a:pt x="1263" y="424"/>
                </a:lnTo>
                <a:lnTo>
                  <a:pt x="1263" y="417"/>
                </a:lnTo>
                <a:lnTo>
                  <a:pt x="1260" y="410"/>
                </a:lnTo>
                <a:lnTo>
                  <a:pt x="1260" y="408"/>
                </a:lnTo>
                <a:lnTo>
                  <a:pt x="1260" y="398"/>
                </a:lnTo>
                <a:lnTo>
                  <a:pt x="1256" y="396"/>
                </a:lnTo>
                <a:lnTo>
                  <a:pt x="1256" y="394"/>
                </a:lnTo>
                <a:lnTo>
                  <a:pt x="1256" y="391"/>
                </a:lnTo>
                <a:lnTo>
                  <a:pt x="1260" y="382"/>
                </a:lnTo>
                <a:lnTo>
                  <a:pt x="1260" y="379"/>
                </a:lnTo>
                <a:lnTo>
                  <a:pt x="1260" y="377"/>
                </a:lnTo>
                <a:lnTo>
                  <a:pt x="1260" y="375"/>
                </a:lnTo>
                <a:lnTo>
                  <a:pt x="1256" y="375"/>
                </a:lnTo>
                <a:lnTo>
                  <a:pt x="1256" y="372"/>
                </a:lnTo>
                <a:lnTo>
                  <a:pt x="1253" y="367"/>
                </a:lnTo>
                <a:lnTo>
                  <a:pt x="1251" y="367"/>
                </a:lnTo>
                <a:lnTo>
                  <a:pt x="1249" y="365"/>
                </a:lnTo>
                <a:lnTo>
                  <a:pt x="1241" y="365"/>
                </a:lnTo>
                <a:lnTo>
                  <a:pt x="1237" y="365"/>
                </a:lnTo>
                <a:lnTo>
                  <a:pt x="1232" y="367"/>
                </a:lnTo>
                <a:lnTo>
                  <a:pt x="1230" y="367"/>
                </a:lnTo>
                <a:lnTo>
                  <a:pt x="1227" y="367"/>
                </a:lnTo>
                <a:lnTo>
                  <a:pt x="1220" y="372"/>
                </a:lnTo>
                <a:lnTo>
                  <a:pt x="1215" y="372"/>
                </a:lnTo>
                <a:lnTo>
                  <a:pt x="1211" y="372"/>
                </a:lnTo>
                <a:lnTo>
                  <a:pt x="1208" y="367"/>
                </a:lnTo>
                <a:lnTo>
                  <a:pt x="1201" y="365"/>
                </a:lnTo>
                <a:lnTo>
                  <a:pt x="1199" y="365"/>
                </a:lnTo>
                <a:lnTo>
                  <a:pt x="1196" y="365"/>
                </a:lnTo>
                <a:lnTo>
                  <a:pt x="1194" y="365"/>
                </a:lnTo>
                <a:lnTo>
                  <a:pt x="1189" y="363"/>
                </a:lnTo>
                <a:lnTo>
                  <a:pt x="1187" y="363"/>
                </a:lnTo>
                <a:lnTo>
                  <a:pt x="1182" y="363"/>
                </a:lnTo>
                <a:lnTo>
                  <a:pt x="1180" y="363"/>
                </a:lnTo>
                <a:lnTo>
                  <a:pt x="1177" y="363"/>
                </a:lnTo>
                <a:lnTo>
                  <a:pt x="1175" y="363"/>
                </a:lnTo>
                <a:lnTo>
                  <a:pt x="1173" y="363"/>
                </a:lnTo>
                <a:lnTo>
                  <a:pt x="1168" y="360"/>
                </a:lnTo>
                <a:lnTo>
                  <a:pt x="1163" y="358"/>
                </a:lnTo>
                <a:lnTo>
                  <a:pt x="1159" y="353"/>
                </a:lnTo>
                <a:lnTo>
                  <a:pt x="1154" y="353"/>
                </a:lnTo>
                <a:lnTo>
                  <a:pt x="1154" y="348"/>
                </a:lnTo>
                <a:lnTo>
                  <a:pt x="1151" y="348"/>
                </a:lnTo>
                <a:lnTo>
                  <a:pt x="1151" y="344"/>
                </a:lnTo>
                <a:lnTo>
                  <a:pt x="1149" y="341"/>
                </a:lnTo>
                <a:lnTo>
                  <a:pt x="1151" y="339"/>
                </a:lnTo>
                <a:lnTo>
                  <a:pt x="1151" y="337"/>
                </a:lnTo>
                <a:lnTo>
                  <a:pt x="1154" y="337"/>
                </a:lnTo>
                <a:lnTo>
                  <a:pt x="1154" y="334"/>
                </a:lnTo>
                <a:lnTo>
                  <a:pt x="1159" y="334"/>
                </a:lnTo>
                <a:lnTo>
                  <a:pt x="1161" y="332"/>
                </a:lnTo>
                <a:lnTo>
                  <a:pt x="1161" y="327"/>
                </a:lnTo>
                <a:lnTo>
                  <a:pt x="1163" y="327"/>
                </a:lnTo>
                <a:lnTo>
                  <a:pt x="1163" y="325"/>
                </a:lnTo>
                <a:lnTo>
                  <a:pt x="1166" y="325"/>
                </a:lnTo>
                <a:lnTo>
                  <a:pt x="1166" y="322"/>
                </a:lnTo>
                <a:lnTo>
                  <a:pt x="1168" y="322"/>
                </a:lnTo>
                <a:lnTo>
                  <a:pt x="1173" y="320"/>
                </a:lnTo>
                <a:lnTo>
                  <a:pt x="1173" y="318"/>
                </a:lnTo>
                <a:lnTo>
                  <a:pt x="1177" y="310"/>
                </a:lnTo>
                <a:lnTo>
                  <a:pt x="1180" y="310"/>
                </a:lnTo>
                <a:lnTo>
                  <a:pt x="1182" y="308"/>
                </a:lnTo>
                <a:lnTo>
                  <a:pt x="1187" y="308"/>
                </a:lnTo>
                <a:lnTo>
                  <a:pt x="1187" y="306"/>
                </a:lnTo>
                <a:lnTo>
                  <a:pt x="1192" y="303"/>
                </a:lnTo>
                <a:lnTo>
                  <a:pt x="1192" y="299"/>
                </a:lnTo>
                <a:lnTo>
                  <a:pt x="1192" y="296"/>
                </a:lnTo>
                <a:lnTo>
                  <a:pt x="1194" y="294"/>
                </a:lnTo>
                <a:lnTo>
                  <a:pt x="1194" y="291"/>
                </a:lnTo>
                <a:lnTo>
                  <a:pt x="1194" y="289"/>
                </a:lnTo>
                <a:lnTo>
                  <a:pt x="1192" y="289"/>
                </a:lnTo>
                <a:lnTo>
                  <a:pt x="1192" y="284"/>
                </a:lnTo>
                <a:lnTo>
                  <a:pt x="1189" y="282"/>
                </a:lnTo>
                <a:lnTo>
                  <a:pt x="1187" y="280"/>
                </a:lnTo>
                <a:lnTo>
                  <a:pt x="1182" y="277"/>
                </a:lnTo>
                <a:lnTo>
                  <a:pt x="1180" y="277"/>
                </a:lnTo>
                <a:lnTo>
                  <a:pt x="1177" y="277"/>
                </a:lnTo>
                <a:lnTo>
                  <a:pt x="1173" y="277"/>
                </a:lnTo>
                <a:lnTo>
                  <a:pt x="1168" y="277"/>
                </a:lnTo>
                <a:lnTo>
                  <a:pt x="1163" y="277"/>
                </a:lnTo>
                <a:lnTo>
                  <a:pt x="1161" y="275"/>
                </a:lnTo>
                <a:lnTo>
                  <a:pt x="1159" y="272"/>
                </a:lnTo>
                <a:lnTo>
                  <a:pt x="1159" y="270"/>
                </a:lnTo>
                <a:lnTo>
                  <a:pt x="1161" y="263"/>
                </a:lnTo>
                <a:lnTo>
                  <a:pt x="1161" y="261"/>
                </a:lnTo>
                <a:lnTo>
                  <a:pt x="1161" y="258"/>
                </a:lnTo>
                <a:lnTo>
                  <a:pt x="1163" y="256"/>
                </a:lnTo>
                <a:lnTo>
                  <a:pt x="1163" y="253"/>
                </a:lnTo>
                <a:lnTo>
                  <a:pt x="1163" y="251"/>
                </a:lnTo>
                <a:lnTo>
                  <a:pt x="1163" y="246"/>
                </a:lnTo>
                <a:lnTo>
                  <a:pt x="1163" y="239"/>
                </a:lnTo>
                <a:lnTo>
                  <a:pt x="1161" y="237"/>
                </a:lnTo>
                <a:lnTo>
                  <a:pt x="1159" y="234"/>
                </a:lnTo>
                <a:lnTo>
                  <a:pt x="1159" y="232"/>
                </a:lnTo>
                <a:lnTo>
                  <a:pt x="1154" y="232"/>
                </a:lnTo>
                <a:lnTo>
                  <a:pt x="1151" y="232"/>
                </a:lnTo>
                <a:lnTo>
                  <a:pt x="1149" y="232"/>
                </a:lnTo>
                <a:lnTo>
                  <a:pt x="1142" y="232"/>
                </a:lnTo>
                <a:lnTo>
                  <a:pt x="1137" y="232"/>
                </a:lnTo>
                <a:lnTo>
                  <a:pt x="1135" y="232"/>
                </a:lnTo>
                <a:lnTo>
                  <a:pt x="1135" y="230"/>
                </a:lnTo>
                <a:lnTo>
                  <a:pt x="1132" y="225"/>
                </a:lnTo>
                <a:lnTo>
                  <a:pt x="1135" y="225"/>
                </a:lnTo>
                <a:lnTo>
                  <a:pt x="1135" y="223"/>
                </a:lnTo>
                <a:lnTo>
                  <a:pt x="1135" y="220"/>
                </a:lnTo>
                <a:lnTo>
                  <a:pt x="1135" y="218"/>
                </a:lnTo>
                <a:lnTo>
                  <a:pt x="1137" y="215"/>
                </a:lnTo>
                <a:lnTo>
                  <a:pt x="1137" y="213"/>
                </a:lnTo>
                <a:lnTo>
                  <a:pt x="1135" y="208"/>
                </a:lnTo>
                <a:lnTo>
                  <a:pt x="1135" y="206"/>
                </a:lnTo>
                <a:lnTo>
                  <a:pt x="1132" y="206"/>
                </a:lnTo>
                <a:lnTo>
                  <a:pt x="1132" y="204"/>
                </a:lnTo>
                <a:lnTo>
                  <a:pt x="1130" y="201"/>
                </a:lnTo>
                <a:lnTo>
                  <a:pt x="1125" y="201"/>
                </a:lnTo>
                <a:lnTo>
                  <a:pt x="1118" y="199"/>
                </a:lnTo>
                <a:lnTo>
                  <a:pt x="1113" y="199"/>
                </a:lnTo>
                <a:lnTo>
                  <a:pt x="1111" y="199"/>
                </a:lnTo>
                <a:lnTo>
                  <a:pt x="1109" y="199"/>
                </a:lnTo>
                <a:lnTo>
                  <a:pt x="1106" y="201"/>
                </a:lnTo>
                <a:lnTo>
                  <a:pt x="1104" y="201"/>
                </a:lnTo>
                <a:lnTo>
                  <a:pt x="1099" y="204"/>
                </a:lnTo>
                <a:lnTo>
                  <a:pt x="1099" y="206"/>
                </a:lnTo>
                <a:lnTo>
                  <a:pt x="1104" y="208"/>
                </a:lnTo>
                <a:lnTo>
                  <a:pt x="1106" y="213"/>
                </a:lnTo>
                <a:lnTo>
                  <a:pt x="1106" y="215"/>
                </a:lnTo>
                <a:lnTo>
                  <a:pt x="1106" y="218"/>
                </a:lnTo>
                <a:lnTo>
                  <a:pt x="1095" y="218"/>
                </a:lnTo>
                <a:lnTo>
                  <a:pt x="1087" y="218"/>
                </a:lnTo>
                <a:lnTo>
                  <a:pt x="1085" y="220"/>
                </a:lnTo>
                <a:lnTo>
                  <a:pt x="1078" y="220"/>
                </a:lnTo>
                <a:lnTo>
                  <a:pt x="1073" y="220"/>
                </a:lnTo>
                <a:lnTo>
                  <a:pt x="1073" y="223"/>
                </a:lnTo>
                <a:lnTo>
                  <a:pt x="1071" y="223"/>
                </a:lnTo>
                <a:lnTo>
                  <a:pt x="1064" y="225"/>
                </a:lnTo>
                <a:lnTo>
                  <a:pt x="1061" y="225"/>
                </a:lnTo>
                <a:lnTo>
                  <a:pt x="1059" y="225"/>
                </a:lnTo>
                <a:lnTo>
                  <a:pt x="1057" y="230"/>
                </a:lnTo>
                <a:lnTo>
                  <a:pt x="1054" y="230"/>
                </a:lnTo>
                <a:lnTo>
                  <a:pt x="1050" y="225"/>
                </a:lnTo>
                <a:lnTo>
                  <a:pt x="1050" y="223"/>
                </a:lnTo>
                <a:lnTo>
                  <a:pt x="1047" y="220"/>
                </a:lnTo>
                <a:lnTo>
                  <a:pt x="1047" y="215"/>
                </a:lnTo>
                <a:lnTo>
                  <a:pt x="1045" y="215"/>
                </a:lnTo>
                <a:lnTo>
                  <a:pt x="1045" y="213"/>
                </a:lnTo>
                <a:lnTo>
                  <a:pt x="1042" y="213"/>
                </a:lnTo>
                <a:lnTo>
                  <a:pt x="1040" y="208"/>
                </a:lnTo>
                <a:lnTo>
                  <a:pt x="1035" y="208"/>
                </a:lnTo>
                <a:lnTo>
                  <a:pt x="1033" y="208"/>
                </a:lnTo>
                <a:lnTo>
                  <a:pt x="1033" y="213"/>
                </a:lnTo>
                <a:lnTo>
                  <a:pt x="1031" y="213"/>
                </a:lnTo>
                <a:lnTo>
                  <a:pt x="1028" y="213"/>
                </a:lnTo>
                <a:lnTo>
                  <a:pt x="1028" y="215"/>
                </a:lnTo>
                <a:lnTo>
                  <a:pt x="1023" y="215"/>
                </a:lnTo>
                <a:lnTo>
                  <a:pt x="1023" y="218"/>
                </a:lnTo>
                <a:lnTo>
                  <a:pt x="1019" y="218"/>
                </a:lnTo>
                <a:lnTo>
                  <a:pt x="1016" y="220"/>
                </a:lnTo>
                <a:lnTo>
                  <a:pt x="1014" y="220"/>
                </a:lnTo>
                <a:lnTo>
                  <a:pt x="1014" y="223"/>
                </a:lnTo>
                <a:lnTo>
                  <a:pt x="1007" y="232"/>
                </a:lnTo>
                <a:lnTo>
                  <a:pt x="1004" y="232"/>
                </a:lnTo>
                <a:lnTo>
                  <a:pt x="1002" y="234"/>
                </a:lnTo>
                <a:lnTo>
                  <a:pt x="1002" y="237"/>
                </a:lnTo>
                <a:lnTo>
                  <a:pt x="997" y="237"/>
                </a:lnTo>
                <a:lnTo>
                  <a:pt x="995" y="237"/>
                </a:lnTo>
                <a:lnTo>
                  <a:pt x="995" y="239"/>
                </a:lnTo>
                <a:lnTo>
                  <a:pt x="993" y="239"/>
                </a:lnTo>
                <a:lnTo>
                  <a:pt x="993" y="242"/>
                </a:lnTo>
                <a:lnTo>
                  <a:pt x="990" y="242"/>
                </a:lnTo>
                <a:lnTo>
                  <a:pt x="990" y="244"/>
                </a:lnTo>
                <a:lnTo>
                  <a:pt x="988" y="244"/>
                </a:lnTo>
                <a:lnTo>
                  <a:pt x="986" y="246"/>
                </a:lnTo>
                <a:lnTo>
                  <a:pt x="983" y="246"/>
                </a:lnTo>
                <a:lnTo>
                  <a:pt x="983" y="251"/>
                </a:lnTo>
                <a:lnTo>
                  <a:pt x="978" y="253"/>
                </a:lnTo>
                <a:lnTo>
                  <a:pt x="978" y="256"/>
                </a:lnTo>
                <a:lnTo>
                  <a:pt x="976" y="256"/>
                </a:lnTo>
                <a:lnTo>
                  <a:pt x="976" y="258"/>
                </a:lnTo>
                <a:lnTo>
                  <a:pt x="976" y="261"/>
                </a:lnTo>
                <a:lnTo>
                  <a:pt x="974" y="261"/>
                </a:lnTo>
                <a:lnTo>
                  <a:pt x="971" y="265"/>
                </a:lnTo>
                <a:lnTo>
                  <a:pt x="969" y="265"/>
                </a:lnTo>
                <a:lnTo>
                  <a:pt x="969" y="270"/>
                </a:lnTo>
                <a:lnTo>
                  <a:pt x="967" y="272"/>
                </a:lnTo>
                <a:lnTo>
                  <a:pt x="962" y="272"/>
                </a:lnTo>
                <a:lnTo>
                  <a:pt x="962" y="275"/>
                </a:lnTo>
                <a:lnTo>
                  <a:pt x="957" y="275"/>
                </a:lnTo>
                <a:lnTo>
                  <a:pt x="955" y="275"/>
                </a:lnTo>
                <a:lnTo>
                  <a:pt x="952" y="272"/>
                </a:lnTo>
                <a:lnTo>
                  <a:pt x="948" y="272"/>
                </a:lnTo>
                <a:lnTo>
                  <a:pt x="945" y="272"/>
                </a:lnTo>
                <a:lnTo>
                  <a:pt x="945" y="270"/>
                </a:lnTo>
                <a:lnTo>
                  <a:pt x="943" y="263"/>
                </a:lnTo>
                <a:lnTo>
                  <a:pt x="943" y="261"/>
                </a:lnTo>
                <a:lnTo>
                  <a:pt x="943" y="258"/>
                </a:lnTo>
                <a:lnTo>
                  <a:pt x="943" y="256"/>
                </a:lnTo>
                <a:lnTo>
                  <a:pt x="940" y="256"/>
                </a:lnTo>
                <a:lnTo>
                  <a:pt x="940" y="253"/>
                </a:lnTo>
                <a:lnTo>
                  <a:pt x="938" y="253"/>
                </a:lnTo>
                <a:lnTo>
                  <a:pt x="936" y="253"/>
                </a:lnTo>
                <a:lnTo>
                  <a:pt x="931" y="251"/>
                </a:lnTo>
                <a:lnTo>
                  <a:pt x="929" y="251"/>
                </a:lnTo>
                <a:lnTo>
                  <a:pt x="929" y="246"/>
                </a:lnTo>
                <a:lnTo>
                  <a:pt x="929" y="244"/>
                </a:lnTo>
                <a:lnTo>
                  <a:pt x="929" y="242"/>
                </a:lnTo>
                <a:lnTo>
                  <a:pt x="929" y="239"/>
                </a:lnTo>
                <a:lnTo>
                  <a:pt x="929" y="237"/>
                </a:lnTo>
                <a:lnTo>
                  <a:pt x="931" y="234"/>
                </a:lnTo>
                <a:lnTo>
                  <a:pt x="931" y="232"/>
                </a:lnTo>
                <a:lnTo>
                  <a:pt x="938" y="223"/>
                </a:lnTo>
                <a:lnTo>
                  <a:pt x="938" y="220"/>
                </a:lnTo>
                <a:lnTo>
                  <a:pt x="940" y="220"/>
                </a:lnTo>
                <a:lnTo>
                  <a:pt x="940" y="215"/>
                </a:lnTo>
                <a:lnTo>
                  <a:pt x="938" y="208"/>
                </a:lnTo>
                <a:lnTo>
                  <a:pt x="938" y="204"/>
                </a:lnTo>
                <a:lnTo>
                  <a:pt x="940" y="201"/>
                </a:lnTo>
                <a:lnTo>
                  <a:pt x="940" y="194"/>
                </a:lnTo>
                <a:lnTo>
                  <a:pt x="940" y="192"/>
                </a:lnTo>
                <a:lnTo>
                  <a:pt x="938" y="192"/>
                </a:lnTo>
                <a:lnTo>
                  <a:pt x="938" y="189"/>
                </a:lnTo>
                <a:lnTo>
                  <a:pt x="936" y="187"/>
                </a:lnTo>
                <a:lnTo>
                  <a:pt x="936" y="185"/>
                </a:lnTo>
                <a:lnTo>
                  <a:pt x="931" y="185"/>
                </a:lnTo>
                <a:lnTo>
                  <a:pt x="931" y="180"/>
                </a:lnTo>
                <a:lnTo>
                  <a:pt x="931" y="178"/>
                </a:lnTo>
                <a:lnTo>
                  <a:pt x="931" y="175"/>
                </a:lnTo>
                <a:lnTo>
                  <a:pt x="936" y="173"/>
                </a:lnTo>
                <a:lnTo>
                  <a:pt x="936" y="170"/>
                </a:lnTo>
                <a:lnTo>
                  <a:pt x="936" y="168"/>
                </a:lnTo>
                <a:lnTo>
                  <a:pt x="936" y="163"/>
                </a:lnTo>
                <a:lnTo>
                  <a:pt x="936" y="161"/>
                </a:lnTo>
                <a:lnTo>
                  <a:pt x="938" y="161"/>
                </a:lnTo>
                <a:lnTo>
                  <a:pt x="938" y="159"/>
                </a:lnTo>
                <a:lnTo>
                  <a:pt x="938" y="156"/>
                </a:lnTo>
                <a:lnTo>
                  <a:pt x="940" y="149"/>
                </a:lnTo>
                <a:lnTo>
                  <a:pt x="943" y="144"/>
                </a:lnTo>
                <a:lnTo>
                  <a:pt x="943" y="142"/>
                </a:lnTo>
                <a:lnTo>
                  <a:pt x="948" y="137"/>
                </a:lnTo>
                <a:lnTo>
                  <a:pt x="952" y="137"/>
                </a:lnTo>
                <a:lnTo>
                  <a:pt x="948" y="132"/>
                </a:lnTo>
                <a:lnTo>
                  <a:pt x="948" y="130"/>
                </a:lnTo>
                <a:lnTo>
                  <a:pt x="948" y="128"/>
                </a:lnTo>
                <a:lnTo>
                  <a:pt x="945" y="123"/>
                </a:lnTo>
                <a:lnTo>
                  <a:pt x="945" y="118"/>
                </a:lnTo>
                <a:lnTo>
                  <a:pt x="943" y="118"/>
                </a:lnTo>
                <a:lnTo>
                  <a:pt x="943" y="116"/>
                </a:lnTo>
                <a:lnTo>
                  <a:pt x="940" y="113"/>
                </a:lnTo>
                <a:lnTo>
                  <a:pt x="938" y="111"/>
                </a:lnTo>
                <a:lnTo>
                  <a:pt x="936" y="104"/>
                </a:lnTo>
                <a:lnTo>
                  <a:pt x="931" y="104"/>
                </a:lnTo>
                <a:lnTo>
                  <a:pt x="931" y="102"/>
                </a:lnTo>
                <a:lnTo>
                  <a:pt x="929" y="99"/>
                </a:lnTo>
                <a:lnTo>
                  <a:pt x="929" y="97"/>
                </a:lnTo>
                <a:lnTo>
                  <a:pt x="926" y="92"/>
                </a:lnTo>
                <a:lnTo>
                  <a:pt x="926" y="90"/>
                </a:lnTo>
                <a:lnTo>
                  <a:pt x="924" y="87"/>
                </a:lnTo>
                <a:lnTo>
                  <a:pt x="922" y="85"/>
                </a:lnTo>
                <a:lnTo>
                  <a:pt x="914" y="75"/>
                </a:lnTo>
                <a:lnTo>
                  <a:pt x="914" y="73"/>
                </a:lnTo>
                <a:lnTo>
                  <a:pt x="912" y="73"/>
                </a:lnTo>
                <a:lnTo>
                  <a:pt x="912" y="71"/>
                </a:lnTo>
                <a:lnTo>
                  <a:pt x="910" y="71"/>
                </a:lnTo>
                <a:lnTo>
                  <a:pt x="907" y="71"/>
                </a:lnTo>
                <a:lnTo>
                  <a:pt x="905" y="71"/>
                </a:lnTo>
                <a:lnTo>
                  <a:pt x="905" y="73"/>
                </a:lnTo>
                <a:lnTo>
                  <a:pt x="900" y="75"/>
                </a:lnTo>
                <a:lnTo>
                  <a:pt x="895" y="80"/>
                </a:lnTo>
                <a:lnTo>
                  <a:pt x="893" y="83"/>
                </a:lnTo>
                <a:lnTo>
                  <a:pt x="891" y="85"/>
                </a:lnTo>
                <a:lnTo>
                  <a:pt x="888" y="85"/>
                </a:lnTo>
                <a:lnTo>
                  <a:pt x="888" y="87"/>
                </a:lnTo>
                <a:lnTo>
                  <a:pt x="886" y="87"/>
                </a:lnTo>
                <a:lnTo>
                  <a:pt x="884" y="90"/>
                </a:lnTo>
                <a:lnTo>
                  <a:pt x="881" y="90"/>
                </a:lnTo>
                <a:lnTo>
                  <a:pt x="877" y="92"/>
                </a:lnTo>
                <a:lnTo>
                  <a:pt x="874" y="92"/>
                </a:lnTo>
                <a:lnTo>
                  <a:pt x="872" y="97"/>
                </a:lnTo>
                <a:lnTo>
                  <a:pt x="869" y="97"/>
                </a:lnTo>
                <a:lnTo>
                  <a:pt x="867" y="97"/>
                </a:lnTo>
                <a:lnTo>
                  <a:pt x="853" y="102"/>
                </a:lnTo>
                <a:lnTo>
                  <a:pt x="839" y="104"/>
                </a:lnTo>
                <a:lnTo>
                  <a:pt x="834" y="104"/>
                </a:lnTo>
                <a:lnTo>
                  <a:pt x="827" y="104"/>
                </a:lnTo>
                <a:lnTo>
                  <a:pt x="822" y="104"/>
                </a:lnTo>
                <a:lnTo>
                  <a:pt x="808" y="104"/>
                </a:lnTo>
                <a:lnTo>
                  <a:pt x="794" y="104"/>
                </a:lnTo>
                <a:lnTo>
                  <a:pt x="786" y="104"/>
                </a:lnTo>
                <a:lnTo>
                  <a:pt x="779" y="104"/>
                </a:lnTo>
                <a:lnTo>
                  <a:pt x="775" y="104"/>
                </a:lnTo>
                <a:lnTo>
                  <a:pt x="770" y="102"/>
                </a:lnTo>
                <a:lnTo>
                  <a:pt x="767" y="102"/>
                </a:lnTo>
                <a:lnTo>
                  <a:pt x="765" y="102"/>
                </a:lnTo>
                <a:lnTo>
                  <a:pt x="765" y="99"/>
                </a:lnTo>
                <a:lnTo>
                  <a:pt x="760" y="99"/>
                </a:lnTo>
                <a:lnTo>
                  <a:pt x="760" y="97"/>
                </a:lnTo>
                <a:lnTo>
                  <a:pt x="756" y="97"/>
                </a:lnTo>
                <a:lnTo>
                  <a:pt x="751" y="92"/>
                </a:lnTo>
                <a:lnTo>
                  <a:pt x="749" y="92"/>
                </a:lnTo>
                <a:lnTo>
                  <a:pt x="746" y="90"/>
                </a:lnTo>
                <a:lnTo>
                  <a:pt x="739" y="85"/>
                </a:lnTo>
                <a:lnTo>
                  <a:pt x="739" y="83"/>
                </a:lnTo>
                <a:lnTo>
                  <a:pt x="737" y="75"/>
                </a:lnTo>
                <a:lnTo>
                  <a:pt x="737" y="73"/>
                </a:lnTo>
                <a:lnTo>
                  <a:pt x="734" y="71"/>
                </a:lnTo>
                <a:lnTo>
                  <a:pt x="732" y="59"/>
                </a:lnTo>
                <a:lnTo>
                  <a:pt x="732" y="52"/>
                </a:lnTo>
                <a:lnTo>
                  <a:pt x="730" y="47"/>
                </a:lnTo>
                <a:lnTo>
                  <a:pt x="730" y="40"/>
                </a:lnTo>
                <a:lnTo>
                  <a:pt x="725" y="37"/>
                </a:lnTo>
                <a:lnTo>
                  <a:pt x="725" y="33"/>
                </a:lnTo>
                <a:lnTo>
                  <a:pt x="725" y="30"/>
                </a:lnTo>
                <a:lnTo>
                  <a:pt x="722" y="28"/>
                </a:lnTo>
                <a:lnTo>
                  <a:pt x="722" y="26"/>
                </a:lnTo>
                <a:lnTo>
                  <a:pt x="722" y="21"/>
                </a:lnTo>
                <a:lnTo>
                  <a:pt x="720" y="16"/>
                </a:lnTo>
                <a:lnTo>
                  <a:pt x="718" y="14"/>
                </a:lnTo>
                <a:lnTo>
                  <a:pt x="718" y="11"/>
                </a:lnTo>
                <a:lnTo>
                  <a:pt x="715" y="11"/>
                </a:lnTo>
                <a:lnTo>
                  <a:pt x="715" y="9"/>
                </a:lnTo>
                <a:lnTo>
                  <a:pt x="708" y="7"/>
                </a:lnTo>
                <a:lnTo>
                  <a:pt x="706" y="7"/>
                </a:lnTo>
                <a:lnTo>
                  <a:pt x="704" y="2"/>
                </a:lnTo>
                <a:lnTo>
                  <a:pt x="701" y="2"/>
                </a:lnTo>
                <a:lnTo>
                  <a:pt x="699" y="0"/>
                </a:lnTo>
                <a:lnTo>
                  <a:pt x="689" y="0"/>
                </a:lnTo>
                <a:lnTo>
                  <a:pt x="685" y="0"/>
                </a:lnTo>
                <a:lnTo>
                  <a:pt x="682" y="0"/>
                </a:lnTo>
                <a:lnTo>
                  <a:pt x="677" y="0"/>
                </a:lnTo>
                <a:lnTo>
                  <a:pt x="666" y="2"/>
                </a:lnTo>
                <a:lnTo>
                  <a:pt x="651" y="2"/>
                </a:lnTo>
                <a:lnTo>
                  <a:pt x="644" y="2"/>
                </a:lnTo>
                <a:lnTo>
                  <a:pt x="637" y="7"/>
                </a:lnTo>
                <a:lnTo>
                  <a:pt x="630" y="7"/>
                </a:lnTo>
                <a:lnTo>
                  <a:pt x="623" y="9"/>
                </a:lnTo>
                <a:lnTo>
                  <a:pt x="602" y="11"/>
                </a:lnTo>
                <a:lnTo>
                  <a:pt x="594" y="11"/>
                </a:lnTo>
                <a:lnTo>
                  <a:pt x="594" y="14"/>
                </a:lnTo>
                <a:lnTo>
                  <a:pt x="590" y="14"/>
                </a:lnTo>
                <a:lnTo>
                  <a:pt x="587" y="14"/>
                </a:lnTo>
                <a:lnTo>
                  <a:pt x="585" y="14"/>
                </a:lnTo>
                <a:lnTo>
                  <a:pt x="583" y="16"/>
                </a:lnTo>
                <a:lnTo>
                  <a:pt x="580" y="16"/>
                </a:lnTo>
                <a:lnTo>
                  <a:pt x="578" y="16"/>
                </a:lnTo>
                <a:lnTo>
                  <a:pt x="578" y="18"/>
                </a:lnTo>
                <a:lnTo>
                  <a:pt x="576" y="18"/>
                </a:lnTo>
                <a:lnTo>
                  <a:pt x="576" y="21"/>
                </a:lnTo>
                <a:lnTo>
                  <a:pt x="573" y="21"/>
                </a:lnTo>
                <a:lnTo>
                  <a:pt x="568" y="21"/>
                </a:lnTo>
                <a:lnTo>
                  <a:pt x="566" y="26"/>
                </a:lnTo>
                <a:lnTo>
                  <a:pt x="561" y="28"/>
                </a:lnTo>
                <a:lnTo>
                  <a:pt x="559" y="28"/>
                </a:lnTo>
                <a:lnTo>
                  <a:pt x="557" y="30"/>
                </a:lnTo>
                <a:lnTo>
                  <a:pt x="557" y="33"/>
                </a:lnTo>
                <a:lnTo>
                  <a:pt x="557" y="35"/>
                </a:lnTo>
                <a:lnTo>
                  <a:pt x="557" y="37"/>
                </a:lnTo>
                <a:lnTo>
                  <a:pt x="559" y="40"/>
                </a:lnTo>
                <a:lnTo>
                  <a:pt x="561" y="40"/>
                </a:lnTo>
                <a:lnTo>
                  <a:pt x="561" y="45"/>
                </a:lnTo>
                <a:lnTo>
                  <a:pt x="564" y="45"/>
                </a:lnTo>
                <a:lnTo>
                  <a:pt x="568" y="47"/>
                </a:lnTo>
                <a:lnTo>
                  <a:pt x="573" y="49"/>
                </a:lnTo>
                <a:lnTo>
                  <a:pt x="576" y="52"/>
                </a:lnTo>
                <a:lnTo>
                  <a:pt x="578" y="52"/>
                </a:lnTo>
                <a:lnTo>
                  <a:pt x="583" y="56"/>
                </a:lnTo>
                <a:lnTo>
                  <a:pt x="585" y="56"/>
                </a:lnTo>
                <a:lnTo>
                  <a:pt x="587" y="59"/>
                </a:lnTo>
                <a:lnTo>
                  <a:pt x="594" y="59"/>
                </a:lnTo>
                <a:lnTo>
                  <a:pt x="594" y="61"/>
                </a:lnTo>
                <a:lnTo>
                  <a:pt x="597" y="61"/>
                </a:lnTo>
                <a:lnTo>
                  <a:pt x="599" y="66"/>
                </a:lnTo>
                <a:lnTo>
                  <a:pt x="602" y="68"/>
                </a:lnTo>
                <a:lnTo>
                  <a:pt x="604" y="71"/>
                </a:lnTo>
                <a:lnTo>
                  <a:pt x="606" y="71"/>
                </a:lnTo>
                <a:lnTo>
                  <a:pt x="606" y="73"/>
                </a:lnTo>
                <a:lnTo>
                  <a:pt x="611" y="73"/>
                </a:lnTo>
                <a:lnTo>
                  <a:pt x="616" y="73"/>
                </a:lnTo>
                <a:lnTo>
                  <a:pt x="621" y="73"/>
                </a:lnTo>
                <a:lnTo>
                  <a:pt x="632" y="75"/>
                </a:lnTo>
                <a:lnTo>
                  <a:pt x="635" y="75"/>
                </a:lnTo>
                <a:lnTo>
                  <a:pt x="635" y="80"/>
                </a:lnTo>
                <a:lnTo>
                  <a:pt x="637" y="80"/>
                </a:lnTo>
                <a:lnTo>
                  <a:pt x="642" y="80"/>
                </a:lnTo>
                <a:lnTo>
                  <a:pt x="642" y="83"/>
                </a:lnTo>
                <a:lnTo>
                  <a:pt x="644" y="85"/>
                </a:lnTo>
                <a:lnTo>
                  <a:pt x="644" y="87"/>
                </a:lnTo>
                <a:lnTo>
                  <a:pt x="647" y="99"/>
                </a:lnTo>
                <a:lnTo>
                  <a:pt x="649" y="104"/>
                </a:lnTo>
                <a:lnTo>
                  <a:pt x="649" y="111"/>
                </a:lnTo>
                <a:lnTo>
                  <a:pt x="649" y="116"/>
                </a:lnTo>
                <a:lnTo>
                  <a:pt x="647" y="118"/>
                </a:lnTo>
                <a:lnTo>
                  <a:pt x="647" y="121"/>
                </a:lnTo>
                <a:lnTo>
                  <a:pt x="644" y="128"/>
                </a:lnTo>
                <a:lnTo>
                  <a:pt x="642" y="128"/>
                </a:lnTo>
                <a:lnTo>
                  <a:pt x="642" y="130"/>
                </a:lnTo>
                <a:lnTo>
                  <a:pt x="637" y="130"/>
                </a:lnTo>
                <a:lnTo>
                  <a:pt x="637" y="132"/>
                </a:lnTo>
                <a:lnTo>
                  <a:pt x="642" y="135"/>
                </a:lnTo>
                <a:lnTo>
                  <a:pt x="644" y="137"/>
                </a:lnTo>
                <a:lnTo>
                  <a:pt x="647" y="137"/>
                </a:lnTo>
                <a:lnTo>
                  <a:pt x="649" y="137"/>
                </a:lnTo>
                <a:lnTo>
                  <a:pt x="649" y="140"/>
                </a:lnTo>
                <a:lnTo>
                  <a:pt x="656" y="140"/>
                </a:lnTo>
                <a:lnTo>
                  <a:pt x="658" y="140"/>
                </a:lnTo>
                <a:lnTo>
                  <a:pt x="658" y="142"/>
                </a:lnTo>
                <a:lnTo>
                  <a:pt x="661" y="142"/>
                </a:lnTo>
                <a:lnTo>
                  <a:pt x="663" y="144"/>
                </a:lnTo>
                <a:lnTo>
                  <a:pt x="663" y="149"/>
                </a:lnTo>
                <a:lnTo>
                  <a:pt x="663" y="151"/>
                </a:lnTo>
                <a:lnTo>
                  <a:pt x="663" y="154"/>
                </a:lnTo>
                <a:lnTo>
                  <a:pt x="661" y="156"/>
                </a:lnTo>
                <a:lnTo>
                  <a:pt x="658" y="156"/>
                </a:lnTo>
                <a:lnTo>
                  <a:pt x="658" y="159"/>
                </a:lnTo>
                <a:lnTo>
                  <a:pt x="651" y="161"/>
                </a:lnTo>
                <a:lnTo>
                  <a:pt x="649" y="161"/>
                </a:lnTo>
                <a:lnTo>
                  <a:pt x="644" y="161"/>
                </a:lnTo>
                <a:lnTo>
                  <a:pt x="642" y="163"/>
                </a:lnTo>
                <a:lnTo>
                  <a:pt x="637" y="163"/>
                </a:lnTo>
                <a:lnTo>
                  <a:pt x="635" y="163"/>
                </a:lnTo>
                <a:lnTo>
                  <a:pt x="632" y="168"/>
                </a:lnTo>
                <a:lnTo>
                  <a:pt x="630" y="168"/>
                </a:lnTo>
                <a:lnTo>
                  <a:pt x="628" y="170"/>
                </a:lnTo>
                <a:lnTo>
                  <a:pt x="623" y="170"/>
                </a:lnTo>
                <a:lnTo>
                  <a:pt x="623" y="173"/>
                </a:lnTo>
                <a:lnTo>
                  <a:pt x="616" y="173"/>
                </a:lnTo>
                <a:lnTo>
                  <a:pt x="613" y="173"/>
                </a:lnTo>
                <a:lnTo>
                  <a:pt x="606" y="175"/>
                </a:lnTo>
                <a:lnTo>
                  <a:pt x="604" y="175"/>
                </a:lnTo>
                <a:lnTo>
                  <a:pt x="599" y="175"/>
                </a:lnTo>
                <a:lnTo>
                  <a:pt x="597" y="175"/>
                </a:lnTo>
                <a:lnTo>
                  <a:pt x="594" y="173"/>
                </a:lnTo>
                <a:lnTo>
                  <a:pt x="590" y="173"/>
                </a:lnTo>
                <a:lnTo>
                  <a:pt x="587" y="170"/>
                </a:lnTo>
                <a:lnTo>
                  <a:pt x="583" y="170"/>
                </a:lnTo>
                <a:lnTo>
                  <a:pt x="580" y="168"/>
                </a:lnTo>
                <a:lnTo>
                  <a:pt x="578" y="168"/>
                </a:lnTo>
                <a:lnTo>
                  <a:pt x="578" y="170"/>
                </a:lnTo>
                <a:lnTo>
                  <a:pt x="576" y="170"/>
                </a:lnTo>
                <a:lnTo>
                  <a:pt x="576" y="173"/>
                </a:lnTo>
                <a:lnTo>
                  <a:pt x="576" y="178"/>
                </a:lnTo>
                <a:lnTo>
                  <a:pt x="578" y="189"/>
                </a:lnTo>
                <a:lnTo>
                  <a:pt x="580" y="199"/>
                </a:lnTo>
                <a:lnTo>
                  <a:pt x="583" y="201"/>
                </a:lnTo>
                <a:lnTo>
                  <a:pt x="583" y="206"/>
                </a:lnTo>
                <a:lnTo>
                  <a:pt x="583" y="215"/>
                </a:lnTo>
                <a:lnTo>
                  <a:pt x="583" y="223"/>
                </a:lnTo>
                <a:lnTo>
                  <a:pt x="583" y="234"/>
                </a:lnTo>
                <a:lnTo>
                  <a:pt x="583" y="237"/>
                </a:lnTo>
                <a:lnTo>
                  <a:pt x="583" y="239"/>
                </a:lnTo>
                <a:lnTo>
                  <a:pt x="583" y="242"/>
                </a:lnTo>
                <a:lnTo>
                  <a:pt x="583" y="244"/>
                </a:lnTo>
                <a:lnTo>
                  <a:pt x="587" y="246"/>
                </a:lnTo>
                <a:lnTo>
                  <a:pt x="590" y="246"/>
                </a:lnTo>
                <a:lnTo>
                  <a:pt x="594" y="251"/>
                </a:lnTo>
                <a:lnTo>
                  <a:pt x="597" y="251"/>
                </a:lnTo>
                <a:lnTo>
                  <a:pt x="597" y="253"/>
                </a:lnTo>
                <a:lnTo>
                  <a:pt x="597" y="256"/>
                </a:lnTo>
                <a:lnTo>
                  <a:pt x="599" y="256"/>
                </a:lnTo>
                <a:lnTo>
                  <a:pt x="599" y="263"/>
                </a:lnTo>
                <a:lnTo>
                  <a:pt x="602" y="265"/>
                </a:lnTo>
                <a:lnTo>
                  <a:pt x="604" y="270"/>
                </a:lnTo>
                <a:lnTo>
                  <a:pt x="606" y="272"/>
                </a:lnTo>
                <a:lnTo>
                  <a:pt x="606" y="275"/>
                </a:lnTo>
                <a:lnTo>
                  <a:pt x="606" y="277"/>
                </a:lnTo>
                <a:lnTo>
                  <a:pt x="606" y="280"/>
                </a:lnTo>
                <a:lnTo>
                  <a:pt x="606" y="282"/>
                </a:lnTo>
                <a:lnTo>
                  <a:pt x="606" y="284"/>
                </a:lnTo>
                <a:lnTo>
                  <a:pt x="606" y="289"/>
                </a:lnTo>
                <a:lnTo>
                  <a:pt x="604" y="291"/>
                </a:lnTo>
                <a:lnTo>
                  <a:pt x="602" y="294"/>
                </a:lnTo>
                <a:lnTo>
                  <a:pt x="599" y="294"/>
                </a:lnTo>
                <a:lnTo>
                  <a:pt x="597" y="296"/>
                </a:lnTo>
                <a:lnTo>
                  <a:pt x="594" y="299"/>
                </a:lnTo>
                <a:lnTo>
                  <a:pt x="590" y="299"/>
                </a:lnTo>
                <a:lnTo>
                  <a:pt x="587" y="299"/>
                </a:lnTo>
                <a:lnTo>
                  <a:pt x="585" y="299"/>
                </a:lnTo>
                <a:lnTo>
                  <a:pt x="583" y="299"/>
                </a:lnTo>
                <a:lnTo>
                  <a:pt x="580" y="299"/>
                </a:lnTo>
                <a:lnTo>
                  <a:pt x="576" y="299"/>
                </a:lnTo>
                <a:lnTo>
                  <a:pt x="573" y="299"/>
                </a:lnTo>
                <a:lnTo>
                  <a:pt x="566" y="296"/>
                </a:lnTo>
                <a:lnTo>
                  <a:pt x="557" y="294"/>
                </a:lnTo>
                <a:lnTo>
                  <a:pt x="554" y="294"/>
                </a:lnTo>
                <a:lnTo>
                  <a:pt x="549" y="294"/>
                </a:lnTo>
                <a:lnTo>
                  <a:pt x="547" y="294"/>
                </a:lnTo>
                <a:lnTo>
                  <a:pt x="545" y="294"/>
                </a:lnTo>
                <a:lnTo>
                  <a:pt x="545" y="296"/>
                </a:lnTo>
                <a:lnTo>
                  <a:pt x="542" y="296"/>
                </a:lnTo>
                <a:lnTo>
                  <a:pt x="542" y="299"/>
                </a:lnTo>
                <a:lnTo>
                  <a:pt x="542" y="303"/>
                </a:lnTo>
                <a:lnTo>
                  <a:pt x="540" y="303"/>
                </a:lnTo>
                <a:lnTo>
                  <a:pt x="540" y="306"/>
                </a:lnTo>
                <a:lnTo>
                  <a:pt x="540" y="308"/>
                </a:lnTo>
                <a:lnTo>
                  <a:pt x="540" y="313"/>
                </a:lnTo>
                <a:lnTo>
                  <a:pt x="540" y="322"/>
                </a:lnTo>
                <a:lnTo>
                  <a:pt x="540" y="327"/>
                </a:lnTo>
                <a:lnTo>
                  <a:pt x="540" y="332"/>
                </a:lnTo>
                <a:lnTo>
                  <a:pt x="538" y="332"/>
                </a:lnTo>
                <a:lnTo>
                  <a:pt x="533" y="334"/>
                </a:lnTo>
                <a:lnTo>
                  <a:pt x="533" y="337"/>
                </a:lnTo>
                <a:lnTo>
                  <a:pt x="528" y="337"/>
                </a:lnTo>
                <a:lnTo>
                  <a:pt x="523" y="337"/>
                </a:lnTo>
                <a:lnTo>
                  <a:pt x="519" y="337"/>
                </a:lnTo>
                <a:lnTo>
                  <a:pt x="516" y="337"/>
                </a:lnTo>
                <a:lnTo>
                  <a:pt x="512" y="334"/>
                </a:lnTo>
                <a:lnTo>
                  <a:pt x="504" y="332"/>
                </a:lnTo>
                <a:lnTo>
                  <a:pt x="502" y="327"/>
                </a:lnTo>
                <a:lnTo>
                  <a:pt x="502" y="325"/>
                </a:lnTo>
                <a:lnTo>
                  <a:pt x="502" y="322"/>
                </a:lnTo>
                <a:lnTo>
                  <a:pt x="504" y="320"/>
                </a:lnTo>
                <a:lnTo>
                  <a:pt x="504" y="318"/>
                </a:lnTo>
                <a:lnTo>
                  <a:pt x="504" y="313"/>
                </a:lnTo>
                <a:lnTo>
                  <a:pt x="504" y="310"/>
                </a:lnTo>
                <a:lnTo>
                  <a:pt x="504" y="308"/>
                </a:lnTo>
                <a:lnTo>
                  <a:pt x="502" y="303"/>
                </a:lnTo>
                <a:lnTo>
                  <a:pt x="500" y="299"/>
                </a:lnTo>
                <a:lnTo>
                  <a:pt x="497" y="296"/>
                </a:lnTo>
                <a:lnTo>
                  <a:pt x="495" y="294"/>
                </a:lnTo>
                <a:lnTo>
                  <a:pt x="493" y="291"/>
                </a:lnTo>
                <a:lnTo>
                  <a:pt x="488" y="289"/>
                </a:lnTo>
                <a:lnTo>
                  <a:pt x="488" y="284"/>
                </a:lnTo>
                <a:lnTo>
                  <a:pt x="485" y="284"/>
                </a:lnTo>
                <a:lnTo>
                  <a:pt x="485" y="282"/>
                </a:lnTo>
                <a:lnTo>
                  <a:pt x="485" y="277"/>
                </a:lnTo>
                <a:lnTo>
                  <a:pt x="483" y="275"/>
                </a:lnTo>
                <a:lnTo>
                  <a:pt x="483" y="272"/>
                </a:lnTo>
                <a:lnTo>
                  <a:pt x="483" y="270"/>
                </a:lnTo>
                <a:lnTo>
                  <a:pt x="483" y="263"/>
                </a:lnTo>
                <a:lnTo>
                  <a:pt x="483" y="256"/>
                </a:lnTo>
                <a:lnTo>
                  <a:pt x="483" y="253"/>
                </a:lnTo>
                <a:lnTo>
                  <a:pt x="485" y="242"/>
                </a:lnTo>
                <a:lnTo>
                  <a:pt x="485" y="239"/>
                </a:lnTo>
                <a:lnTo>
                  <a:pt x="485" y="237"/>
                </a:lnTo>
                <a:lnTo>
                  <a:pt x="485" y="234"/>
                </a:lnTo>
                <a:lnTo>
                  <a:pt x="488" y="234"/>
                </a:lnTo>
                <a:lnTo>
                  <a:pt x="488" y="232"/>
                </a:lnTo>
                <a:lnTo>
                  <a:pt x="493" y="232"/>
                </a:lnTo>
                <a:lnTo>
                  <a:pt x="493" y="230"/>
                </a:lnTo>
                <a:lnTo>
                  <a:pt x="495" y="225"/>
                </a:lnTo>
                <a:lnTo>
                  <a:pt x="497" y="220"/>
                </a:lnTo>
                <a:lnTo>
                  <a:pt x="500" y="220"/>
                </a:lnTo>
                <a:lnTo>
                  <a:pt x="500" y="218"/>
                </a:lnTo>
                <a:lnTo>
                  <a:pt x="502" y="218"/>
                </a:lnTo>
                <a:lnTo>
                  <a:pt x="504" y="218"/>
                </a:lnTo>
                <a:lnTo>
                  <a:pt x="509" y="213"/>
                </a:lnTo>
                <a:lnTo>
                  <a:pt x="512" y="213"/>
                </a:lnTo>
                <a:lnTo>
                  <a:pt x="514" y="208"/>
                </a:lnTo>
                <a:lnTo>
                  <a:pt x="516" y="208"/>
                </a:lnTo>
                <a:lnTo>
                  <a:pt x="516" y="206"/>
                </a:lnTo>
                <a:lnTo>
                  <a:pt x="519" y="206"/>
                </a:lnTo>
                <a:lnTo>
                  <a:pt x="523" y="204"/>
                </a:lnTo>
                <a:lnTo>
                  <a:pt x="526" y="204"/>
                </a:lnTo>
                <a:lnTo>
                  <a:pt x="526" y="201"/>
                </a:lnTo>
                <a:lnTo>
                  <a:pt x="528" y="201"/>
                </a:lnTo>
                <a:lnTo>
                  <a:pt x="530" y="201"/>
                </a:lnTo>
                <a:lnTo>
                  <a:pt x="530" y="199"/>
                </a:lnTo>
                <a:lnTo>
                  <a:pt x="533" y="199"/>
                </a:lnTo>
                <a:lnTo>
                  <a:pt x="538" y="192"/>
                </a:lnTo>
                <a:lnTo>
                  <a:pt x="540" y="192"/>
                </a:lnTo>
                <a:lnTo>
                  <a:pt x="540" y="189"/>
                </a:lnTo>
                <a:lnTo>
                  <a:pt x="542" y="187"/>
                </a:lnTo>
                <a:lnTo>
                  <a:pt x="545" y="187"/>
                </a:lnTo>
                <a:lnTo>
                  <a:pt x="545" y="185"/>
                </a:lnTo>
                <a:lnTo>
                  <a:pt x="545" y="180"/>
                </a:lnTo>
                <a:lnTo>
                  <a:pt x="547" y="178"/>
                </a:lnTo>
                <a:lnTo>
                  <a:pt x="547" y="173"/>
                </a:lnTo>
                <a:lnTo>
                  <a:pt x="547" y="159"/>
                </a:lnTo>
                <a:lnTo>
                  <a:pt x="549" y="144"/>
                </a:lnTo>
                <a:lnTo>
                  <a:pt x="549" y="140"/>
                </a:lnTo>
                <a:lnTo>
                  <a:pt x="547" y="137"/>
                </a:lnTo>
                <a:lnTo>
                  <a:pt x="547" y="132"/>
                </a:lnTo>
                <a:lnTo>
                  <a:pt x="547" y="130"/>
                </a:lnTo>
                <a:lnTo>
                  <a:pt x="545" y="130"/>
                </a:lnTo>
                <a:lnTo>
                  <a:pt x="545" y="128"/>
                </a:lnTo>
                <a:lnTo>
                  <a:pt x="542" y="128"/>
                </a:lnTo>
                <a:lnTo>
                  <a:pt x="540" y="128"/>
                </a:lnTo>
                <a:lnTo>
                  <a:pt x="533" y="128"/>
                </a:lnTo>
                <a:lnTo>
                  <a:pt x="530" y="130"/>
                </a:lnTo>
                <a:lnTo>
                  <a:pt x="528" y="130"/>
                </a:lnTo>
                <a:lnTo>
                  <a:pt x="526" y="132"/>
                </a:lnTo>
                <a:lnTo>
                  <a:pt x="523" y="132"/>
                </a:lnTo>
                <a:lnTo>
                  <a:pt x="523" y="135"/>
                </a:lnTo>
                <a:lnTo>
                  <a:pt x="519" y="135"/>
                </a:lnTo>
                <a:lnTo>
                  <a:pt x="516" y="137"/>
                </a:lnTo>
                <a:lnTo>
                  <a:pt x="514" y="140"/>
                </a:lnTo>
                <a:lnTo>
                  <a:pt x="509" y="140"/>
                </a:lnTo>
                <a:lnTo>
                  <a:pt x="504" y="142"/>
                </a:lnTo>
                <a:lnTo>
                  <a:pt x="502" y="142"/>
                </a:lnTo>
                <a:lnTo>
                  <a:pt x="500" y="142"/>
                </a:lnTo>
                <a:lnTo>
                  <a:pt x="497" y="142"/>
                </a:lnTo>
                <a:lnTo>
                  <a:pt x="495" y="142"/>
                </a:lnTo>
                <a:lnTo>
                  <a:pt x="493" y="142"/>
                </a:lnTo>
                <a:lnTo>
                  <a:pt x="488" y="142"/>
                </a:lnTo>
                <a:lnTo>
                  <a:pt x="483" y="140"/>
                </a:lnTo>
                <a:lnTo>
                  <a:pt x="483" y="137"/>
                </a:lnTo>
                <a:lnTo>
                  <a:pt x="481" y="137"/>
                </a:lnTo>
                <a:lnTo>
                  <a:pt x="478" y="137"/>
                </a:lnTo>
                <a:lnTo>
                  <a:pt x="476" y="137"/>
                </a:lnTo>
                <a:lnTo>
                  <a:pt x="467" y="137"/>
                </a:lnTo>
                <a:lnTo>
                  <a:pt x="464" y="135"/>
                </a:lnTo>
                <a:lnTo>
                  <a:pt x="462" y="135"/>
                </a:lnTo>
                <a:lnTo>
                  <a:pt x="459" y="132"/>
                </a:lnTo>
                <a:lnTo>
                  <a:pt x="457" y="130"/>
                </a:lnTo>
                <a:lnTo>
                  <a:pt x="455" y="130"/>
                </a:lnTo>
                <a:lnTo>
                  <a:pt x="452" y="130"/>
                </a:lnTo>
                <a:lnTo>
                  <a:pt x="452" y="128"/>
                </a:lnTo>
                <a:lnTo>
                  <a:pt x="448" y="123"/>
                </a:lnTo>
                <a:lnTo>
                  <a:pt x="445" y="123"/>
                </a:lnTo>
                <a:lnTo>
                  <a:pt x="445" y="121"/>
                </a:lnTo>
                <a:lnTo>
                  <a:pt x="443" y="121"/>
                </a:lnTo>
                <a:lnTo>
                  <a:pt x="440" y="118"/>
                </a:lnTo>
                <a:lnTo>
                  <a:pt x="440" y="116"/>
                </a:lnTo>
                <a:lnTo>
                  <a:pt x="438" y="116"/>
                </a:lnTo>
                <a:lnTo>
                  <a:pt x="438" y="113"/>
                </a:lnTo>
                <a:lnTo>
                  <a:pt x="436" y="113"/>
                </a:lnTo>
                <a:lnTo>
                  <a:pt x="436" y="111"/>
                </a:lnTo>
                <a:lnTo>
                  <a:pt x="431" y="111"/>
                </a:lnTo>
                <a:lnTo>
                  <a:pt x="429" y="106"/>
                </a:lnTo>
                <a:lnTo>
                  <a:pt x="429" y="104"/>
                </a:lnTo>
                <a:lnTo>
                  <a:pt x="426" y="102"/>
                </a:lnTo>
                <a:lnTo>
                  <a:pt x="424" y="102"/>
                </a:lnTo>
                <a:lnTo>
                  <a:pt x="424" y="99"/>
                </a:lnTo>
                <a:lnTo>
                  <a:pt x="421" y="99"/>
                </a:lnTo>
                <a:lnTo>
                  <a:pt x="419" y="99"/>
                </a:lnTo>
                <a:lnTo>
                  <a:pt x="412" y="99"/>
                </a:lnTo>
                <a:lnTo>
                  <a:pt x="410" y="99"/>
                </a:lnTo>
                <a:lnTo>
                  <a:pt x="407" y="97"/>
                </a:lnTo>
                <a:lnTo>
                  <a:pt x="405" y="97"/>
                </a:lnTo>
                <a:lnTo>
                  <a:pt x="405" y="92"/>
                </a:lnTo>
                <a:lnTo>
                  <a:pt x="400" y="92"/>
                </a:lnTo>
                <a:lnTo>
                  <a:pt x="398" y="92"/>
                </a:lnTo>
                <a:lnTo>
                  <a:pt x="395" y="92"/>
                </a:lnTo>
                <a:lnTo>
                  <a:pt x="391" y="92"/>
                </a:lnTo>
                <a:lnTo>
                  <a:pt x="386" y="97"/>
                </a:lnTo>
                <a:lnTo>
                  <a:pt x="384" y="97"/>
                </a:lnTo>
                <a:lnTo>
                  <a:pt x="381" y="99"/>
                </a:lnTo>
                <a:lnTo>
                  <a:pt x="379" y="102"/>
                </a:lnTo>
                <a:lnTo>
                  <a:pt x="376" y="102"/>
                </a:lnTo>
                <a:lnTo>
                  <a:pt x="372" y="102"/>
                </a:lnTo>
                <a:lnTo>
                  <a:pt x="362" y="102"/>
                </a:lnTo>
                <a:lnTo>
                  <a:pt x="360" y="102"/>
                </a:lnTo>
                <a:lnTo>
                  <a:pt x="355" y="102"/>
                </a:lnTo>
                <a:lnTo>
                  <a:pt x="350" y="102"/>
                </a:lnTo>
                <a:lnTo>
                  <a:pt x="339" y="102"/>
                </a:lnTo>
                <a:lnTo>
                  <a:pt x="331" y="99"/>
                </a:lnTo>
                <a:lnTo>
                  <a:pt x="327" y="97"/>
                </a:lnTo>
                <a:lnTo>
                  <a:pt x="322" y="92"/>
                </a:lnTo>
                <a:lnTo>
                  <a:pt x="320" y="92"/>
                </a:lnTo>
                <a:lnTo>
                  <a:pt x="320" y="90"/>
                </a:lnTo>
                <a:lnTo>
                  <a:pt x="317" y="90"/>
                </a:lnTo>
                <a:lnTo>
                  <a:pt x="317" y="87"/>
                </a:lnTo>
                <a:lnTo>
                  <a:pt x="312" y="87"/>
                </a:lnTo>
                <a:lnTo>
                  <a:pt x="310" y="87"/>
                </a:lnTo>
                <a:lnTo>
                  <a:pt x="310" y="85"/>
                </a:lnTo>
                <a:lnTo>
                  <a:pt x="308" y="85"/>
                </a:lnTo>
                <a:lnTo>
                  <a:pt x="305" y="85"/>
                </a:lnTo>
                <a:lnTo>
                  <a:pt x="305" y="83"/>
                </a:lnTo>
                <a:lnTo>
                  <a:pt x="303" y="83"/>
                </a:lnTo>
                <a:lnTo>
                  <a:pt x="298" y="83"/>
                </a:lnTo>
                <a:lnTo>
                  <a:pt x="298" y="80"/>
                </a:lnTo>
                <a:lnTo>
                  <a:pt x="296" y="80"/>
                </a:lnTo>
                <a:lnTo>
                  <a:pt x="294" y="80"/>
                </a:lnTo>
                <a:lnTo>
                  <a:pt x="294" y="75"/>
                </a:lnTo>
                <a:lnTo>
                  <a:pt x="291" y="75"/>
                </a:lnTo>
                <a:lnTo>
                  <a:pt x="286" y="73"/>
                </a:lnTo>
                <a:lnTo>
                  <a:pt x="282" y="71"/>
                </a:lnTo>
                <a:lnTo>
                  <a:pt x="279" y="68"/>
                </a:lnTo>
                <a:lnTo>
                  <a:pt x="272" y="71"/>
                </a:lnTo>
                <a:lnTo>
                  <a:pt x="272" y="73"/>
                </a:lnTo>
                <a:lnTo>
                  <a:pt x="272" y="75"/>
                </a:lnTo>
                <a:lnTo>
                  <a:pt x="272" y="78"/>
                </a:lnTo>
                <a:lnTo>
                  <a:pt x="275" y="80"/>
                </a:lnTo>
                <a:lnTo>
                  <a:pt x="272" y="85"/>
                </a:lnTo>
                <a:lnTo>
                  <a:pt x="272" y="87"/>
                </a:lnTo>
                <a:lnTo>
                  <a:pt x="272" y="90"/>
                </a:lnTo>
                <a:lnTo>
                  <a:pt x="275" y="90"/>
                </a:lnTo>
                <a:lnTo>
                  <a:pt x="277" y="90"/>
                </a:lnTo>
                <a:lnTo>
                  <a:pt x="282" y="92"/>
                </a:lnTo>
                <a:lnTo>
                  <a:pt x="282" y="97"/>
                </a:lnTo>
                <a:lnTo>
                  <a:pt x="286" y="106"/>
                </a:lnTo>
                <a:lnTo>
                  <a:pt x="286" y="111"/>
                </a:lnTo>
                <a:lnTo>
                  <a:pt x="286" y="116"/>
                </a:lnTo>
                <a:lnTo>
                  <a:pt x="286" y="118"/>
                </a:lnTo>
                <a:lnTo>
                  <a:pt x="286" y="125"/>
                </a:lnTo>
                <a:lnTo>
                  <a:pt x="284" y="128"/>
                </a:lnTo>
                <a:lnTo>
                  <a:pt x="282" y="135"/>
                </a:lnTo>
                <a:lnTo>
                  <a:pt x="279" y="142"/>
                </a:lnTo>
                <a:lnTo>
                  <a:pt x="279" y="144"/>
                </a:lnTo>
                <a:lnTo>
                  <a:pt x="282" y="147"/>
                </a:lnTo>
                <a:lnTo>
                  <a:pt x="282" y="149"/>
                </a:lnTo>
                <a:lnTo>
                  <a:pt x="284" y="149"/>
                </a:lnTo>
                <a:lnTo>
                  <a:pt x="286" y="156"/>
                </a:lnTo>
                <a:lnTo>
                  <a:pt x="289" y="159"/>
                </a:lnTo>
                <a:lnTo>
                  <a:pt x="291" y="163"/>
                </a:lnTo>
                <a:lnTo>
                  <a:pt x="294" y="170"/>
                </a:lnTo>
                <a:lnTo>
                  <a:pt x="298" y="173"/>
                </a:lnTo>
                <a:lnTo>
                  <a:pt x="303" y="175"/>
                </a:lnTo>
                <a:lnTo>
                  <a:pt x="305" y="178"/>
                </a:lnTo>
                <a:lnTo>
                  <a:pt x="305" y="180"/>
                </a:lnTo>
                <a:lnTo>
                  <a:pt x="308" y="187"/>
                </a:lnTo>
                <a:lnTo>
                  <a:pt x="308" y="192"/>
                </a:lnTo>
                <a:lnTo>
                  <a:pt x="308" y="204"/>
                </a:lnTo>
                <a:lnTo>
                  <a:pt x="308" y="206"/>
                </a:lnTo>
                <a:lnTo>
                  <a:pt x="308" y="208"/>
                </a:lnTo>
                <a:lnTo>
                  <a:pt x="303" y="215"/>
                </a:lnTo>
                <a:lnTo>
                  <a:pt x="298" y="223"/>
                </a:lnTo>
                <a:lnTo>
                  <a:pt x="298" y="225"/>
                </a:lnTo>
                <a:lnTo>
                  <a:pt x="296" y="232"/>
                </a:lnTo>
                <a:lnTo>
                  <a:pt x="294" y="237"/>
                </a:lnTo>
                <a:lnTo>
                  <a:pt x="294" y="239"/>
                </a:lnTo>
                <a:lnTo>
                  <a:pt x="294" y="246"/>
                </a:lnTo>
                <a:lnTo>
                  <a:pt x="294" y="249"/>
                </a:lnTo>
                <a:lnTo>
                  <a:pt x="291" y="261"/>
                </a:lnTo>
                <a:lnTo>
                  <a:pt x="289" y="258"/>
                </a:lnTo>
                <a:lnTo>
                  <a:pt x="286" y="258"/>
                </a:lnTo>
                <a:lnTo>
                  <a:pt x="282" y="256"/>
                </a:lnTo>
                <a:lnTo>
                  <a:pt x="279" y="253"/>
                </a:lnTo>
                <a:lnTo>
                  <a:pt x="275" y="251"/>
                </a:lnTo>
                <a:lnTo>
                  <a:pt x="272" y="249"/>
                </a:lnTo>
                <a:lnTo>
                  <a:pt x="265" y="246"/>
                </a:lnTo>
                <a:lnTo>
                  <a:pt x="263" y="246"/>
                </a:lnTo>
                <a:lnTo>
                  <a:pt x="258" y="249"/>
                </a:lnTo>
                <a:lnTo>
                  <a:pt x="251" y="251"/>
                </a:lnTo>
                <a:lnTo>
                  <a:pt x="248" y="253"/>
                </a:lnTo>
                <a:lnTo>
                  <a:pt x="248" y="256"/>
                </a:lnTo>
                <a:lnTo>
                  <a:pt x="248" y="258"/>
                </a:lnTo>
                <a:lnTo>
                  <a:pt x="248" y="263"/>
                </a:lnTo>
                <a:lnTo>
                  <a:pt x="248" y="265"/>
                </a:lnTo>
                <a:lnTo>
                  <a:pt x="246" y="268"/>
                </a:lnTo>
                <a:lnTo>
                  <a:pt x="244" y="275"/>
                </a:lnTo>
                <a:lnTo>
                  <a:pt x="239" y="282"/>
                </a:lnTo>
                <a:lnTo>
                  <a:pt x="234" y="294"/>
                </a:lnTo>
                <a:lnTo>
                  <a:pt x="234" y="296"/>
                </a:lnTo>
                <a:lnTo>
                  <a:pt x="237" y="301"/>
                </a:lnTo>
                <a:lnTo>
                  <a:pt x="239" y="306"/>
                </a:lnTo>
                <a:lnTo>
                  <a:pt x="244" y="310"/>
                </a:lnTo>
                <a:lnTo>
                  <a:pt x="246" y="313"/>
                </a:lnTo>
                <a:lnTo>
                  <a:pt x="251" y="320"/>
                </a:lnTo>
                <a:lnTo>
                  <a:pt x="253" y="320"/>
                </a:lnTo>
                <a:lnTo>
                  <a:pt x="260" y="320"/>
                </a:lnTo>
                <a:lnTo>
                  <a:pt x="260" y="322"/>
                </a:lnTo>
                <a:lnTo>
                  <a:pt x="260" y="325"/>
                </a:lnTo>
                <a:lnTo>
                  <a:pt x="260" y="327"/>
                </a:lnTo>
                <a:lnTo>
                  <a:pt x="260" y="332"/>
                </a:lnTo>
                <a:lnTo>
                  <a:pt x="258" y="337"/>
                </a:lnTo>
                <a:lnTo>
                  <a:pt x="258" y="341"/>
                </a:lnTo>
                <a:lnTo>
                  <a:pt x="256" y="344"/>
                </a:lnTo>
                <a:lnTo>
                  <a:pt x="251" y="344"/>
                </a:lnTo>
                <a:lnTo>
                  <a:pt x="251" y="346"/>
                </a:lnTo>
                <a:lnTo>
                  <a:pt x="248" y="346"/>
                </a:lnTo>
                <a:lnTo>
                  <a:pt x="246" y="346"/>
                </a:lnTo>
                <a:lnTo>
                  <a:pt x="246" y="348"/>
                </a:lnTo>
                <a:lnTo>
                  <a:pt x="244" y="351"/>
                </a:lnTo>
                <a:lnTo>
                  <a:pt x="244" y="353"/>
                </a:lnTo>
                <a:lnTo>
                  <a:pt x="244" y="358"/>
                </a:lnTo>
                <a:lnTo>
                  <a:pt x="244" y="365"/>
                </a:lnTo>
                <a:lnTo>
                  <a:pt x="244" y="367"/>
                </a:lnTo>
                <a:lnTo>
                  <a:pt x="244" y="372"/>
                </a:lnTo>
                <a:lnTo>
                  <a:pt x="241" y="377"/>
                </a:lnTo>
                <a:lnTo>
                  <a:pt x="239" y="384"/>
                </a:lnTo>
                <a:lnTo>
                  <a:pt x="237" y="386"/>
                </a:lnTo>
                <a:lnTo>
                  <a:pt x="232" y="391"/>
                </a:lnTo>
                <a:lnTo>
                  <a:pt x="230" y="396"/>
                </a:lnTo>
                <a:lnTo>
                  <a:pt x="230" y="398"/>
                </a:lnTo>
                <a:lnTo>
                  <a:pt x="230" y="401"/>
                </a:lnTo>
                <a:lnTo>
                  <a:pt x="225" y="405"/>
                </a:lnTo>
                <a:lnTo>
                  <a:pt x="222" y="408"/>
                </a:lnTo>
                <a:lnTo>
                  <a:pt x="220" y="410"/>
                </a:lnTo>
                <a:lnTo>
                  <a:pt x="215" y="410"/>
                </a:lnTo>
                <a:lnTo>
                  <a:pt x="213" y="410"/>
                </a:lnTo>
                <a:lnTo>
                  <a:pt x="206" y="410"/>
                </a:lnTo>
                <a:lnTo>
                  <a:pt x="203" y="410"/>
                </a:lnTo>
                <a:lnTo>
                  <a:pt x="201" y="410"/>
                </a:lnTo>
                <a:lnTo>
                  <a:pt x="192" y="412"/>
                </a:lnTo>
                <a:lnTo>
                  <a:pt x="180" y="415"/>
                </a:lnTo>
                <a:lnTo>
                  <a:pt x="175" y="417"/>
                </a:lnTo>
                <a:lnTo>
                  <a:pt x="173" y="420"/>
                </a:lnTo>
                <a:lnTo>
                  <a:pt x="170" y="422"/>
                </a:lnTo>
                <a:lnTo>
                  <a:pt x="163" y="427"/>
                </a:lnTo>
                <a:lnTo>
                  <a:pt x="163" y="431"/>
                </a:lnTo>
                <a:lnTo>
                  <a:pt x="163" y="439"/>
                </a:lnTo>
                <a:lnTo>
                  <a:pt x="163" y="441"/>
                </a:lnTo>
                <a:lnTo>
                  <a:pt x="166" y="446"/>
                </a:lnTo>
                <a:lnTo>
                  <a:pt x="168" y="448"/>
                </a:lnTo>
                <a:lnTo>
                  <a:pt x="170" y="453"/>
                </a:lnTo>
                <a:lnTo>
                  <a:pt x="170" y="455"/>
                </a:lnTo>
                <a:lnTo>
                  <a:pt x="170" y="458"/>
                </a:lnTo>
                <a:lnTo>
                  <a:pt x="166" y="460"/>
                </a:lnTo>
                <a:lnTo>
                  <a:pt x="161" y="467"/>
                </a:lnTo>
                <a:lnTo>
                  <a:pt x="158" y="467"/>
                </a:lnTo>
                <a:lnTo>
                  <a:pt x="154" y="465"/>
                </a:lnTo>
                <a:lnTo>
                  <a:pt x="151" y="465"/>
                </a:lnTo>
                <a:lnTo>
                  <a:pt x="149" y="465"/>
                </a:lnTo>
                <a:lnTo>
                  <a:pt x="147" y="467"/>
                </a:lnTo>
                <a:lnTo>
                  <a:pt x="144" y="469"/>
                </a:lnTo>
                <a:lnTo>
                  <a:pt x="144" y="479"/>
                </a:lnTo>
                <a:lnTo>
                  <a:pt x="142" y="481"/>
                </a:lnTo>
                <a:lnTo>
                  <a:pt x="139" y="484"/>
                </a:lnTo>
                <a:lnTo>
                  <a:pt x="139" y="488"/>
                </a:lnTo>
                <a:lnTo>
                  <a:pt x="137" y="488"/>
                </a:lnTo>
                <a:lnTo>
                  <a:pt x="132" y="496"/>
                </a:lnTo>
                <a:lnTo>
                  <a:pt x="130" y="498"/>
                </a:lnTo>
                <a:lnTo>
                  <a:pt x="128" y="505"/>
                </a:lnTo>
                <a:lnTo>
                  <a:pt x="125" y="507"/>
                </a:lnTo>
                <a:lnTo>
                  <a:pt x="118" y="510"/>
                </a:lnTo>
                <a:lnTo>
                  <a:pt x="116" y="512"/>
                </a:lnTo>
                <a:lnTo>
                  <a:pt x="111" y="519"/>
                </a:lnTo>
                <a:lnTo>
                  <a:pt x="111" y="526"/>
                </a:lnTo>
                <a:lnTo>
                  <a:pt x="111" y="529"/>
                </a:lnTo>
                <a:lnTo>
                  <a:pt x="116" y="543"/>
                </a:lnTo>
                <a:lnTo>
                  <a:pt x="116" y="545"/>
                </a:lnTo>
                <a:lnTo>
                  <a:pt x="116" y="548"/>
                </a:lnTo>
                <a:lnTo>
                  <a:pt x="116" y="555"/>
                </a:lnTo>
                <a:lnTo>
                  <a:pt x="116" y="557"/>
                </a:lnTo>
                <a:lnTo>
                  <a:pt x="116" y="562"/>
                </a:lnTo>
                <a:lnTo>
                  <a:pt x="118" y="567"/>
                </a:lnTo>
                <a:lnTo>
                  <a:pt x="118" y="569"/>
                </a:lnTo>
                <a:lnTo>
                  <a:pt x="116" y="572"/>
                </a:lnTo>
                <a:lnTo>
                  <a:pt x="111" y="576"/>
                </a:lnTo>
                <a:lnTo>
                  <a:pt x="109" y="576"/>
                </a:lnTo>
                <a:lnTo>
                  <a:pt x="106" y="581"/>
                </a:lnTo>
                <a:lnTo>
                  <a:pt x="106" y="586"/>
                </a:lnTo>
                <a:lnTo>
                  <a:pt x="106" y="593"/>
                </a:lnTo>
                <a:lnTo>
                  <a:pt x="106" y="595"/>
                </a:lnTo>
                <a:lnTo>
                  <a:pt x="102" y="605"/>
                </a:lnTo>
                <a:lnTo>
                  <a:pt x="99" y="612"/>
                </a:lnTo>
                <a:lnTo>
                  <a:pt x="99" y="619"/>
                </a:lnTo>
                <a:lnTo>
                  <a:pt x="97" y="619"/>
                </a:lnTo>
                <a:lnTo>
                  <a:pt x="90" y="621"/>
                </a:lnTo>
                <a:lnTo>
                  <a:pt x="87" y="624"/>
                </a:lnTo>
                <a:lnTo>
                  <a:pt x="85" y="624"/>
                </a:lnTo>
                <a:lnTo>
                  <a:pt x="80" y="626"/>
                </a:lnTo>
                <a:lnTo>
                  <a:pt x="75" y="626"/>
                </a:lnTo>
                <a:lnTo>
                  <a:pt x="73" y="626"/>
                </a:lnTo>
                <a:lnTo>
                  <a:pt x="71" y="628"/>
                </a:lnTo>
                <a:lnTo>
                  <a:pt x="64" y="624"/>
                </a:lnTo>
                <a:lnTo>
                  <a:pt x="61" y="621"/>
                </a:lnTo>
                <a:lnTo>
                  <a:pt x="49" y="621"/>
                </a:lnTo>
                <a:lnTo>
                  <a:pt x="45" y="624"/>
                </a:lnTo>
                <a:lnTo>
                  <a:pt x="42" y="626"/>
                </a:lnTo>
                <a:lnTo>
                  <a:pt x="40" y="628"/>
                </a:lnTo>
                <a:lnTo>
                  <a:pt x="38" y="631"/>
                </a:lnTo>
                <a:lnTo>
                  <a:pt x="33" y="628"/>
                </a:lnTo>
                <a:lnTo>
                  <a:pt x="28" y="628"/>
                </a:lnTo>
                <a:lnTo>
                  <a:pt x="14" y="628"/>
                </a:lnTo>
                <a:lnTo>
                  <a:pt x="14" y="633"/>
                </a:lnTo>
                <a:lnTo>
                  <a:pt x="14" y="636"/>
                </a:lnTo>
                <a:lnTo>
                  <a:pt x="14" y="638"/>
                </a:lnTo>
                <a:lnTo>
                  <a:pt x="11" y="638"/>
                </a:lnTo>
                <a:lnTo>
                  <a:pt x="11" y="640"/>
                </a:lnTo>
                <a:lnTo>
                  <a:pt x="14" y="640"/>
                </a:lnTo>
                <a:lnTo>
                  <a:pt x="14" y="643"/>
                </a:lnTo>
                <a:lnTo>
                  <a:pt x="11" y="645"/>
                </a:lnTo>
                <a:lnTo>
                  <a:pt x="14" y="645"/>
                </a:lnTo>
                <a:lnTo>
                  <a:pt x="14" y="647"/>
                </a:lnTo>
                <a:lnTo>
                  <a:pt x="14" y="650"/>
                </a:lnTo>
                <a:lnTo>
                  <a:pt x="16" y="650"/>
                </a:lnTo>
                <a:lnTo>
                  <a:pt x="14" y="652"/>
                </a:lnTo>
                <a:lnTo>
                  <a:pt x="16" y="655"/>
                </a:lnTo>
                <a:lnTo>
                  <a:pt x="14" y="657"/>
                </a:lnTo>
                <a:lnTo>
                  <a:pt x="11" y="659"/>
                </a:lnTo>
                <a:lnTo>
                  <a:pt x="14" y="662"/>
                </a:lnTo>
                <a:lnTo>
                  <a:pt x="11" y="669"/>
                </a:lnTo>
                <a:lnTo>
                  <a:pt x="11" y="671"/>
                </a:lnTo>
                <a:lnTo>
                  <a:pt x="9" y="671"/>
                </a:lnTo>
                <a:lnTo>
                  <a:pt x="7" y="674"/>
                </a:lnTo>
                <a:lnTo>
                  <a:pt x="9" y="674"/>
                </a:lnTo>
                <a:lnTo>
                  <a:pt x="11" y="674"/>
                </a:lnTo>
                <a:lnTo>
                  <a:pt x="11" y="676"/>
                </a:lnTo>
                <a:lnTo>
                  <a:pt x="11" y="683"/>
                </a:lnTo>
                <a:lnTo>
                  <a:pt x="7" y="683"/>
                </a:lnTo>
                <a:lnTo>
                  <a:pt x="7" y="685"/>
                </a:lnTo>
                <a:lnTo>
                  <a:pt x="9" y="688"/>
                </a:lnTo>
                <a:lnTo>
                  <a:pt x="7" y="693"/>
                </a:lnTo>
                <a:lnTo>
                  <a:pt x="9" y="697"/>
                </a:lnTo>
                <a:lnTo>
                  <a:pt x="9" y="700"/>
                </a:lnTo>
                <a:lnTo>
                  <a:pt x="9" y="702"/>
                </a:lnTo>
                <a:lnTo>
                  <a:pt x="7" y="702"/>
                </a:lnTo>
                <a:lnTo>
                  <a:pt x="4" y="702"/>
                </a:lnTo>
                <a:lnTo>
                  <a:pt x="2" y="704"/>
                </a:lnTo>
                <a:lnTo>
                  <a:pt x="0" y="707"/>
                </a:lnTo>
                <a:lnTo>
                  <a:pt x="0" y="709"/>
                </a:lnTo>
                <a:lnTo>
                  <a:pt x="0" y="714"/>
                </a:lnTo>
                <a:lnTo>
                  <a:pt x="2" y="716"/>
                </a:lnTo>
                <a:lnTo>
                  <a:pt x="2" y="719"/>
                </a:lnTo>
                <a:lnTo>
                  <a:pt x="4" y="721"/>
                </a:lnTo>
                <a:lnTo>
                  <a:pt x="4" y="723"/>
                </a:lnTo>
                <a:lnTo>
                  <a:pt x="4" y="726"/>
                </a:lnTo>
                <a:lnTo>
                  <a:pt x="7" y="731"/>
                </a:lnTo>
                <a:lnTo>
                  <a:pt x="2" y="733"/>
                </a:lnTo>
                <a:lnTo>
                  <a:pt x="2" y="735"/>
                </a:lnTo>
                <a:lnTo>
                  <a:pt x="4" y="738"/>
                </a:lnTo>
                <a:lnTo>
                  <a:pt x="2" y="740"/>
                </a:lnTo>
                <a:lnTo>
                  <a:pt x="2" y="742"/>
                </a:lnTo>
                <a:lnTo>
                  <a:pt x="2" y="745"/>
                </a:lnTo>
                <a:lnTo>
                  <a:pt x="4" y="745"/>
                </a:lnTo>
                <a:lnTo>
                  <a:pt x="7" y="747"/>
                </a:lnTo>
                <a:lnTo>
                  <a:pt x="7" y="752"/>
                </a:lnTo>
                <a:lnTo>
                  <a:pt x="7" y="754"/>
                </a:lnTo>
                <a:lnTo>
                  <a:pt x="7" y="761"/>
                </a:lnTo>
                <a:lnTo>
                  <a:pt x="7" y="764"/>
                </a:lnTo>
                <a:lnTo>
                  <a:pt x="9" y="764"/>
                </a:lnTo>
                <a:lnTo>
                  <a:pt x="11" y="761"/>
                </a:lnTo>
                <a:lnTo>
                  <a:pt x="14" y="757"/>
                </a:lnTo>
                <a:lnTo>
                  <a:pt x="16" y="752"/>
                </a:lnTo>
                <a:lnTo>
                  <a:pt x="19" y="752"/>
                </a:lnTo>
                <a:lnTo>
                  <a:pt x="26" y="750"/>
                </a:lnTo>
                <a:lnTo>
                  <a:pt x="30" y="752"/>
                </a:lnTo>
                <a:lnTo>
                  <a:pt x="35" y="752"/>
                </a:lnTo>
                <a:lnTo>
                  <a:pt x="38" y="752"/>
                </a:lnTo>
                <a:lnTo>
                  <a:pt x="40" y="754"/>
                </a:lnTo>
                <a:lnTo>
                  <a:pt x="45" y="752"/>
                </a:lnTo>
                <a:lnTo>
                  <a:pt x="47" y="752"/>
                </a:lnTo>
                <a:lnTo>
                  <a:pt x="47" y="750"/>
                </a:lnTo>
                <a:lnTo>
                  <a:pt x="49" y="750"/>
                </a:lnTo>
                <a:lnTo>
                  <a:pt x="49" y="747"/>
                </a:lnTo>
                <a:lnTo>
                  <a:pt x="52" y="747"/>
                </a:lnTo>
                <a:lnTo>
                  <a:pt x="52" y="745"/>
                </a:lnTo>
                <a:lnTo>
                  <a:pt x="54" y="745"/>
                </a:lnTo>
                <a:lnTo>
                  <a:pt x="57" y="738"/>
                </a:lnTo>
                <a:lnTo>
                  <a:pt x="59" y="738"/>
                </a:lnTo>
                <a:lnTo>
                  <a:pt x="66" y="733"/>
                </a:lnTo>
                <a:lnTo>
                  <a:pt x="68" y="731"/>
                </a:lnTo>
                <a:lnTo>
                  <a:pt x="71" y="731"/>
                </a:lnTo>
                <a:lnTo>
                  <a:pt x="73" y="726"/>
                </a:lnTo>
                <a:lnTo>
                  <a:pt x="75" y="723"/>
                </a:lnTo>
                <a:lnTo>
                  <a:pt x="75" y="721"/>
                </a:lnTo>
                <a:lnTo>
                  <a:pt x="80" y="721"/>
                </a:lnTo>
                <a:lnTo>
                  <a:pt x="83" y="721"/>
                </a:lnTo>
                <a:lnTo>
                  <a:pt x="85" y="719"/>
                </a:lnTo>
                <a:lnTo>
                  <a:pt x="85" y="716"/>
                </a:lnTo>
                <a:lnTo>
                  <a:pt x="87" y="712"/>
                </a:lnTo>
                <a:lnTo>
                  <a:pt x="90" y="712"/>
                </a:lnTo>
                <a:lnTo>
                  <a:pt x="94" y="709"/>
                </a:lnTo>
                <a:lnTo>
                  <a:pt x="97" y="709"/>
                </a:lnTo>
                <a:lnTo>
                  <a:pt x="97" y="707"/>
                </a:lnTo>
                <a:lnTo>
                  <a:pt x="99" y="707"/>
                </a:lnTo>
                <a:lnTo>
                  <a:pt x="102" y="704"/>
                </a:lnTo>
                <a:lnTo>
                  <a:pt x="104" y="702"/>
                </a:lnTo>
                <a:lnTo>
                  <a:pt x="106" y="702"/>
                </a:lnTo>
                <a:lnTo>
                  <a:pt x="111" y="702"/>
                </a:lnTo>
                <a:lnTo>
                  <a:pt x="113" y="702"/>
                </a:lnTo>
                <a:lnTo>
                  <a:pt x="116" y="702"/>
                </a:lnTo>
                <a:lnTo>
                  <a:pt x="118" y="702"/>
                </a:lnTo>
                <a:lnTo>
                  <a:pt x="121" y="702"/>
                </a:lnTo>
                <a:lnTo>
                  <a:pt x="125" y="702"/>
                </a:lnTo>
                <a:lnTo>
                  <a:pt x="128" y="702"/>
                </a:lnTo>
                <a:lnTo>
                  <a:pt x="128" y="704"/>
                </a:lnTo>
                <a:lnTo>
                  <a:pt x="130" y="704"/>
                </a:lnTo>
                <a:lnTo>
                  <a:pt x="132" y="704"/>
                </a:lnTo>
                <a:lnTo>
                  <a:pt x="137" y="704"/>
                </a:lnTo>
                <a:lnTo>
                  <a:pt x="139" y="704"/>
                </a:lnTo>
                <a:lnTo>
                  <a:pt x="142" y="704"/>
                </a:lnTo>
                <a:lnTo>
                  <a:pt x="147" y="702"/>
                </a:lnTo>
                <a:lnTo>
                  <a:pt x="149" y="702"/>
                </a:lnTo>
                <a:lnTo>
                  <a:pt x="154" y="700"/>
                </a:lnTo>
                <a:lnTo>
                  <a:pt x="154" y="695"/>
                </a:lnTo>
                <a:lnTo>
                  <a:pt x="156" y="695"/>
                </a:lnTo>
                <a:lnTo>
                  <a:pt x="158" y="693"/>
                </a:lnTo>
                <a:lnTo>
                  <a:pt x="161" y="693"/>
                </a:lnTo>
                <a:lnTo>
                  <a:pt x="166" y="693"/>
                </a:lnTo>
                <a:lnTo>
                  <a:pt x="168" y="693"/>
                </a:lnTo>
                <a:lnTo>
                  <a:pt x="170" y="693"/>
                </a:lnTo>
                <a:lnTo>
                  <a:pt x="177" y="690"/>
                </a:lnTo>
                <a:lnTo>
                  <a:pt x="180" y="688"/>
                </a:lnTo>
                <a:lnTo>
                  <a:pt x="184" y="688"/>
                </a:lnTo>
                <a:lnTo>
                  <a:pt x="184" y="685"/>
                </a:lnTo>
                <a:lnTo>
                  <a:pt x="187" y="683"/>
                </a:lnTo>
                <a:lnTo>
                  <a:pt x="189" y="683"/>
                </a:lnTo>
                <a:lnTo>
                  <a:pt x="192" y="681"/>
                </a:lnTo>
                <a:lnTo>
                  <a:pt x="199" y="678"/>
                </a:lnTo>
                <a:lnTo>
                  <a:pt x="201" y="678"/>
                </a:lnTo>
                <a:lnTo>
                  <a:pt x="206" y="674"/>
                </a:lnTo>
                <a:lnTo>
                  <a:pt x="208" y="671"/>
                </a:lnTo>
                <a:lnTo>
                  <a:pt x="218" y="671"/>
                </a:lnTo>
                <a:lnTo>
                  <a:pt x="220" y="669"/>
                </a:lnTo>
                <a:lnTo>
                  <a:pt x="232" y="666"/>
                </a:lnTo>
                <a:lnTo>
                  <a:pt x="237" y="664"/>
                </a:lnTo>
                <a:lnTo>
                  <a:pt x="244" y="659"/>
                </a:lnTo>
                <a:lnTo>
                  <a:pt x="248" y="659"/>
                </a:lnTo>
                <a:lnTo>
                  <a:pt x="251" y="659"/>
                </a:lnTo>
                <a:lnTo>
                  <a:pt x="251" y="655"/>
                </a:lnTo>
                <a:lnTo>
                  <a:pt x="253" y="655"/>
                </a:lnTo>
                <a:lnTo>
                  <a:pt x="256" y="652"/>
                </a:lnTo>
                <a:lnTo>
                  <a:pt x="258" y="652"/>
                </a:lnTo>
                <a:lnTo>
                  <a:pt x="258" y="650"/>
                </a:lnTo>
                <a:lnTo>
                  <a:pt x="260" y="650"/>
                </a:lnTo>
                <a:lnTo>
                  <a:pt x="263" y="650"/>
                </a:lnTo>
                <a:lnTo>
                  <a:pt x="263" y="647"/>
                </a:lnTo>
                <a:lnTo>
                  <a:pt x="267" y="647"/>
                </a:lnTo>
                <a:lnTo>
                  <a:pt x="267" y="645"/>
                </a:lnTo>
                <a:lnTo>
                  <a:pt x="270" y="645"/>
                </a:lnTo>
                <a:lnTo>
                  <a:pt x="272" y="643"/>
                </a:lnTo>
                <a:lnTo>
                  <a:pt x="272" y="638"/>
                </a:lnTo>
                <a:lnTo>
                  <a:pt x="275" y="638"/>
                </a:lnTo>
                <a:lnTo>
                  <a:pt x="275" y="636"/>
                </a:lnTo>
                <a:lnTo>
                  <a:pt x="277" y="633"/>
                </a:lnTo>
                <a:lnTo>
                  <a:pt x="277" y="628"/>
                </a:lnTo>
                <a:lnTo>
                  <a:pt x="277" y="624"/>
                </a:lnTo>
                <a:lnTo>
                  <a:pt x="277" y="621"/>
                </a:lnTo>
                <a:lnTo>
                  <a:pt x="277" y="619"/>
                </a:lnTo>
                <a:lnTo>
                  <a:pt x="277" y="617"/>
                </a:lnTo>
                <a:lnTo>
                  <a:pt x="279" y="614"/>
                </a:lnTo>
                <a:lnTo>
                  <a:pt x="279" y="612"/>
                </a:lnTo>
                <a:lnTo>
                  <a:pt x="286" y="605"/>
                </a:lnTo>
                <a:lnTo>
                  <a:pt x="289" y="605"/>
                </a:lnTo>
                <a:lnTo>
                  <a:pt x="291" y="602"/>
                </a:lnTo>
                <a:lnTo>
                  <a:pt x="291" y="600"/>
                </a:lnTo>
                <a:lnTo>
                  <a:pt x="294" y="600"/>
                </a:lnTo>
                <a:lnTo>
                  <a:pt x="296" y="600"/>
                </a:lnTo>
                <a:lnTo>
                  <a:pt x="296" y="598"/>
                </a:lnTo>
                <a:lnTo>
                  <a:pt x="298" y="598"/>
                </a:lnTo>
                <a:lnTo>
                  <a:pt x="303" y="598"/>
                </a:lnTo>
                <a:lnTo>
                  <a:pt x="303" y="593"/>
                </a:lnTo>
                <a:lnTo>
                  <a:pt x="305" y="593"/>
                </a:lnTo>
                <a:lnTo>
                  <a:pt x="308" y="593"/>
                </a:lnTo>
                <a:lnTo>
                  <a:pt x="310" y="593"/>
                </a:lnTo>
                <a:lnTo>
                  <a:pt x="312" y="593"/>
                </a:lnTo>
                <a:lnTo>
                  <a:pt x="320" y="593"/>
                </a:lnTo>
                <a:lnTo>
                  <a:pt x="322" y="593"/>
                </a:lnTo>
                <a:lnTo>
                  <a:pt x="324" y="598"/>
                </a:lnTo>
                <a:lnTo>
                  <a:pt x="327" y="600"/>
                </a:lnTo>
                <a:lnTo>
                  <a:pt x="336" y="605"/>
                </a:lnTo>
                <a:lnTo>
                  <a:pt x="336" y="607"/>
                </a:lnTo>
                <a:lnTo>
                  <a:pt x="339" y="607"/>
                </a:lnTo>
                <a:lnTo>
                  <a:pt x="339" y="612"/>
                </a:lnTo>
                <a:lnTo>
                  <a:pt x="339" y="614"/>
                </a:lnTo>
                <a:lnTo>
                  <a:pt x="341" y="617"/>
                </a:lnTo>
                <a:lnTo>
                  <a:pt x="341" y="619"/>
                </a:lnTo>
                <a:lnTo>
                  <a:pt x="343" y="619"/>
                </a:lnTo>
                <a:lnTo>
                  <a:pt x="341" y="624"/>
                </a:lnTo>
                <a:lnTo>
                  <a:pt x="343" y="628"/>
                </a:lnTo>
                <a:lnTo>
                  <a:pt x="343" y="631"/>
                </a:lnTo>
                <a:lnTo>
                  <a:pt x="346" y="633"/>
                </a:lnTo>
                <a:lnTo>
                  <a:pt x="350" y="633"/>
                </a:lnTo>
                <a:lnTo>
                  <a:pt x="350" y="636"/>
                </a:lnTo>
                <a:lnTo>
                  <a:pt x="353" y="636"/>
                </a:lnTo>
                <a:lnTo>
                  <a:pt x="357" y="638"/>
                </a:lnTo>
                <a:lnTo>
                  <a:pt x="357" y="643"/>
                </a:lnTo>
                <a:lnTo>
                  <a:pt x="360" y="643"/>
                </a:lnTo>
                <a:lnTo>
                  <a:pt x="360" y="645"/>
                </a:lnTo>
                <a:lnTo>
                  <a:pt x="362" y="645"/>
                </a:lnTo>
                <a:lnTo>
                  <a:pt x="369" y="650"/>
                </a:lnTo>
                <a:lnTo>
                  <a:pt x="369" y="652"/>
                </a:lnTo>
                <a:lnTo>
                  <a:pt x="372" y="652"/>
                </a:lnTo>
                <a:lnTo>
                  <a:pt x="372" y="655"/>
                </a:lnTo>
                <a:lnTo>
                  <a:pt x="374" y="659"/>
                </a:lnTo>
                <a:lnTo>
                  <a:pt x="376" y="659"/>
                </a:lnTo>
                <a:lnTo>
                  <a:pt x="379" y="662"/>
                </a:lnTo>
                <a:lnTo>
                  <a:pt x="381" y="662"/>
                </a:lnTo>
                <a:lnTo>
                  <a:pt x="384" y="664"/>
                </a:lnTo>
                <a:lnTo>
                  <a:pt x="386" y="664"/>
                </a:lnTo>
                <a:lnTo>
                  <a:pt x="391" y="666"/>
                </a:lnTo>
                <a:lnTo>
                  <a:pt x="393" y="666"/>
                </a:lnTo>
                <a:lnTo>
                  <a:pt x="395" y="666"/>
                </a:lnTo>
                <a:lnTo>
                  <a:pt x="398" y="666"/>
                </a:lnTo>
                <a:lnTo>
                  <a:pt x="398" y="664"/>
                </a:lnTo>
                <a:lnTo>
                  <a:pt x="405" y="662"/>
                </a:lnTo>
                <a:lnTo>
                  <a:pt x="405" y="659"/>
                </a:lnTo>
                <a:lnTo>
                  <a:pt x="410" y="655"/>
                </a:lnTo>
                <a:lnTo>
                  <a:pt x="414" y="652"/>
                </a:lnTo>
                <a:lnTo>
                  <a:pt x="414" y="650"/>
                </a:lnTo>
                <a:lnTo>
                  <a:pt x="419" y="650"/>
                </a:lnTo>
                <a:lnTo>
                  <a:pt x="419" y="647"/>
                </a:lnTo>
                <a:lnTo>
                  <a:pt x="421" y="647"/>
                </a:lnTo>
                <a:lnTo>
                  <a:pt x="424" y="647"/>
                </a:lnTo>
                <a:lnTo>
                  <a:pt x="424" y="645"/>
                </a:lnTo>
                <a:lnTo>
                  <a:pt x="426" y="645"/>
                </a:lnTo>
                <a:lnTo>
                  <a:pt x="431" y="643"/>
                </a:lnTo>
                <a:lnTo>
                  <a:pt x="436" y="645"/>
                </a:lnTo>
                <a:lnTo>
                  <a:pt x="438" y="647"/>
                </a:lnTo>
                <a:lnTo>
                  <a:pt x="440" y="650"/>
                </a:lnTo>
                <a:lnTo>
                  <a:pt x="440" y="652"/>
                </a:lnTo>
                <a:lnTo>
                  <a:pt x="440" y="655"/>
                </a:lnTo>
                <a:lnTo>
                  <a:pt x="440" y="659"/>
                </a:lnTo>
                <a:lnTo>
                  <a:pt x="438" y="659"/>
                </a:lnTo>
                <a:lnTo>
                  <a:pt x="438" y="662"/>
                </a:lnTo>
                <a:lnTo>
                  <a:pt x="431" y="664"/>
                </a:lnTo>
                <a:lnTo>
                  <a:pt x="424" y="669"/>
                </a:lnTo>
                <a:lnTo>
                  <a:pt x="421" y="669"/>
                </a:lnTo>
                <a:lnTo>
                  <a:pt x="419" y="671"/>
                </a:lnTo>
                <a:lnTo>
                  <a:pt x="414" y="674"/>
                </a:lnTo>
                <a:lnTo>
                  <a:pt x="414" y="678"/>
                </a:lnTo>
                <a:lnTo>
                  <a:pt x="410" y="681"/>
                </a:lnTo>
                <a:lnTo>
                  <a:pt x="407" y="685"/>
                </a:lnTo>
                <a:lnTo>
                  <a:pt x="405" y="688"/>
                </a:lnTo>
                <a:lnTo>
                  <a:pt x="405" y="690"/>
                </a:lnTo>
                <a:lnTo>
                  <a:pt x="400" y="693"/>
                </a:lnTo>
                <a:lnTo>
                  <a:pt x="400" y="695"/>
                </a:lnTo>
                <a:lnTo>
                  <a:pt x="398" y="695"/>
                </a:lnTo>
                <a:lnTo>
                  <a:pt x="398" y="700"/>
                </a:lnTo>
                <a:lnTo>
                  <a:pt x="398" y="702"/>
                </a:lnTo>
                <a:lnTo>
                  <a:pt x="395" y="704"/>
                </a:lnTo>
                <a:lnTo>
                  <a:pt x="393" y="704"/>
                </a:lnTo>
                <a:lnTo>
                  <a:pt x="393" y="707"/>
                </a:lnTo>
                <a:lnTo>
                  <a:pt x="393" y="709"/>
                </a:lnTo>
                <a:lnTo>
                  <a:pt x="393" y="712"/>
                </a:lnTo>
                <a:lnTo>
                  <a:pt x="393" y="716"/>
                </a:lnTo>
                <a:lnTo>
                  <a:pt x="393" y="719"/>
                </a:lnTo>
                <a:lnTo>
                  <a:pt x="393" y="726"/>
                </a:lnTo>
                <a:lnTo>
                  <a:pt x="393" y="731"/>
                </a:lnTo>
                <a:lnTo>
                  <a:pt x="393" y="733"/>
                </a:lnTo>
                <a:lnTo>
                  <a:pt x="395" y="738"/>
                </a:lnTo>
                <a:lnTo>
                  <a:pt x="395" y="740"/>
                </a:lnTo>
                <a:lnTo>
                  <a:pt x="398" y="745"/>
                </a:lnTo>
                <a:lnTo>
                  <a:pt x="398" y="747"/>
                </a:lnTo>
                <a:lnTo>
                  <a:pt x="398" y="750"/>
                </a:lnTo>
                <a:lnTo>
                  <a:pt x="400" y="750"/>
                </a:lnTo>
                <a:lnTo>
                  <a:pt x="400" y="752"/>
                </a:lnTo>
                <a:lnTo>
                  <a:pt x="400" y="754"/>
                </a:lnTo>
                <a:lnTo>
                  <a:pt x="405" y="754"/>
                </a:lnTo>
                <a:lnTo>
                  <a:pt x="407" y="761"/>
                </a:lnTo>
                <a:lnTo>
                  <a:pt x="410" y="766"/>
                </a:lnTo>
                <a:lnTo>
                  <a:pt x="412" y="769"/>
                </a:lnTo>
                <a:lnTo>
                  <a:pt x="412" y="771"/>
                </a:lnTo>
                <a:lnTo>
                  <a:pt x="414" y="773"/>
                </a:lnTo>
                <a:lnTo>
                  <a:pt x="419" y="776"/>
                </a:lnTo>
                <a:lnTo>
                  <a:pt x="419" y="780"/>
                </a:lnTo>
                <a:lnTo>
                  <a:pt x="421" y="783"/>
                </a:lnTo>
                <a:lnTo>
                  <a:pt x="421" y="785"/>
                </a:lnTo>
                <a:lnTo>
                  <a:pt x="424" y="785"/>
                </a:lnTo>
                <a:lnTo>
                  <a:pt x="424" y="788"/>
                </a:lnTo>
                <a:lnTo>
                  <a:pt x="426" y="792"/>
                </a:lnTo>
                <a:lnTo>
                  <a:pt x="429" y="797"/>
                </a:lnTo>
                <a:lnTo>
                  <a:pt x="431" y="804"/>
                </a:lnTo>
                <a:lnTo>
                  <a:pt x="431" y="807"/>
                </a:lnTo>
                <a:lnTo>
                  <a:pt x="436" y="809"/>
                </a:lnTo>
                <a:lnTo>
                  <a:pt x="438" y="811"/>
                </a:lnTo>
                <a:lnTo>
                  <a:pt x="440" y="816"/>
                </a:lnTo>
                <a:lnTo>
                  <a:pt x="440" y="821"/>
                </a:lnTo>
                <a:lnTo>
                  <a:pt x="443" y="825"/>
                </a:lnTo>
                <a:lnTo>
                  <a:pt x="445" y="825"/>
                </a:lnTo>
                <a:lnTo>
                  <a:pt x="448" y="830"/>
                </a:lnTo>
                <a:lnTo>
                  <a:pt x="448" y="835"/>
                </a:lnTo>
                <a:lnTo>
                  <a:pt x="455" y="837"/>
                </a:lnTo>
                <a:lnTo>
                  <a:pt x="457" y="840"/>
                </a:lnTo>
                <a:lnTo>
                  <a:pt x="457" y="842"/>
                </a:lnTo>
                <a:lnTo>
                  <a:pt x="462" y="844"/>
                </a:lnTo>
                <a:lnTo>
                  <a:pt x="462" y="849"/>
                </a:lnTo>
                <a:lnTo>
                  <a:pt x="464" y="852"/>
                </a:lnTo>
                <a:lnTo>
                  <a:pt x="467" y="854"/>
                </a:lnTo>
                <a:lnTo>
                  <a:pt x="471" y="856"/>
                </a:lnTo>
                <a:lnTo>
                  <a:pt x="474" y="856"/>
                </a:lnTo>
                <a:lnTo>
                  <a:pt x="476" y="859"/>
                </a:lnTo>
                <a:lnTo>
                  <a:pt x="478" y="863"/>
                </a:lnTo>
                <a:lnTo>
                  <a:pt x="481" y="866"/>
                </a:lnTo>
                <a:lnTo>
                  <a:pt x="481" y="868"/>
                </a:lnTo>
                <a:lnTo>
                  <a:pt x="481" y="871"/>
                </a:lnTo>
                <a:lnTo>
                  <a:pt x="483" y="873"/>
                </a:lnTo>
                <a:lnTo>
                  <a:pt x="483" y="875"/>
                </a:lnTo>
                <a:lnTo>
                  <a:pt x="485" y="882"/>
                </a:lnTo>
                <a:lnTo>
                  <a:pt x="483" y="885"/>
                </a:lnTo>
                <a:lnTo>
                  <a:pt x="485" y="890"/>
                </a:lnTo>
                <a:lnTo>
                  <a:pt x="485" y="892"/>
                </a:lnTo>
                <a:lnTo>
                  <a:pt x="485" y="894"/>
                </a:lnTo>
                <a:lnTo>
                  <a:pt x="488" y="894"/>
                </a:lnTo>
                <a:lnTo>
                  <a:pt x="493" y="899"/>
                </a:lnTo>
                <a:lnTo>
                  <a:pt x="497" y="904"/>
                </a:lnTo>
                <a:lnTo>
                  <a:pt x="500" y="906"/>
                </a:lnTo>
                <a:lnTo>
                  <a:pt x="504" y="909"/>
                </a:lnTo>
                <a:lnTo>
                  <a:pt x="509" y="909"/>
                </a:lnTo>
                <a:lnTo>
                  <a:pt x="514" y="909"/>
                </a:lnTo>
                <a:lnTo>
                  <a:pt x="516" y="909"/>
                </a:lnTo>
                <a:lnTo>
                  <a:pt x="523" y="909"/>
                </a:lnTo>
                <a:lnTo>
                  <a:pt x="526" y="909"/>
                </a:lnTo>
                <a:lnTo>
                  <a:pt x="528" y="909"/>
                </a:lnTo>
                <a:lnTo>
                  <a:pt x="530" y="906"/>
                </a:lnTo>
                <a:lnTo>
                  <a:pt x="533" y="909"/>
                </a:lnTo>
                <a:lnTo>
                  <a:pt x="538" y="909"/>
                </a:lnTo>
                <a:lnTo>
                  <a:pt x="542" y="909"/>
                </a:lnTo>
                <a:lnTo>
                  <a:pt x="545" y="909"/>
                </a:lnTo>
                <a:lnTo>
                  <a:pt x="545" y="911"/>
                </a:lnTo>
                <a:lnTo>
                  <a:pt x="547" y="911"/>
                </a:lnTo>
                <a:lnTo>
                  <a:pt x="557" y="909"/>
                </a:lnTo>
                <a:lnTo>
                  <a:pt x="559" y="909"/>
                </a:lnTo>
                <a:lnTo>
                  <a:pt x="559" y="906"/>
                </a:lnTo>
                <a:lnTo>
                  <a:pt x="561" y="906"/>
                </a:lnTo>
                <a:lnTo>
                  <a:pt x="564" y="906"/>
                </a:lnTo>
                <a:lnTo>
                  <a:pt x="566" y="906"/>
                </a:lnTo>
                <a:lnTo>
                  <a:pt x="566" y="904"/>
                </a:lnTo>
                <a:lnTo>
                  <a:pt x="568" y="904"/>
                </a:lnTo>
                <a:lnTo>
                  <a:pt x="573" y="904"/>
                </a:lnTo>
                <a:lnTo>
                  <a:pt x="576" y="904"/>
                </a:lnTo>
                <a:lnTo>
                  <a:pt x="578" y="904"/>
                </a:lnTo>
                <a:lnTo>
                  <a:pt x="580" y="906"/>
                </a:lnTo>
                <a:lnTo>
                  <a:pt x="583" y="906"/>
                </a:lnTo>
                <a:lnTo>
                  <a:pt x="585" y="904"/>
                </a:lnTo>
                <a:lnTo>
                  <a:pt x="587" y="904"/>
                </a:lnTo>
                <a:lnTo>
                  <a:pt x="590" y="899"/>
                </a:lnTo>
                <a:lnTo>
                  <a:pt x="594" y="897"/>
                </a:lnTo>
                <a:lnTo>
                  <a:pt x="597" y="897"/>
                </a:lnTo>
                <a:lnTo>
                  <a:pt x="599" y="897"/>
                </a:lnTo>
                <a:lnTo>
                  <a:pt x="604" y="897"/>
                </a:lnTo>
                <a:lnTo>
                  <a:pt x="606" y="899"/>
                </a:lnTo>
                <a:lnTo>
                  <a:pt x="611" y="899"/>
                </a:lnTo>
                <a:lnTo>
                  <a:pt x="613" y="899"/>
                </a:lnTo>
                <a:lnTo>
                  <a:pt x="616" y="904"/>
                </a:lnTo>
                <a:lnTo>
                  <a:pt x="616" y="906"/>
                </a:lnTo>
                <a:lnTo>
                  <a:pt x="618" y="909"/>
                </a:lnTo>
                <a:lnTo>
                  <a:pt x="621" y="911"/>
                </a:lnTo>
                <a:lnTo>
                  <a:pt x="621" y="913"/>
                </a:lnTo>
                <a:lnTo>
                  <a:pt x="623" y="913"/>
                </a:lnTo>
                <a:lnTo>
                  <a:pt x="628" y="913"/>
                </a:lnTo>
                <a:lnTo>
                  <a:pt x="635" y="911"/>
                </a:lnTo>
                <a:lnTo>
                  <a:pt x="637" y="911"/>
                </a:lnTo>
                <a:lnTo>
                  <a:pt x="642" y="911"/>
                </a:lnTo>
                <a:lnTo>
                  <a:pt x="644" y="911"/>
                </a:lnTo>
                <a:lnTo>
                  <a:pt x="647" y="913"/>
                </a:lnTo>
                <a:lnTo>
                  <a:pt x="649" y="913"/>
                </a:lnTo>
                <a:lnTo>
                  <a:pt x="651" y="916"/>
                </a:lnTo>
                <a:lnTo>
                  <a:pt x="656" y="916"/>
                </a:lnTo>
                <a:lnTo>
                  <a:pt x="658" y="916"/>
                </a:lnTo>
                <a:lnTo>
                  <a:pt x="661" y="916"/>
                </a:lnTo>
                <a:lnTo>
                  <a:pt x="661" y="913"/>
                </a:lnTo>
                <a:lnTo>
                  <a:pt x="663" y="913"/>
                </a:lnTo>
                <a:lnTo>
                  <a:pt x="663" y="911"/>
                </a:lnTo>
                <a:lnTo>
                  <a:pt x="668" y="909"/>
                </a:lnTo>
                <a:lnTo>
                  <a:pt x="673" y="909"/>
                </a:lnTo>
                <a:lnTo>
                  <a:pt x="677" y="909"/>
                </a:lnTo>
                <a:lnTo>
                  <a:pt x="680" y="913"/>
                </a:lnTo>
                <a:lnTo>
                  <a:pt x="682" y="916"/>
                </a:lnTo>
                <a:lnTo>
                  <a:pt x="682" y="918"/>
                </a:lnTo>
                <a:lnTo>
                  <a:pt x="685" y="918"/>
                </a:lnTo>
                <a:lnTo>
                  <a:pt x="687" y="923"/>
                </a:lnTo>
                <a:lnTo>
                  <a:pt x="689" y="925"/>
                </a:lnTo>
                <a:lnTo>
                  <a:pt x="692" y="925"/>
                </a:lnTo>
                <a:lnTo>
                  <a:pt x="696" y="925"/>
                </a:lnTo>
                <a:lnTo>
                  <a:pt x="696" y="928"/>
                </a:lnTo>
                <a:lnTo>
                  <a:pt x="699" y="928"/>
                </a:lnTo>
                <a:lnTo>
                  <a:pt x="701" y="928"/>
                </a:lnTo>
                <a:lnTo>
                  <a:pt x="704" y="930"/>
                </a:lnTo>
                <a:lnTo>
                  <a:pt x="708" y="930"/>
                </a:lnTo>
                <a:lnTo>
                  <a:pt x="715" y="930"/>
                </a:lnTo>
                <a:lnTo>
                  <a:pt x="718" y="930"/>
                </a:lnTo>
                <a:lnTo>
                  <a:pt x="720" y="928"/>
                </a:lnTo>
                <a:lnTo>
                  <a:pt x="722" y="928"/>
                </a:lnTo>
                <a:lnTo>
                  <a:pt x="725" y="925"/>
                </a:lnTo>
                <a:lnTo>
                  <a:pt x="730" y="923"/>
                </a:lnTo>
                <a:lnTo>
                  <a:pt x="730" y="918"/>
                </a:lnTo>
                <a:lnTo>
                  <a:pt x="732" y="918"/>
                </a:lnTo>
                <a:lnTo>
                  <a:pt x="732" y="916"/>
                </a:lnTo>
                <a:lnTo>
                  <a:pt x="732" y="913"/>
                </a:lnTo>
                <a:lnTo>
                  <a:pt x="732" y="911"/>
                </a:lnTo>
                <a:lnTo>
                  <a:pt x="732" y="906"/>
                </a:lnTo>
                <a:lnTo>
                  <a:pt x="734" y="904"/>
                </a:lnTo>
                <a:lnTo>
                  <a:pt x="734" y="899"/>
                </a:lnTo>
                <a:lnTo>
                  <a:pt x="737" y="899"/>
                </a:lnTo>
                <a:lnTo>
                  <a:pt x="746" y="897"/>
                </a:lnTo>
                <a:lnTo>
                  <a:pt x="749" y="897"/>
                </a:lnTo>
                <a:lnTo>
                  <a:pt x="751" y="897"/>
                </a:lnTo>
                <a:lnTo>
                  <a:pt x="756" y="897"/>
                </a:lnTo>
                <a:lnTo>
                  <a:pt x="760" y="897"/>
                </a:lnTo>
                <a:lnTo>
                  <a:pt x="763" y="899"/>
                </a:lnTo>
                <a:lnTo>
                  <a:pt x="765" y="899"/>
                </a:lnTo>
                <a:lnTo>
                  <a:pt x="767" y="899"/>
                </a:lnTo>
                <a:lnTo>
                  <a:pt x="770" y="904"/>
                </a:lnTo>
                <a:lnTo>
                  <a:pt x="770" y="906"/>
                </a:lnTo>
                <a:lnTo>
                  <a:pt x="772" y="909"/>
                </a:lnTo>
                <a:lnTo>
                  <a:pt x="772" y="911"/>
                </a:lnTo>
                <a:lnTo>
                  <a:pt x="772" y="913"/>
                </a:lnTo>
                <a:lnTo>
                  <a:pt x="770" y="916"/>
                </a:lnTo>
                <a:lnTo>
                  <a:pt x="770" y="918"/>
                </a:lnTo>
                <a:lnTo>
                  <a:pt x="770" y="925"/>
                </a:lnTo>
                <a:lnTo>
                  <a:pt x="772" y="925"/>
                </a:lnTo>
                <a:lnTo>
                  <a:pt x="775" y="925"/>
                </a:lnTo>
                <a:lnTo>
                  <a:pt x="775" y="923"/>
                </a:lnTo>
                <a:lnTo>
                  <a:pt x="779" y="923"/>
                </a:lnTo>
                <a:lnTo>
                  <a:pt x="782" y="923"/>
                </a:lnTo>
                <a:lnTo>
                  <a:pt x="782" y="918"/>
                </a:lnTo>
                <a:lnTo>
                  <a:pt x="784" y="918"/>
                </a:lnTo>
                <a:lnTo>
                  <a:pt x="786" y="918"/>
                </a:lnTo>
                <a:lnTo>
                  <a:pt x="786" y="916"/>
                </a:lnTo>
                <a:lnTo>
                  <a:pt x="791" y="916"/>
                </a:lnTo>
                <a:lnTo>
                  <a:pt x="794" y="916"/>
                </a:lnTo>
                <a:lnTo>
                  <a:pt x="798" y="913"/>
                </a:lnTo>
                <a:lnTo>
                  <a:pt x="801" y="913"/>
                </a:lnTo>
                <a:lnTo>
                  <a:pt x="803" y="913"/>
                </a:lnTo>
                <a:lnTo>
                  <a:pt x="805" y="916"/>
                </a:lnTo>
                <a:lnTo>
                  <a:pt x="808" y="916"/>
                </a:lnTo>
                <a:lnTo>
                  <a:pt x="808" y="918"/>
                </a:lnTo>
                <a:lnTo>
                  <a:pt x="810" y="918"/>
                </a:lnTo>
                <a:lnTo>
                  <a:pt x="808" y="925"/>
                </a:lnTo>
                <a:lnTo>
                  <a:pt x="808" y="928"/>
                </a:lnTo>
                <a:lnTo>
                  <a:pt x="803" y="930"/>
                </a:lnTo>
                <a:lnTo>
                  <a:pt x="801" y="930"/>
                </a:lnTo>
                <a:lnTo>
                  <a:pt x="801" y="932"/>
                </a:lnTo>
                <a:lnTo>
                  <a:pt x="798" y="932"/>
                </a:lnTo>
                <a:lnTo>
                  <a:pt x="794" y="937"/>
                </a:lnTo>
                <a:lnTo>
                  <a:pt x="794" y="939"/>
                </a:lnTo>
                <a:lnTo>
                  <a:pt x="791" y="939"/>
                </a:lnTo>
                <a:lnTo>
                  <a:pt x="791" y="944"/>
                </a:lnTo>
                <a:lnTo>
                  <a:pt x="791" y="947"/>
                </a:lnTo>
                <a:lnTo>
                  <a:pt x="791" y="949"/>
                </a:lnTo>
                <a:lnTo>
                  <a:pt x="791" y="954"/>
                </a:lnTo>
                <a:lnTo>
                  <a:pt x="791" y="956"/>
                </a:lnTo>
                <a:lnTo>
                  <a:pt x="794" y="961"/>
                </a:lnTo>
                <a:lnTo>
                  <a:pt x="798" y="963"/>
                </a:lnTo>
                <a:lnTo>
                  <a:pt x="798" y="968"/>
                </a:lnTo>
                <a:lnTo>
                  <a:pt x="801" y="968"/>
                </a:lnTo>
                <a:lnTo>
                  <a:pt x="803" y="970"/>
                </a:lnTo>
                <a:lnTo>
                  <a:pt x="810" y="973"/>
                </a:lnTo>
                <a:lnTo>
                  <a:pt x="813" y="973"/>
                </a:lnTo>
                <a:lnTo>
                  <a:pt x="813" y="975"/>
                </a:lnTo>
                <a:lnTo>
                  <a:pt x="817" y="975"/>
                </a:lnTo>
                <a:lnTo>
                  <a:pt x="820" y="977"/>
                </a:lnTo>
                <a:lnTo>
                  <a:pt x="822" y="977"/>
                </a:lnTo>
                <a:lnTo>
                  <a:pt x="827" y="980"/>
                </a:lnTo>
                <a:lnTo>
                  <a:pt x="829" y="980"/>
                </a:lnTo>
                <a:lnTo>
                  <a:pt x="834" y="980"/>
                </a:lnTo>
                <a:lnTo>
                  <a:pt x="836" y="980"/>
                </a:lnTo>
                <a:lnTo>
                  <a:pt x="836" y="985"/>
                </a:lnTo>
                <a:lnTo>
                  <a:pt x="839" y="985"/>
                </a:lnTo>
                <a:lnTo>
                  <a:pt x="841" y="987"/>
                </a:lnTo>
                <a:lnTo>
                  <a:pt x="848" y="987"/>
                </a:lnTo>
                <a:lnTo>
                  <a:pt x="848" y="989"/>
                </a:lnTo>
                <a:lnTo>
                  <a:pt x="850" y="989"/>
                </a:lnTo>
                <a:lnTo>
                  <a:pt x="855" y="989"/>
                </a:lnTo>
                <a:lnTo>
                  <a:pt x="862" y="987"/>
                </a:lnTo>
                <a:lnTo>
                  <a:pt x="874" y="987"/>
                </a:lnTo>
                <a:lnTo>
                  <a:pt x="881" y="985"/>
                </a:lnTo>
                <a:lnTo>
                  <a:pt x="884" y="985"/>
                </a:lnTo>
                <a:lnTo>
                  <a:pt x="884" y="987"/>
                </a:lnTo>
                <a:lnTo>
                  <a:pt x="886" y="989"/>
                </a:lnTo>
                <a:lnTo>
                  <a:pt x="884" y="992"/>
                </a:lnTo>
                <a:lnTo>
                  <a:pt x="884" y="994"/>
                </a:lnTo>
                <a:lnTo>
                  <a:pt x="881" y="1001"/>
                </a:lnTo>
                <a:lnTo>
                  <a:pt x="881" y="1006"/>
                </a:lnTo>
                <a:lnTo>
                  <a:pt x="884" y="1008"/>
                </a:lnTo>
                <a:lnTo>
                  <a:pt x="886" y="1011"/>
                </a:lnTo>
                <a:lnTo>
                  <a:pt x="886" y="1013"/>
                </a:lnTo>
                <a:lnTo>
                  <a:pt x="888" y="1015"/>
                </a:lnTo>
                <a:lnTo>
                  <a:pt x="891" y="1018"/>
                </a:lnTo>
                <a:lnTo>
                  <a:pt x="891" y="1020"/>
                </a:lnTo>
                <a:lnTo>
                  <a:pt x="893" y="1020"/>
                </a:lnTo>
                <a:lnTo>
                  <a:pt x="895" y="1025"/>
                </a:lnTo>
                <a:lnTo>
                  <a:pt x="895" y="1027"/>
                </a:lnTo>
                <a:lnTo>
                  <a:pt x="903" y="1030"/>
                </a:lnTo>
                <a:lnTo>
                  <a:pt x="905" y="1032"/>
                </a:lnTo>
                <a:lnTo>
                  <a:pt x="907" y="1032"/>
                </a:lnTo>
                <a:lnTo>
                  <a:pt x="907" y="1034"/>
                </a:lnTo>
                <a:lnTo>
                  <a:pt x="910" y="1037"/>
                </a:lnTo>
                <a:lnTo>
                  <a:pt x="919" y="1041"/>
                </a:lnTo>
                <a:lnTo>
                  <a:pt x="922" y="1037"/>
                </a:lnTo>
                <a:lnTo>
                  <a:pt x="924" y="1037"/>
                </a:lnTo>
                <a:lnTo>
                  <a:pt x="924" y="1034"/>
                </a:lnTo>
                <a:lnTo>
                  <a:pt x="926" y="1034"/>
                </a:lnTo>
                <a:lnTo>
                  <a:pt x="926" y="1037"/>
                </a:lnTo>
                <a:lnTo>
                  <a:pt x="929" y="1037"/>
                </a:lnTo>
                <a:lnTo>
                  <a:pt x="929" y="1041"/>
                </a:lnTo>
                <a:lnTo>
                  <a:pt x="929" y="1044"/>
                </a:lnTo>
                <a:lnTo>
                  <a:pt x="929" y="1046"/>
                </a:lnTo>
                <a:lnTo>
                  <a:pt x="931" y="1046"/>
                </a:lnTo>
                <a:lnTo>
                  <a:pt x="931" y="1049"/>
                </a:lnTo>
                <a:lnTo>
                  <a:pt x="936" y="1049"/>
                </a:lnTo>
                <a:lnTo>
                  <a:pt x="940" y="1046"/>
                </a:lnTo>
                <a:lnTo>
                  <a:pt x="943" y="1049"/>
                </a:lnTo>
                <a:lnTo>
                  <a:pt x="945" y="1049"/>
                </a:lnTo>
                <a:lnTo>
                  <a:pt x="943" y="1051"/>
                </a:lnTo>
                <a:lnTo>
                  <a:pt x="943" y="1056"/>
                </a:lnTo>
                <a:lnTo>
                  <a:pt x="940" y="1058"/>
                </a:lnTo>
                <a:lnTo>
                  <a:pt x="940" y="1060"/>
                </a:lnTo>
                <a:lnTo>
                  <a:pt x="938" y="1060"/>
                </a:lnTo>
                <a:lnTo>
                  <a:pt x="938" y="1065"/>
                </a:lnTo>
                <a:lnTo>
                  <a:pt x="938" y="1070"/>
                </a:lnTo>
                <a:lnTo>
                  <a:pt x="938" y="1072"/>
                </a:lnTo>
                <a:lnTo>
                  <a:pt x="938" y="1075"/>
                </a:lnTo>
                <a:lnTo>
                  <a:pt x="940" y="1077"/>
                </a:lnTo>
                <a:lnTo>
                  <a:pt x="943" y="1077"/>
                </a:lnTo>
                <a:lnTo>
                  <a:pt x="945" y="1077"/>
                </a:lnTo>
                <a:lnTo>
                  <a:pt x="948" y="1077"/>
                </a:lnTo>
                <a:lnTo>
                  <a:pt x="955" y="1077"/>
                </a:lnTo>
                <a:lnTo>
                  <a:pt x="957" y="1077"/>
                </a:lnTo>
                <a:lnTo>
                  <a:pt x="959" y="1077"/>
                </a:lnTo>
                <a:lnTo>
                  <a:pt x="959" y="1075"/>
                </a:lnTo>
                <a:lnTo>
                  <a:pt x="962" y="1075"/>
                </a:lnTo>
                <a:lnTo>
                  <a:pt x="969" y="1072"/>
                </a:lnTo>
                <a:lnTo>
                  <a:pt x="971" y="1070"/>
                </a:lnTo>
                <a:lnTo>
                  <a:pt x="974" y="1070"/>
                </a:lnTo>
                <a:lnTo>
                  <a:pt x="978" y="1070"/>
                </a:lnTo>
                <a:lnTo>
                  <a:pt x="986" y="1072"/>
                </a:lnTo>
                <a:lnTo>
                  <a:pt x="988" y="1075"/>
                </a:lnTo>
                <a:lnTo>
                  <a:pt x="990" y="1075"/>
                </a:lnTo>
                <a:lnTo>
                  <a:pt x="990" y="1077"/>
                </a:lnTo>
                <a:lnTo>
                  <a:pt x="993" y="1077"/>
                </a:lnTo>
                <a:lnTo>
                  <a:pt x="993" y="1079"/>
                </a:lnTo>
                <a:lnTo>
                  <a:pt x="995" y="1082"/>
                </a:lnTo>
                <a:lnTo>
                  <a:pt x="995" y="1087"/>
                </a:lnTo>
                <a:lnTo>
                  <a:pt x="997" y="1087"/>
                </a:lnTo>
                <a:lnTo>
                  <a:pt x="997" y="1089"/>
                </a:lnTo>
                <a:lnTo>
                  <a:pt x="1002" y="1089"/>
                </a:lnTo>
                <a:lnTo>
                  <a:pt x="1004" y="1091"/>
                </a:lnTo>
                <a:lnTo>
                  <a:pt x="1007" y="1091"/>
                </a:lnTo>
                <a:lnTo>
                  <a:pt x="1009" y="1091"/>
                </a:lnTo>
                <a:lnTo>
                  <a:pt x="1012" y="1089"/>
                </a:lnTo>
                <a:lnTo>
                  <a:pt x="1014" y="1089"/>
                </a:lnTo>
                <a:lnTo>
                  <a:pt x="1014" y="1091"/>
                </a:lnTo>
                <a:lnTo>
                  <a:pt x="1016" y="1091"/>
                </a:lnTo>
                <a:lnTo>
                  <a:pt x="1016" y="1094"/>
                </a:lnTo>
                <a:lnTo>
                  <a:pt x="1016" y="1096"/>
                </a:lnTo>
                <a:lnTo>
                  <a:pt x="1016" y="1098"/>
                </a:lnTo>
                <a:lnTo>
                  <a:pt x="1016" y="1101"/>
                </a:lnTo>
                <a:lnTo>
                  <a:pt x="1019" y="1101"/>
                </a:lnTo>
                <a:lnTo>
                  <a:pt x="1023" y="1101"/>
                </a:lnTo>
                <a:lnTo>
                  <a:pt x="1026" y="1101"/>
                </a:lnTo>
                <a:lnTo>
                  <a:pt x="1028" y="1101"/>
                </a:lnTo>
                <a:lnTo>
                  <a:pt x="1031" y="1098"/>
                </a:lnTo>
                <a:lnTo>
                  <a:pt x="1031" y="1101"/>
                </a:lnTo>
                <a:lnTo>
                  <a:pt x="1033" y="1101"/>
                </a:lnTo>
                <a:lnTo>
                  <a:pt x="1033" y="1108"/>
                </a:lnTo>
                <a:lnTo>
                  <a:pt x="1035" y="1110"/>
                </a:lnTo>
                <a:lnTo>
                  <a:pt x="1040" y="1115"/>
                </a:lnTo>
                <a:lnTo>
                  <a:pt x="1040" y="1117"/>
                </a:lnTo>
                <a:lnTo>
                  <a:pt x="1042" y="1117"/>
                </a:lnTo>
                <a:lnTo>
                  <a:pt x="1042" y="1122"/>
                </a:lnTo>
                <a:lnTo>
                  <a:pt x="1045" y="1122"/>
                </a:lnTo>
                <a:lnTo>
                  <a:pt x="1047" y="1122"/>
                </a:lnTo>
                <a:lnTo>
                  <a:pt x="1050" y="1122"/>
                </a:lnTo>
                <a:lnTo>
                  <a:pt x="1054" y="1122"/>
                </a:lnTo>
                <a:lnTo>
                  <a:pt x="1057" y="1120"/>
                </a:lnTo>
                <a:lnTo>
                  <a:pt x="1059" y="1120"/>
                </a:lnTo>
                <a:lnTo>
                  <a:pt x="1068" y="1117"/>
                </a:lnTo>
                <a:lnTo>
                  <a:pt x="1071" y="1117"/>
                </a:lnTo>
                <a:lnTo>
                  <a:pt x="1073" y="1117"/>
                </a:lnTo>
                <a:lnTo>
                  <a:pt x="1078" y="1115"/>
                </a:lnTo>
                <a:lnTo>
                  <a:pt x="1085" y="1117"/>
                </a:lnTo>
                <a:lnTo>
                  <a:pt x="1087" y="1117"/>
                </a:lnTo>
                <a:lnTo>
                  <a:pt x="1090" y="1120"/>
                </a:lnTo>
                <a:lnTo>
                  <a:pt x="1090" y="1122"/>
                </a:lnTo>
                <a:lnTo>
                  <a:pt x="1092" y="1122"/>
                </a:lnTo>
                <a:lnTo>
                  <a:pt x="1092" y="1127"/>
                </a:lnTo>
                <a:lnTo>
                  <a:pt x="1092" y="1129"/>
                </a:lnTo>
                <a:lnTo>
                  <a:pt x="1095" y="1132"/>
                </a:lnTo>
                <a:lnTo>
                  <a:pt x="1095" y="1134"/>
                </a:lnTo>
                <a:lnTo>
                  <a:pt x="1095" y="1136"/>
                </a:lnTo>
                <a:lnTo>
                  <a:pt x="1097" y="1136"/>
                </a:lnTo>
                <a:lnTo>
                  <a:pt x="1097" y="1139"/>
                </a:lnTo>
                <a:lnTo>
                  <a:pt x="1099" y="1141"/>
                </a:lnTo>
                <a:lnTo>
                  <a:pt x="1099" y="1146"/>
                </a:lnTo>
                <a:lnTo>
                  <a:pt x="1099" y="1148"/>
                </a:lnTo>
                <a:lnTo>
                  <a:pt x="1099" y="1151"/>
                </a:lnTo>
                <a:lnTo>
                  <a:pt x="1104" y="1153"/>
                </a:lnTo>
                <a:lnTo>
                  <a:pt x="1104" y="1155"/>
                </a:lnTo>
                <a:lnTo>
                  <a:pt x="1104" y="1160"/>
                </a:lnTo>
                <a:lnTo>
                  <a:pt x="1099" y="1165"/>
                </a:lnTo>
                <a:lnTo>
                  <a:pt x="1099" y="1170"/>
                </a:lnTo>
                <a:lnTo>
                  <a:pt x="1097" y="1177"/>
                </a:lnTo>
                <a:lnTo>
                  <a:pt x="1097" y="1179"/>
                </a:lnTo>
                <a:lnTo>
                  <a:pt x="1097" y="1182"/>
                </a:lnTo>
                <a:lnTo>
                  <a:pt x="1095" y="1182"/>
                </a:lnTo>
                <a:lnTo>
                  <a:pt x="1095" y="1184"/>
                </a:lnTo>
                <a:lnTo>
                  <a:pt x="1095" y="1189"/>
                </a:lnTo>
                <a:lnTo>
                  <a:pt x="1092" y="1193"/>
                </a:lnTo>
                <a:lnTo>
                  <a:pt x="1092" y="1201"/>
                </a:lnTo>
                <a:lnTo>
                  <a:pt x="1092" y="1205"/>
                </a:lnTo>
                <a:lnTo>
                  <a:pt x="1092" y="1210"/>
                </a:lnTo>
                <a:lnTo>
                  <a:pt x="1090" y="1217"/>
                </a:lnTo>
                <a:lnTo>
                  <a:pt x="1087" y="1219"/>
                </a:lnTo>
                <a:lnTo>
                  <a:pt x="1087" y="1222"/>
                </a:lnTo>
                <a:lnTo>
                  <a:pt x="1087" y="1224"/>
                </a:lnTo>
                <a:lnTo>
                  <a:pt x="1085" y="1231"/>
                </a:lnTo>
                <a:lnTo>
                  <a:pt x="1080" y="1234"/>
                </a:lnTo>
                <a:lnTo>
                  <a:pt x="1078" y="1238"/>
                </a:lnTo>
                <a:lnTo>
                  <a:pt x="1078" y="1241"/>
                </a:lnTo>
                <a:lnTo>
                  <a:pt x="1078" y="1243"/>
                </a:lnTo>
                <a:lnTo>
                  <a:pt x="1076" y="1248"/>
                </a:lnTo>
                <a:lnTo>
                  <a:pt x="1076" y="1250"/>
                </a:lnTo>
                <a:lnTo>
                  <a:pt x="1078" y="1253"/>
                </a:lnTo>
                <a:lnTo>
                  <a:pt x="1078" y="1255"/>
                </a:lnTo>
                <a:lnTo>
                  <a:pt x="1078" y="1257"/>
                </a:lnTo>
                <a:lnTo>
                  <a:pt x="1076" y="1269"/>
                </a:lnTo>
                <a:lnTo>
                  <a:pt x="1076" y="1272"/>
                </a:lnTo>
                <a:lnTo>
                  <a:pt x="1078" y="1284"/>
                </a:lnTo>
                <a:lnTo>
                  <a:pt x="1080" y="1288"/>
                </a:lnTo>
                <a:lnTo>
                  <a:pt x="1080" y="1295"/>
                </a:lnTo>
                <a:lnTo>
                  <a:pt x="1085" y="1300"/>
                </a:lnTo>
                <a:lnTo>
                  <a:pt x="1087" y="1303"/>
                </a:lnTo>
                <a:lnTo>
                  <a:pt x="1087" y="1305"/>
                </a:lnTo>
                <a:lnTo>
                  <a:pt x="1087" y="1307"/>
                </a:lnTo>
                <a:lnTo>
                  <a:pt x="1087" y="1314"/>
                </a:lnTo>
                <a:lnTo>
                  <a:pt x="1087" y="1322"/>
                </a:lnTo>
                <a:lnTo>
                  <a:pt x="1087" y="1324"/>
                </a:lnTo>
                <a:lnTo>
                  <a:pt x="1097" y="1326"/>
                </a:lnTo>
                <a:lnTo>
                  <a:pt x="1099" y="1326"/>
                </a:lnTo>
                <a:lnTo>
                  <a:pt x="1106" y="1324"/>
                </a:lnTo>
                <a:lnTo>
                  <a:pt x="1109" y="1324"/>
                </a:lnTo>
                <a:lnTo>
                  <a:pt x="1113" y="1324"/>
                </a:lnTo>
                <a:lnTo>
                  <a:pt x="1116" y="1324"/>
                </a:lnTo>
                <a:lnTo>
                  <a:pt x="1118" y="1322"/>
                </a:lnTo>
                <a:lnTo>
                  <a:pt x="1121" y="1322"/>
                </a:lnTo>
                <a:lnTo>
                  <a:pt x="1125" y="1322"/>
                </a:lnTo>
                <a:lnTo>
                  <a:pt x="1128" y="1319"/>
                </a:lnTo>
                <a:lnTo>
                  <a:pt x="1130" y="1317"/>
                </a:lnTo>
                <a:lnTo>
                  <a:pt x="1130" y="1314"/>
                </a:lnTo>
                <a:lnTo>
                  <a:pt x="1130" y="1307"/>
                </a:lnTo>
                <a:lnTo>
                  <a:pt x="1132" y="1300"/>
                </a:lnTo>
                <a:lnTo>
                  <a:pt x="1132" y="1293"/>
                </a:lnTo>
                <a:lnTo>
                  <a:pt x="1132" y="1286"/>
                </a:lnTo>
                <a:lnTo>
                  <a:pt x="1135" y="1286"/>
                </a:lnTo>
                <a:lnTo>
                  <a:pt x="1137" y="1281"/>
                </a:lnTo>
                <a:lnTo>
                  <a:pt x="1142" y="1281"/>
                </a:lnTo>
                <a:lnTo>
                  <a:pt x="1142" y="1279"/>
                </a:lnTo>
                <a:lnTo>
                  <a:pt x="1144" y="1279"/>
                </a:lnTo>
                <a:lnTo>
                  <a:pt x="1147" y="1274"/>
                </a:lnTo>
                <a:lnTo>
                  <a:pt x="1151" y="1267"/>
                </a:lnTo>
                <a:lnTo>
                  <a:pt x="1154" y="1267"/>
                </a:lnTo>
                <a:lnTo>
                  <a:pt x="1159" y="1265"/>
                </a:lnTo>
                <a:lnTo>
                  <a:pt x="1159" y="1262"/>
                </a:lnTo>
                <a:lnTo>
                  <a:pt x="1161" y="1257"/>
                </a:lnTo>
                <a:lnTo>
                  <a:pt x="1161" y="1255"/>
                </a:lnTo>
                <a:lnTo>
                  <a:pt x="1163" y="1253"/>
                </a:lnTo>
                <a:lnTo>
                  <a:pt x="1163" y="1243"/>
                </a:lnTo>
                <a:lnTo>
                  <a:pt x="1166" y="1241"/>
                </a:lnTo>
                <a:lnTo>
                  <a:pt x="1166" y="1238"/>
                </a:lnTo>
                <a:lnTo>
                  <a:pt x="1168" y="1238"/>
                </a:lnTo>
                <a:lnTo>
                  <a:pt x="1173" y="1241"/>
                </a:lnTo>
                <a:lnTo>
                  <a:pt x="1175" y="1243"/>
                </a:lnTo>
                <a:lnTo>
                  <a:pt x="1175" y="1250"/>
                </a:lnTo>
                <a:lnTo>
                  <a:pt x="1177" y="1250"/>
                </a:lnTo>
                <a:lnTo>
                  <a:pt x="1177" y="1253"/>
                </a:lnTo>
                <a:lnTo>
                  <a:pt x="1177" y="1255"/>
                </a:lnTo>
                <a:lnTo>
                  <a:pt x="1180" y="1257"/>
                </a:lnTo>
                <a:lnTo>
                  <a:pt x="1182" y="1257"/>
                </a:lnTo>
                <a:lnTo>
                  <a:pt x="1187" y="1257"/>
                </a:lnTo>
                <a:lnTo>
                  <a:pt x="1192" y="1257"/>
                </a:lnTo>
                <a:lnTo>
                  <a:pt x="1196" y="1255"/>
                </a:lnTo>
                <a:lnTo>
                  <a:pt x="1201" y="1253"/>
                </a:lnTo>
                <a:lnTo>
                  <a:pt x="1201" y="1250"/>
                </a:lnTo>
                <a:lnTo>
                  <a:pt x="1206" y="1248"/>
                </a:lnTo>
                <a:lnTo>
                  <a:pt x="1206" y="1243"/>
                </a:lnTo>
                <a:lnTo>
                  <a:pt x="1208" y="1243"/>
                </a:lnTo>
                <a:lnTo>
                  <a:pt x="1208" y="1241"/>
                </a:lnTo>
                <a:lnTo>
                  <a:pt x="1211" y="1241"/>
                </a:lnTo>
                <a:lnTo>
                  <a:pt x="1215" y="1236"/>
                </a:lnTo>
                <a:lnTo>
                  <a:pt x="1218" y="1236"/>
                </a:lnTo>
                <a:lnTo>
                  <a:pt x="1220" y="1234"/>
                </a:lnTo>
                <a:lnTo>
                  <a:pt x="1227" y="1229"/>
                </a:lnTo>
                <a:lnTo>
                  <a:pt x="1230" y="1229"/>
                </a:lnTo>
                <a:lnTo>
                  <a:pt x="1232" y="1222"/>
                </a:lnTo>
                <a:lnTo>
                  <a:pt x="1234" y="1219"/>
                </a:lnTo>
                <a:lnTo>
                  <a:pt x="1239" y="1217"/>
                </a:lnTo>
                <a:lnTo>
                  <a:pt x="1246" y="1215"/>
                </a:lnTo>
                <a:lnTo>
                  <a:pt x="1246" y="1212"/>
                </a:lnTo>
                <a:lnTo>
                  <a:pt x="1251" y="1205"/>
                </a:lnTo>
                <a:lnTo>
                  <a:pt x="1253" y="1203"/>
                </a:lnTo>
                <a:lnTo>
                  <a:pt x="1253" y="1201"/>
                </a:lnTo>
                <a:lnTo>
                  <a:pt x="1256" y="1198"/>
                </a:lnTo>
                <a:lnTo>
                  <a:pt x="1260" y="1196"/>
                </a:lnTo>
                <a:lnTo>
                  <a:pt x="1263" y="1193"/>
                </a:lnTo>
                <a:lnTo>
                  <a:pt x="1265" y="1193"/>
                </a:lnTo>
                <a:lnTo>
                  <a:pt x="1265" y="1191"/>
                </a:lnTo>
                <a:lnTo>
                  <a:pt x="1268" y="1191"/>
                </a:lnTo>
                <a:lnTo>
                  <a:pt x="1270" y="1189"/>
                </a:lnTo>
                <a:lnTo>
                  <a:pt x="1275" y="1184"/>
                </a:lnTo>
                <a:lnTo>
                  <a:pt x="1277" y="1182"/>
                </a:lnTo>
                <a:lnTo>
                  <a:pt x="1279" y="1182"/>
                </a:lnTo>
                <a:lnTo>
                  <a:pt x="1279" y="1179"/>
                </a:lnTo>
                <a:lnTo>
                  <a:pt x="1282" y="1177"/>
                </a:lnTo>
                <a:lnTo>
                  <a:pt x="1284" y="1174"/>
                </a:lnTo>
                <a:lnTo>
                  <a:pt x="1287" y="1174"/>
                </a:lnTo>
                <a:lnTo>
                  <a:pt x="1287" y="1170"/>
                </a:lnTo>
                <a:lnTo>
                  <a:pt x="1291" y="1170"/>
                </a:lnTo>
                <a:lnTo>
                  <a:pt x="1298" y="1170"/>
                </a:lnTo>
                <a:lnTo>
                  <a:pt x="1301" y="1170"/>
                </a:lnTo>
                <a:lnTo>
                  <a:pt x="1303" y="1170"/>
                </a:lnTo>
                <a:lnTo>
                  <a:pt x="1308" y="1170"/>
                </a:lnTo>
                <a:lnTo>
                  <a:pt x="1310" y="1174"/>
                </a:lnTo>
                <a:lnTo>
                  <a:pt x="1313" y="1177"/>
                </a:lnTo>
                <a:lnTo>
                  <a:pt x="1315" y="1179"/>
                </a:lnTo>
                <a:lnTo>
                  <a:pt x="1317" y="1182"/>
                </a:lnTo>
                <a:lnTo>
                  <a:pt x="1322" y="1191"/>
                </a:lnTo>
                <a:lnTo>
                  <a:pt x="1324" y="1193"/>
                </a:lnTo>
                <a:lnTo>
                  <a:pt x="1329" y="1201"/>
                </a:lnTo>
                <a:lnTo>
                  <a:pt x="1329" y="1203"/>
                </a:lnTo>
                <a:lnTo>
                  <a:pt x="1329" y="1205"/>
                </a:lnTo>
                <a:lnTo>
                  <a:pt x="1332" y="1210"/>
                </a:lnTo>
                <a:lnTo>
                  <a:pt x="1334" y="1212"/>
                </a:lnTo>
                <a:lnTo>
                  <a:pt x="1336" y="1217"/>
                </a:lnTo>
                <a:lnTo>
                  <a:pt x="1339" y="1217"/>
                </a:lnTo>
                <a:lnTo>
                  <a:pt x="1341" y="1219"/>
                </a:lnTo>
                <a:lnTo>
                  <a:pt x="1341" y="1222"/>
                </a:lnTo>
                <a:lnTo>
                  <a:pt x="1343" y="1222"/>
                </a:lnTo>
                <a:lnTo>
                  <a:pt x="1348" y="1224"/>
                </a:lnTo>
                <a:lnTo>
                  <a:pt x="1348" y="1229"/>
                </a:lnTo>
                <a:lnTo>
                  <a:pt x="1350" y="1229"/>
                </a:lnTo>
                <a:lnTo>
                  <a:pt x="1350" y="1231"/>
                </a:lnTo>
                <a:lnTo>
                  <a:pt x="1353" y="1234"/>
                </a:lnTo>
                <a:lnTo>
                  <a:pt x="1355" y="1236"/>
                </a:lnTo>
                <a:lnTo>
                  <a:pt x="1358" y="1238"/>
                </a:lnTo>
                <a:lnTo>
                  <a:pt x="1360" y="1241"/>
                </a:lnTo>
                <a:lnTo>
                  <a:pt x="1367" y="1241"/>
                </a:lnTo>
                <a:lnTo>
                  <a:pt x="1374" y="1241"/>
                </a:lnTo>
                <a:lnTo>
                  <a:pt x="1379" y="1241"/>
                </a:lnTo>
                <a:lnTo>
                  <a:pt x="1379" y="1238"/>
                </a:lnTo>
                <a:lnTo>
                  <a:pt x="1381" y="1238"/>
                </a:lnTo>
                <a:lnTo>
                  <a:pt x="1384" y="1238"/>
                </a:lnTo>
                <a:lnTo>
                  <a:pt x="1388" y="1236"/>
                </a:lnTo>
                <a:lnTo>
                  <a:pt x="1393" y="1234"/>
                </a:lnTo>
                <a:lnTo>
                  <a:pt x="1398" y="1234"/>
                </a:lnTo>
                <a:lnTo>
                  <a:pt x="1400" y="1234"/>
                </a:lnTo>
                <a:lnTo>
                  <a:pt x="1403" y="1234"/>
                </a:lnTo>
                <a:lnTo>
                  <a:pt x="1405" y="1234"/>
                </a:lnTo>
                <a:lnTo>
                  <a:pt x="1405" y="1236"/>
                </a:lnTo>
                <a:lnTo>
                  <a:pt x="1410" y="1236"/>
                </a:lnTo>
                <a:lnTo>
                  <a:pt x="1412" y="1241"/>
                </a:lnTo>
                <a:lnTo>
                  <a:pt x="1414" y="1241"/>
                </a:lnTo>
                <a:lnTo>
                  <a:pt x="1414" y="1243"/>
                </a:lnTo>
                <a:lnTo>
                  <a:pt x="1417" y="1243"/>
                </a:lnTo>
                <a:lnTo>
                  <a:pt x="1419" y="1250"/>
                </a:lnTo>
                <a:lnTo>
                  <a:pt x="1419" y="1253"/>
                </a:lnTo>
                <a:lnTo>
                  <a:pt x="1422" y="1257"/>
                </a:lnTo>
                <a:lnTo>
                  <a:pt x="1422" y="1262"/>
                </a:lnTo>
                <a:lnTo>
                  <a:pt x="1422" y="1265"/>
                </a:lnTo>
                <a:lnTo>
                  <a:pt x="1422" y="1267"/>
                </a:lnTo>
                <a:lnTo>
                  <a:pt x="1422" y="1269"/>
                </a:lnTo>
                <a:lnTo>
                  <a:pt x="1422" y="1272"/>
                </a:lnTo>
                <a:lnTo>
                  <a:pt x="1422" y="1274"/>
                </a:lnTo>
                <a:lnTo>
                  <a:pt x="1422" y="1279"/>
                </a:lnTo>
                <a:lnTo>
                  <a:pt x="1419" y="1281"/>
                </a:lnTo>
                <a:lnTo>
                  <a:pt x="1419" y="1284"/>
                </a:lnTo>
                <a:lnTo>
                  <a:pt x="1417" y="1286"/>
                </a:lnTo>
                <a:lnTo>
                  <a:pt x="1417" y="1288"/>
                </a:lnTo>
                <a:lnTo>
                  <a:pt x="1414" y="1293"/>
                </a:lnTo>
                <a:lnTo>
                  <a:pt x="1414" y="1295"/>
                </a:lnTo>
                <a:lnTo>
                  <a:pt x="1412" y="1298"/>
                </a:lnTo>
                <a:lnTo>
                  <a:pt x="1412" y="1303"/>
                </a:lnTo>
                <a:lnTo>
                  <a:pt x="1412" y="1305"/>
                </a:lnTo>
                <a:lnTo>
                  <a:pt x="1412" y="1307"/>
                </a:lnTo>
                <a:lnTo>
                  <a:pt x="1414" y="1312"/>
                </a:lnTo>
                <a:lnTo>
                  <a:pt x="1414" y="1314"/>
                </a:lnTo>
                <a:lnTo>
                  <a:pt x="1417" y="1314"/>
                </a:lnTo>
                <a:lnTo>
                  <a:pt x="1417" y="1317"/>
                </a:lnTo>
                <a:lnTo>
                  <a:pt x="1419" y="1319"/>
                </a:lnTo>
                <a:lnTo>
                  <a:pt x="1422" y="1322"/>
                </a:lnTo>
                <a:lnTo>
                  <a:pt x="1424" y="1322"/>
                </a:lnTo>
                <a:lnTo>
                  <a:pt x="1426" y="1324"/>
                </a:lnTo>
                <a:lnTo>
                  <a:pt x="1431" y="1326"/>
                </a:lnTo>
                <a:lnTo>
                  <a:pt x="1433" y="1331"/>
                </a:lnTo>
                <a:lnTo>
                  <a:pt x="1436" y="1331"/>
                </a:lnTo>
                <a:lnTo>
                  <a:pt x="1436" y="1333"/>
                </a:lnTo>
                <a:lnTo>
                  <a:pt x="1438" y="1333"/>
                </a:lnTo>
                <a:lnTo>
                  <a:pt x="1441" y="1333"/>
                </a:lnTo>
                <a:lnTo>
                  <a:pt x="1443" y="1333"/>
                </a:lnTo>
                <a:lnTo>
                  <a:pt x="1445" y="1331"/>
                </a:lnTo>
                <a:lnTo>
                  <a:pt x="1450" y="1326"/>
                </a:lnTo>
                <a:lnTo>
                  <a:pt x="1450" y="1322"/>
                </a:lnTo>
                <a:lnTo>
                  <a:pt x="1450" y="1317"/>
                </a:lnTo>
                <a:lnTo>
                  <a:pt x="1452" y="1312"/>
                </a:lnTo>
                <a:lnTo>
                  <a:pt x="1452" y="1305"/>
                </a:lnTo>
                <a:lnTo>
                  <a:pt x="1452" y="1303"/>
                </a:lnTo>
                <a:lnTo>
                  <a:pt x="1452" y="1298"/>
                </a:lnTo>
                <a:lnTo>
                  <a:pt x="1452" y="1295"/>
                </a:lnTo>
                <a:lnTo>
                  <a:pt x="1455" y="1288"/>
                </a:lnTo>
                <a:lnTo>
                  <a:pt x="1455" y="1286"/>
                </a:lnTo>
                <a:lnTo>
                  <a:pt x="1460" y="1284"/>
                </a:lnTo>
                <a:lnTo>
                  <a:pt x="1462" y="1281"/>
                </a:lnTo>
                <a:lnTo>
                  <a:pt x="1467" y="1281"/>
                </a:lnTo>
                <a:lnTo>
                  <a:pt x="1469" y="1281"/>
                </a:lnTo>
                <a:lnTo>
                  <a:pt x="1471" y="1281"/>
                </a:lnTo>
                <a:lnTo>
                  <a:pt x="1478" y="1281"/>
                </a:lnTo>
                <a:lnTo>
                  <a:pt x="1488" y="1279"/>
                </a:lnTo>
                <a:lnTo>
                  <a:pt x="1493" y="1274"/>
                </a:lnTo>
                <a:lnTo>
                  <a:pt x="1502" y="1269"/>
                </a:lnTo>
                <a:lnTo>
                  <a:pt x="1505" y="1267"/>
                </a:lnTo>
                <a:lnTo>
                  <a:pt x="1507" y="1267"/>
                </a:lnTo>
                <a:lnTo>
                  <a:pt x="1514" y="1267"/>
                </a:lnTo>
                <a:lnTo>
                  <a:pt x="1514" y="1265"/>
                </a:lnTo>
                <a:lnTo>
                  <a:pt x="1516" y="1265"/>
                </a:lnTo>
                <a:lnTo>
                  <a:pt x="1521" y="1265"/>
                </a:lnTo>
                <a:lnTo>
                  <a:pt x="1523" y="1265"/>
                </a:lnTo>
                <a:lnTo>
                  <a:pt x="1526" y="1267"/>
                </a:lnTo>
                <a:lnTo>
                  <a:pt x="1528" y="1269"/>
                </a:lnTo>
                <a:lnTo>
                  <a:pt x="1528" y="1272"/>
                </a:lnTo>
                <a:lnTo>
                  <a:pt x="1533" y="1272"/>
                </a:lnTo>
                <a:lnTo>
                  <a:pt x="1533" y="1274"/>
                </a:lnTo>
                <a:lnTo>
                  <a:pt x="1535" y="1281"/>
                </a:lnTo>
                <a:lnTo>
                  <a:pt x="1538" y="1284"/>
                </a:lnTo>
                <a:lnTo>
                  <a:pt x="1540" y="1286"/>
                </a:lnTo>
                <a:lnTo>
                  <a:pt x="1540" y="1288"/>
                </a:lnTo>
                <a:lnTo>
                  <a:pt x="1540" y="1293"/>
                </a:lnTo>
                <a:lnTo>
                  <a:pt x="1542" y="1295"/>
                </a:lnTo>
                <a:lnTo>
                  <a:pt x="1545" y="1298"/>
                </a:lnTo>
                <a:lnTo>
                  <a:pt x="1547" y="1300"/>
                </a:lnTo>
                <a:lnTo>
                  <a:pt x="1547" y="1303"/>
                </a:lnTo>
                <a:lnTo>
                  <a:pt x="1552" y="1303"/>
                </a:lnTo>
                <a:lnTo>
                  <a:pt x="1554" y="1303"/>
                </a:lnTo>
                <a:lnTo>
                  <a:pt x="1557" y="1300"/>
                </a:lnTo>
                <a:lnTo>
                  <a:pt x="1561" y="1295"/>
                </a:lnTo>
                <a:lnTo>
                  <a:pt x="1564" y="1293"/>
                </a:lnTo>
                <a:lnTo>
                  <a:pt x="1564" y="1288"/>
                </a:lnTo>
                <a:lnTo>
                  <a:pt x="1566" y="1288"/>
                </a:lnTo>
                <a:lnTo>
                  <a:pt x="1573" y="1284"/>
                </a:lnTo>
                <a:lnTo>
                  <a:pt x="1576" y="1284"/>
                </a:lnTo>
                <a:lnTo>
                  <a:pt x="1578" y="1281"/>
                </a:lnTo>
                <a:lnTo>
                  <a:pt x="1580" y="1281"/>
                </a:lnTo>
                <a:lnTo>
                  <a:pt x="1590" y="1279"/>
                </a:lnTo>
                <a:lnTo>
                  <a:pt x="1592" y="1279"/>
                </a:lnTo>
                <a:lnTo>
                  <a:pt x="1602" y="1279"/>
                </a:lnTo>
                <a:lnTo>
                  <a:pt x="1609" y="1279"/>
                </a:lnTo>
                <a:lnTo>
                  <a:pt x="1611" y="1279"/>
                </a:lnTo>
                <a:lnTo>
                  <a:pt x="1611" y="1281"/>
                </a:lnTo>
                <a:lnTo>
                  <a:pt x="1616" y="1281"/>
                </a:lnTo>
                <a:lnTo>
                  <a:pt x="1621" y="1281"/>
                </a:lnTo>
                <a:lnTo>
                  <a:pt x="1625" y="1279"/>
                </a:lnTo>
                <a:lnTo>
                  <a:pt x="1628" y="1274"/>
                </a:lnTo>
                <a:lnTo>
                  <a:pt x="1630" y="1274"/>
                </a:lnTo>
                <a:lnTo>
                  <a:pt x="1635" y="1272"/>
                </a:lnTo>
                <a:lnTo>
                  <a:pt x="1637" y="1267"/>
                </a:lnTo>
                <a:lnTo>
                  <a:pt x="1637" y="1265"/>
                </a:lnTo>
                <a:lnTo>
                  <a:pt x="1637" y="1257"/>
                </a:lnTo>
                <a:lnTo>
                  <a:pt x="1635" y="1255"/>
                </a:lnTo>
                <a:lnTo>
                  <a:pt x="1630" y="1253"/>
                </a:lnTo>
                <a:lnTo>
                  <a:pt x="1628" y="1253"/>
                </a:lnTo>
                <a:lnTo>
                  <a:pt x="1628" y="1250"/>
                </a:lnTo>
                <a:lnTo>
                  <a:pt x="1625" y="1250"/>
                </a:lnTo>
                <a:lnTo>
                  <a:pt x="1621" y="1253"/>
                </a:lnTo>
                <a:lnTo>
                  <a:pt x="1616" y="1253"/>
                </a:lnTo>
                <a:lnTo>
                  <a:pt x="1611" y="1250"/>
                </a:lnTo>
                <a:lnTo>
                  <a:pt x="1611" y="1248"/>
                </a:lnTo>
                <a:lnTo>
                  <a:pt x="1616" y="1248"/>
                </a:lnTo>
                <a:lnTo>
                  <a:pt x="1616" y="1243"/>
                </a:lnTo>
                <a:lnTo>
                  <a:pt x="1618" y="1241"/>
                </a:lnTo>
                <a:lnTo>
                  <a:pt x="1621" y="1241"/>
                </a:lnTo>
                <a:lnTo>
                  <a:pt x="1623" y="1238"/>
                </a:lnTo>
                <a:lnTo>
                  <a:pt x="1625" y="1236"/>
                </a:lnTo>
                <a:lnTo>
                  <a:pt x="1628" y="1234"/>
                </a:lnTo>
                <a:lnTo>
                  <a:pt x="1628" y="1231"/>
                </a:lnTo>
                <a:lnTo>
                  <a:pt x="1630" y="1231"/>
                </a:lnTo>
                <a:lnTo>
                  <a:pt x="1635" y="1231"/>
                </a:lnTo>
                <a:lnTo>
                  <a:pt x="1637" y="1231"/>
                </a:lnTo>
                <a:lnTo>
                  <a:pt x="1640" y="1231"/>
                </a:lnTo>
                <a:lnTo>
                  <a:pt x="1644" y="1234"/>
                </a:lnTo>
                <a:lnTo>
                  <a:pt x="1647" y="1234"/>
                </a:lnTo>
                <a:lnTo>
                  <a:pt x="1656" y="1234"/>
                </a:lnTo>
                <a:lnTo>
                  <a:pt x="1661" y="1234"/>
                </a:lnTo>
                <a:lnTo>
                  <a:pt x="1668" y="1236"/>
                </a:lnTo>
                <a:lnTo>
                  <a:pt x="1673" y="1236"/>
                </a:lnTo>
                <a:lnTo>
                  <a:pt x="1678" y="1236"/>
                </a:lnTo>
                <a:lnTo>
                  <a:pt x="1680" y="1238"/>
                </a:lnTo>
                <a:lnTo>
                  <a:pt x="1692" y="1241"/>
                </a:lnTo>
                <a:lnTo>
                  <a:pt x="1696" y="1241"/>
                </a:lnTo>
                <a:lnTo>
                  <a:pt x="1706" y="1243"/>
                </a:lnTo>
                <a:lnTo>
                  <a:pt x="1711" y="1243"/>
                </a:lnTo>
                <a:lnTo>
                  <a:pt x="1720" y="1248"/>
                </a:lnTo>
                <a:lnTo>
                  <a:pt x="1723" y="1248"/>
                </a:lnTo>
                <a:lnTo>
                  <a:pt x="1725" y="1250"/>
                </a:lnTo>
                <a:lnTo>
                  <a:pt x="1727" y="1250"/>
                </a:lnTo>
                <a:lnTo>
                  <a:pt x="1730" y="1250"/>
                </a:lnTo>
                <a:lnTo>
                  <a:pt x="1732" y="1253"/>
                </a:lnTo>
                <a:lnTo>
                  <a:pt x="1737" y="1253"/>
                </a:lnTo>
                <a:lnTo>
                  <a:pt x="1737" y="1255"/>
                </a:lnTo>
                <a:lnTo>
                  <a:pt x="1732" y="1257"/>
                </a:lnTo>
                <a:lnTo>
                  <a:pt x="1732" y="1262"/>
                </a:lnTo>
                <a:lnTo>
                  <a:pt x="1732" y="1265"/>
                </a:lnTo>
                <a:lnTo>
                  <a:pt x="1730" y="1265"/>
                </a:lnTo>
                <a:lnTo>
                  <a:pt x="1730" y="1267"/>
                </a:lnTo>
                <a:lnTo>
                  <a:pt x="1730" y="1269"/>
                </a:lnTo>
                <a:lnTo>
                  <a:pt x="1730" y="1272"/>
                </a:lnTo>
                <a:lnTo>
                  <a:pt x="1730" y="1274"/>
                </a:lnTo>
                <a:lnTo>
                  <a:pt x="1732" y="1281"/>
                </a:lnTo>
                <a:lnTo>
                  <a:pt x="1732" y="1284"/>
                </a:lnTo>
                <a:lnTo>
                  <a:pt x="1737" y="1284"/>
                </a:lnTo>
                <a:lnTo>
                  <a:pt x="1739" y="1288"/>
                </a:lnTo>
                <a:lnTo>
                  <a:pt x="1742" y="1288"/>
                </a:lnTo>
                <a:lnTo>
                  <a:pt x="1744" y="1288"/>
                </a:lnTo>
                <a:lnTo>
                  <a:pt x="1746" y="1293"/>
                </a:lnTo>
                <a:lnTo>
                  <a:pt x="1746" y="1295"/>
                </a:lnTo>
                <a:lnTo>
                  <a:pt x="1751" y="1298"/>
                </a:lnTo>
                <a:lnTo>
                  <a:pt x="1751" y="1300"/>
                </a:lnTo>
                <a:lnTo>
                  <a:pt x="1756" y="1300"/>
                </a:lnTo>
                <a:lnTo>
                  <a:pt x="1758" y="1300"/>
                </a:lnTo>
                <a:lnTo>
                  <a:pt x="1760" y="1300"/>
                </a:lnTo>
                <a:lnTo>
                  <a:pt x="1763" y="1300"/>
                </a:lnTo>
                <a:lnTo>
                  <a:pt x="1765" y="1298"/>
                </a:lnTo>
                <a:lnTo>
                  <a:pt x="1768" y="1295"/>
                </a:lnTo>
                <a:lnTo>
                  <a:pt x="1770" y="1293"/>
                </a:lnTo>
                <a:lnTo>
                  <a:pt x="1772" y="1288"/>
                </a:lnTo>
                <a:lnTo>
                  <a:pt x="1777" y="1288"/>
                </a:lnTo>
                <a:lnTo>
                  <a:pt x="1779" y="1288"/>
                </a:lnTo>
                <a:lnTo>
                  <a:pt x="1784" y="1286"/>
                </a:lnTo>
                <a:lnTo>
                  <a:pt x="1791" y="1286"/>
                </a:lnTo>
                <a:lnTo>
                  <a:pt x="1796" y="1286"/>
                </a:lnTo>
                <a:lnTo>
                  <a:pt x="1808" y="1286"/>
                </a:lnTo>
                <a:lnTo>
                  <a:pt x="1810" y="1286"/>
                </a:lnTo>
                <a:lnTo>
                  <a:pt x="1813" y="1286"/>
                </a:lnTo>
                <a:lnTo>
                  <a:pt x="1817" y="1286"/>
                </a:lnTo>
                <a:lnTo>
                  <a:pt x="1824" y="1288"/>
                </a:lnTo>
                <a:lnTo>
                  <a:pt x="1827" y="1293"/>
                </a:lnTo>
                <a:lnTo>
                  <a:pt x="1829" y="1298"/>
                </a:lnTo>
                <a:lnTo>
                  <a:pt x="1829" y="1300"/>
                </a:lnTo>
                <a:lnTo>
                  <a:pt x="1829" y="1303"/>
                </a:lnTo>
                <a:lnTo>
                  <a:pt x="1832" y="1303"/>
                </a:lnTo>
                <a:lnTo>
                  <a:pt x="1832" y="1305"/>
                </a:lnTo>
                <a:lnTo>
                  <a:pt x="1832" y="1307"/>
                </a:lnTo>
                <a:lnTo>
                  <a:pt x="1834" y="1312"/>
                </a:lnTo>
                <a:lnTo>
                  <a:pt x="1834" y="1317"/>
                </a:lnTo>
                <a:lnTo>
                  <a:pt x="1841" y="1319"/>
                </a:lnTo>
                <a:lnTo>
                  <a:pt x="1843" y="1322"/>
                </a:lnTo>
                <a:lnTo>
                  <a:pt x="1846" y="1324"/>
                </a:lnTo>
                <a:lnTo>
                  <a:pt x="1853" y="1326"/>
                </a:lnTo>
                <a:lnTo>
                  <a:pt x="1858" y="1331"/>
                </a:lnTo>
                <a:lnTo>
                  <a:pt x="1860" y="1333"/>
                </a:lnTo>
                <a:lnTo>
                  <a:pt x="1862" y="1336"/>
                </a:lnTo>
                <a:lnTo>
                  <a:pt x="1862" y="1338"/>
                </a:lnTo>
                <a:lnTo>
                  <a:pt x="1862" y="1341"/>
                </a:lnTo>
                <a:lnTo>
                  <a:pt x="1862" y="1350"/>
                </a:lnTo>
                <a:lnTo>
                  <a:pt x="1867" y="1352"/>
                </a:lnTo>
                <a:lnTo>
                  <a:pt x="1870" y="1352"/>
                </a:lnTo>
                <a:lnTo>
                  <a:pt x="1874" y="1350"/>
                </a:lnTo>
                <a:lnTo>
                  <a:pt x="1881" y="1345"/>
                </a:lnTo>
                <a:lnTo>
                  <a:pt x="1886" y="1343"/>
                </a:lnTo>
                <a:lnTo>
                  <a:pt x="1886" y="1338"/>
                </a:lnTo>
                <a:lnTo>
                  <a:pt x="1886" y="1336"/>
                </a:lnTo>
                <a:lnTo>
                  <a:pt x="1886" y="1333"/>
                </a:lnTo>
                <a:lnTo>
                  <a:pt x="1888" y="1331"/>
                </a:lnTo>
                <a:lnTo>
                  <a:pt x="1888" y="1329"/>
                </a:lnTo>
                <a:lnTo>
                  <a:pt x="1888" y="1326"/>
                </a:lnTo>
                <a:lnTo>
                  <a:pt x="1891" y="1326"/>
                </a:lnTo>
                <a:lnTo>
                  <a:pt x="1891" y="1329"/>
                </a:lnTo>
                <a:lnTo>
                  <a:pt x="1893" y="1329"/>
                </a:lnTo>
                <a:lnTo>
                  <a:pt x="1896" y="1329"/>
                </a:lnTo>
                <a:lnTo>
                  <a:pt x="1898" y="1331"/>
                </a:lnTo>
                <a:lnTo>
                  <a:pt x="1900" y="1329"/>
                </a:lnTo>
                <a:lnTo>
                  <a:pt x="1903" y="1329"/>
                </a:lnTo>
                <a:lnTo>
                  <a:pt x="1903" y="1326"/>
                </a:lnTo>
                <a:lnTo>
                  <a:pt x="1905" y="1329"/>
                </a:lnTo>
                <a:lnTo>
                  <a:pt x="1905" y="1331"/>
                </a:lnTo>
                <a:lnTo>
                  <a:pt x="1907" y="1331"/>
                </a:lnTo>
                <a:lnTo>
                  <a:pt x="1910" y="1333"/>
                </a:lnTo>
                <a:lnTo>
                  <a:pt x="1912" y="1331"/>
                </a:lnTo>
                <a:lnTo>
                  <a:pt x="1912" y="1324"/>
                </a:lnTo>
                <a:lnTo>
                  <a:pt x="1915" y="1319"/>
                </a:lnTo>
                <a:lnTo>
                  <a:pt x="1917" y="1307"/>
                </a:lnTo>
                <a:lnTo>
                  <a:pt x="1919" y="1298"/>
                </a:lnTo>
                <a:lnTo>
                  <a:pt x="1919" y="1293"/>
                </a:lnTo>
                <a:lnTo>
                  <a:pt x="1919" y="1274"/>
                </a:lnTo>
                <a:lnTo>
                  <a:pt x="1919" y="1269"/>
                </a:lnTo>
                <a:lnTo>
                  <a:pt x="1919" y="1265"/>
                </a:lnTo>
                <a:lnTo>
                  <a:pt x="1917" y="1257"/>
                </a:lnTo>
                <a:lnTo>
                  <a:pt x="1917" y="1255"/>
                </a:lnTo>
                <a:lnTo>
                  <a:pt x="1917" y="1238"/>
                </a:lnTo>
                <a:lnTo>
                  <a:pt x="1917" y="1236"/>
                </a:lnTo>
                <a:lnTo>
                  <a:pt x="1917" y="1231"/>
                </a:lnTo>
                <a:lnTo>
                  <a:pt x="1917" y="1229"/>
                </a:lnTo>
                <a:lnTo>
                  <a:pt x="1919" y="1229"/>
                </a:lnTo>
                <a:lnTo>
                  <a:pt x="1919" y="1224"/>
                </a:lnTo>
                <a:lnTo>
                  <a:pt x="1924" y="1222"/>
                </a:lnTo>
                <a:lnTo>
                  <a:pt x="1924" y="1219"/>
                </a:lnTo>
                <a:lnTo>
                  <a:pt x="1926" y="1219"/>
                </a:lnTo>
                <a:lnTo>
                  <a:pt x="1926" y="1217"/>
                </a:lnTo>
                <a:lnTo>
                  <a:pt x="1929" y="1215"/>
                </a:lnTo>
                <a:lnTo>
                  <a:pt x="1929" y="1212"/>
                </a:lnTo>
                <a:lnTo>
                  <a:pt x="1931" y="1210"/>
                </a:lnTo>
                <a:lnTo>
                  <a:pt x="1933" y="1203"/>
                </a:lnTo>
                <a:lnTo>
                  <a:pt x="1933" y="1201"/>
                </a:lnTo>
                <a:lnTo>
                  <a:pt x="1933" y="1196"/>
                </a:lnTo>
                <a:lnTo>
                  <a:pt x="1936" y="1193"/>
                </a:lnTo>
                <a:lnTo>
                  <a:pt x="1936" y="1189"/>
                </a:lnTo>
                <a:lnTo>
                  <a:pt x="1941" y="1182"/>
                </a:lnTo>
                <a:lnTo>
                  <a:pt x="1943" y="1177"/>
                </a:lnTo>
                <a:lnTo>
                  <a:pt x="1945" y="1177"/>
                </a:lnTo>
                <a:lnTo>
                  <a:pt x="1945" y="1174"/>
                </a:lnTo>
                <a:lnTo>
                  <a:pt x="1948" y="1170"/>
                </a:lnTo>
                <a:lnTo>
                  <a:pt x="1950" y="1170"/>
                </a:lnTo>
                <a:lnTo>
                  <a:pt x="1952" y="1167"/>
                </a:lnTo>
                <a:lnTo>
                  <a:pt x="1960" y="1167"/>
                </a:lnTo>
                <a:lnTo>
                  <a:pt x="1962" y="1165"/>
                </a:lnTo>
                <a:lnTo>
                  <a:pt x="1964" y="1165"/>
                </a:lnTo>
                <a:lnTo>
                  <a:pt x="1967" y="1163"/>
                </a:lnTo>
                <a:lnTo>
                  <a:pt x="1969" y="1163"/>
                </a:lnTo>
                <a:lnTo>
                  <a:pt x="1969" y="1160"/>
                </a:lnTo>
                <a:lnTo>
                  <a:pt x="1971" y="1160"/>
                </a:lnTo>
                <a:lnTo>
                  <a:pt x="1971" y="1155"/>
                </a:lnTo>
                <a:lnTo>
                  <a:pt x="1974" y="1151"/>
                </a:lnTo>
                <a:lnTo>
                  <a:pt x="1974" y="1132"/>
                </a:lnTo>
                <a:lnTo>
                  <a:pt x="1981" y="1113"/>
                </a:lnTo>
                <a:lnTo>
                  <a:pt x="1981" y="1103"/>
                </a:lnTo>
                <a:lnTo>
                  <a:pt x="1983" y="1094"/>
                </a:lnTo>
                <a:lnTo>
                  <a:pt x="1983" y="1087"/>
                </a:lnTo>
                <a:lnTo>
                  <a:pt x="1983" y="1079"/>
                </a:lnTo>
                <a:lnTo>
                  <a:pt x="1983" y="1075"/>
                </a:lnTo>
                <a:lnTo>
                  <a:pt x="1983" y="1072"/>
                </a:lnTo>
                <a:lnTo>
                  <a:pt x="1983" y="1070"/>
                </a:lnTo>
                <a:lnTo>
                  <a:pt x="1983" y="1065"/>
                </a:lnTo>
                <a:lnTo>
                  <a:pt x="1983" y="1060"/>
                </a:lnTo>
                <a:lnTo>
                  <a:pt x="1981" y="1060"/>
                </a:lnTo>
                <a:lnTo>
                  <a:pt x="1981" y="1058"/>
                </a:lnTo>
                <a:lnTo>
                  <a:pt x="1981" y="1056"/>
                </a:lnTo>
                <a:lnTo>
                  <a:pt x="1976" y="1051"/>
                </a:lnTo>
                <a:lnTo>
                  <a:pt x="1971" y="1046"/>
                </a:lnTo>
                <a:lnTo>
                  <a:pt x="1971" y="1044"/>
                </a:lnTo>
                <a:lnTo>
                  <a:pt x="1969" y="1037"/>
                </a:lnTo>
                <a:lnTo>
                  <a:pt x="1967" y="1037"/>
                </a:lnTo>
                <a:lnTo>
                  <a:pt x="1967" y="1034"/>
                </a:lnTo>
                <a:lnTo>
                  <a:pt x="1964" y="1034"/>
                </a:lnTo>
                <a:lnTo>
                  <a:pt x="1962" y="1032"/>
                </a:lnTo>
                <a:lnTo>
                  <a:pt x="1962" y="1030"/>
                </a:lnTo>
                <a:lnTo>
                  <a:pt x="1960" y="1027"/>
                </a:lnTo>
                <a:lnTo>
                  <a:pt x="1955" y="1025"/>
                </a:lnTo>
                <a:lnTo>
                  <a:pt x="1952" y="1018"/>
                </a:lnTo>
                <a:lnTo>
                  <a:pt x="1948" y="1013"/>
                </a:lnTo>
                <a:lnTo>
                  <a:pt x="1941" y="1008"/>
                </a:lnTo>
                <a:lnTo>
                  <a:pt x="1936" y="1006"/>
                </a:lnTo>
                <a:lnTo>
                  <a:pt x="1931" y="999"/>
                </a:lnTo>
                <a:lnTo>
                  <a:pt x="1929" y="996"/>
                </a:lnTo>
                <a:lnTo>
                  <a:pt x="1924" y="994"/>
                </a:lnTo>
                <a:lnTo>
                  <a:pt x="1924" y="992"/>
                </a:lnTo>
                <a:lnTo>
                  <a:pt x="1919" y="992"/>
                </a:lnTo>
                <a:lnTo>
                  <a:pt x="1917" y="989"/>
                </a:lnTo>
                <a:lnTo>
                  <a:pt x="1915" y="989"/>
                </a:lnTo>
                <a:lnTo>
                  <a:pt x="1915" y="987"/>
                </a:lnTo>
                <a:lnTo>
                  <a:pt x="1912" y="985"/>
                </a:lnTo>
                <a:lnTo>
                  <a:pt x="1910" y="980"/>
                </a:lnTo>
                <a:lnTo>
                  <a:pt x="1905" y="977"/>
                </a:lnTo>
                <a:lnTo>
                  <a:pt x="1903" y="977"/>
                </a:lnTo>
                <a:lnTo>
                  <a:pt x="1900" y="975"/>
                </a:lnTo>
                <a:lnTo>
                  <a:pt x="1900" y="973"/>
                </a:lnTo>
                <a:lnTo>
                  <a:pt x="1898" y="973"/>
                </a:lnTo>
                <a:lnTo>
                  <a:pt x="1896" y="970"/>
                </a:lnTo>
                <a:lnTo>
                  <a:pt x="1891" y="970"/>
                </a:lnTo>
                <a:lnTo>
                  <a:pt x="1888" y="970"/>
                </a:lnTo>
                <a:lnTo>
                  <a:pt x="1886" y="968"/>
                </a:lnTo>
                <a:lnTo>
                  <a:pt x="1884" y="968"/>
                </a:lnTo>
                <a:lnTo>
                  <a:pt x="1881" y="968"/>
                </a:lnTo>
                <a:lnTo>
                  <a:pt x="1874" y="963"/>
                </a:lnTo>
                <a:lnTo>
                  <a:pt x="1865" y="963"/>
                </a:lnTo>
                <a:lnTo>
                  <a:pt x="1862" y="963"/>
                </a:lnTo>
                <a:lnTo>
                  <a:pt x="1860" y="968"/>
                </a:lnTo>
                <a:lnTo>
                  <a:pt x="1843" y="970"/>
                </a:lnTo>
                <a:lnTo>
                  <a:pt x="1839" y="973"/>
                </a:lnTo>
                <a:lnTo>
                  <a:pt x="1817" y="977"/>
                </a:lnTo>
                <a:lnTo>
                  <a:pt x="1815" y="977"/>
                </a:lnTo>
                <a:lnTo>
                  <a:pt x="1813" y="977"/>
                </a:lnTo>
                <a:lnTo>
                  <a:pt x="1810" y="977"/>
                </a:lnTo>
                <a:lnTo>
                  <a:pt x="1803" y="980"/>
                </a:lnTo>
                <a:lnTo>
                  <a:pt x="1801" y="980"/>
                </a:lnTo>
                <a:lnTo>
                  <a:pt x="1798" y="985"/>
                </a:lnTo>
                <a:lnTo>
                  <a:pt x="1796" y="987"/>
                </a:lnTo>
                <a:lnTo>
                  <a:pt x="1791" y="989"/>
                </a:lnTo>
                <a:lnTo>
                  <a:pt x="1787" y="992"/>
                </a:lnTo>
                <a:lnTo>
                  <a:pt x="1782" y="994"/>
                </a:lnTo>
                <a:lnTo>
                  <a:pt x="1782" y="996"/>
                </a:lnTo>
                <a:lnTo>
                  <a:pt x="1777" y="996"/>
                </a:lnTo>
                <a:lnTo>
                  <a:pt x="1772" y="996"/>
                </a:lnTo>
                <a:lnTo>
                  <a:pt x="1770" y="996"/>
                </a:lnTo>
                <a:lnTo>
                  <a:pt x="1770" y="994"/>
                </a:lnTo>
                <a:lnTo>
                  <a:pt x="1770" y="992"/>
                </a:lnTo>
                <a:lnTo>
                  <a:pt x="1770" y="989"/>
                </a:lnTo>
                <a:lnTo>
                  <a:pt x="1770" y="987"/>
                </a:lnTo>
                <a:lnTo>
                  <a:pt x="1772" y="985"/>
                </a:lnTo>
                <a:lnTo>
                  <a:pt x="1772" y="977"/>
                </a:lnTo>
                <a:lnTo>
                  <a:pt x="1777" y="975"/>
                </a:lnTo>
                <a:lnTo>
                  <a:pt x="1777" y="973"/>
                </a:lnTo>
                <a:lnTo>
                  <a:pt x="1779" y="970"/>
                </a:lnTo>
                <a:lnTo>
                  <a:pt x="1779" y="968"/>
                </a:lnTo>
                <a:lnTo>
                  <a:pt x="1779" y="963"/>
                </a:lnTo>
                <a:lnTo>
                  <a:pt x="1782" y="961"/>
                </a:lnTo>
                <a:lnTo>
                  <a:pt x="1782" y="958"/>
                </a:lnTo>
                <a:lnTo>
                  <a:pt x="1779" y="958"/>
                </a:lnTo>
                <a:lnTo>
                  <a:pt x="1779" y="956"/>
                </a:lnTo>
                <a:lnTo>
                  <a:pt x="1779" y="954"/>
                </a:lnTo>
                <a:lnTo>
                  <a:pt x="1782" y="956"/>
                </a:lnTo>
                <a:lnTo>
                  <a:pt x="1784" y="956"/>
                </a:lnTo>
                <a:lnTo>
                  <a:pt x="1787" y="956"/>
                </a:lnTo>
                <a:lnTo>
                  <a:pt x="1794" y="956"/>
                </a:lnTo>
                <a:lnTo>
                  <a:pt x="1801" y="949"/>
                </a:lnTo>
                <a:lnTo>
                  <a:pt x="1803" y="947"/>
                </a:lnTo>
                <a:lnTo>
                  <a:pt x="1808" y="947"/>
                </a:lnTo>
                <a:lnTo>
                  <a:pt x="1808" y="944"/>
                </a:lnTo>
                <a:lnTo>
                  <a:pt x="1810" y="944"/>
                </a:lnTo>
                <a:lnTo>
                  <a:pt x="1810" y="942"/>
                </a:lnTo>
                <a:lnTo>
                  <a:pt x="1813" y="942"/>
                </a:lnTo>
                <a:lnTo>
                  <a:pt x="1815" y="939"/>
                </a:lnTo>
                <a:lnTo>
                  <a:pt x="1815" y="937"/>
                </a:lnTo>
                <a:lnTo>
                  <a:pt x="1817" y="937"/>
                </a:lnTo>
                <a:lnTo>
                  <a:pt x="1817" y="932"/>
                </a:lnTo>
                <a:lnTo>
                  <a:pt x="1822" y="932"/>
                </a:lnTo>
                <a:lnTo>
                  <a:pt x="1827" y="928"/>
                </a:lnTo>
                <a:lnTo>
                  <a:pt x="1829" y="925"/>
                </a:lnTo>
                <a:lnTo>
                  <a:pt x="1832" y="925"/>
                </a:lnTo>
                <a:lnTo>
                  <a:pt x="1834" y="923"/>
                </a:lnTo>
                <a:lnTo>
                  <a:pt x="1834" y="918"/>
                </a:lnTo>
                <a:lnTo>
                  <a:pt x="1839" y="918"/>
                </a:lnTo>
                <a:lnTo>
                  <a:pt x="1841" y="918"/>
                </a:lnTo>
                <a:lnTo>
                  <a:pt x="1841" y="916"/>
                </a:lnTo>
                <a:lnTo>
                  <a:pt x="1841" y="913"/>
                </a:lnTo>
                <a:lnTo>
                  <a:pt x="1843" y="913"/>
                </a:lnTo>
                <a:lnTo>
                  <a:pt x="1841" y="909"/>
                </a:lnTo>
                <a:lnTo>
                  <a:pt x="1841" y="904"/>
                </a:lnTo>
                <a:lnTo>
                  <a:pt x="1841" y="899"/>
                </a:lnTo>
                <a:lnTo>
                  <a:pt x="1841" y="897"/>
                </a:lnTo>
                <a:lnTo>
                  <a:pt x="1839" y="894"/>
                </a:lnTo>
                <a:lnTo>
                  <a:pt x="1839" y="892"/>
                </a:lnTo>
                <a:lnTo>
                  <a:pt x="1839" y="890"/>
                </a:lnTo>
                <a:lnTo>
                  <a:pt x="1834" y="885"/>
                </a:lnTo>
                <a:lnTo>
                  <a:pt x="1832" y="882"/>
                </a:lnTo>
                <a:lnTo>
                  <a:pt x="1829" y="878"/>
                </a:lnTo>
                <a:lnTo>
                  <a:pt x="1829" y="875"/>
                </a:lnTo>
                <a:lnTo>
                  <a:pt x="1827" y="871"/>
                </a:lnTo>
                <a:lnTo>
                  <a:pt x="1827" y="866"/>
                </a:lnTo>
                <a:lnTo>
                  <a:pt x="1824" y="863"/>
                </a:lnTo>
                <a:lnTo>
                  <a:pt x="1824" y="854"/>
                </a:lnTo>
                <a:lnTo>
                  <a:pt x="1827" y="849"/>
                </a:lnTo>
                <a:lnTo>
                  <a:pt x="1829" y="842"/>
                </a:lnTo>
                <a:lnTo>
                  <a:pt x="1834" y="842"/>
                </a:lnTo>
                <a:lnTo>
                  <a:pt x="1839" y="840"/>
                </a:lnTo>
                <a:lnTo>
                  <a:pt x="1841" y="840"/>
                </a:lnTo>
                <a:lnTo>
                  <a:pt x="1846" y="842"/>
                </a:lnTo>
                <a:lnTo>
                  <a:pt x="1848" y="842"/>
                </a:lnTo>
                <a:lnTo>
                  <a:pt x="1851" y="842"/>
                </a:lnTo>
                <a:lnTo>
                  <a:pt x="1851" y="844"/>
                </a:lnTo>
                <a:lnTo>
                  <a:pt x="1858" y="844"/>
                </a:lnTo>
                <a:lnTo>
                  <a:pt x="1860" y="849"/>
                </a:lnTo>
                <a:lnTo>
                  <a:pt x="1865" y="849"/>
                </a:lnTo>
                <a:lnTo>
                  <a:pt x="1867" y="849"/>
                </a:lnTo>
                <a:lnTo>
                  <a:pt x="1870" y="852"/>
                </a:lnTo>
                <a:lnTo>
                  <a:pt x="1872" y="852"/>
                </a:lnTo>
                <a:lnTo>
                  <a:pt x="1874" y="852"/>
                </a:lnTo>
                <a:lnTo>
                  <a:pt x="1881" y="852"/>
                </a:lnTo>
                <a:lnTo>
                  <a:pt x="1886" y="852"/>
                </a:lnTo>
                <a:lnTo>
                  <a:pt x="1891" y="852"/>
                </a:lnTo>
                <a:lnTo>
                  <a:pt x="1891" y="849"/>
                </a:lnTo>
                <a:lnTo>
                  <a:pt x="1896" y="844"/>
                </a:lnTo>
                <a:lnTo>
                  <a:pt x="1898" y="844"/>
                </a:lnTo>
                <a:lnTo>
                  <a:pt x="1898" y="842"/>
                </a:lnTo>
                <a:lnTo>
                  <a:pt x="1900" y="840"/>
                </a:lnTo>
                <a:lnTo>
                  <a:pt x="1900" y="837"/>
                </a:lnTo>
                <a:lnTo>
                  <a:pt x="1903" y="835"/>
                </a:lnTo>
                <a:lnTo>
                  <a:pt x="1905" y="830"/>
                </a:lnTo>
                <a:lnTo>
                  <a:pt x="1910" y="828"/>
                </a:lnTo>
                <a:lnTo>
                  <a:pt x="1915" y="828"/>
                </a:lnTo>
                <a:lnTo>
                  <a:pt x="1917" y="828"/>
                </a:lnTo>
                <a:lnTo>
                  <a:pt x="1924" y="828"/>
                </a:lnTo>
                <a:lnTo>
                  <a:pt x="1926" y="828"/>
                </a:lnTo>
                <a:lnTo>
                  <a:pt x="1931" y="828"/>
                </a:lnTo>
                <a:lnTo>
                  <a:pt x="1933" y="828"/>
                </a:lnTo>
                <a:lnTo>
                  <a:pt x="1936" y="825"/>
                </a:lnTo>
                <a:lnTo>
                  <a:pt x="1941" y="825"/>
                </a:lnTo>
                <a:lnTo>
                  <a:pt x="1945" y="825"/>
                </a:lnTo>
                <a:lnTo>
                  <a:pt x="1948" y="825"/>
                </a:lnTo>
                <a:lnTo>
                  <a:pt x="1950" y="823"/>
                </a:lnTo>
                <a:lnTo>
                  <a:pt x="1952" y="823"/>
                </a:lnTo>
                <a:lnTo>
                  <a:pt x="1952" y="821"/>
                </a:lnTo>
                <a:lnTo>
                  <a:pt x="1955" y="821"/>
                </a:lnTo>
                <a:lnTo>
                  <a:pt x="1962" y="816"/>
                </a:lnTo>
                <a:lnTo>
                  <a:pt x="1964" y="816"/>
                </a:lnTo>
                <a:lnTo>
                  <a:pt x="1967" y="814"/>
                </a:lnTo>
                <a:lnTo>
                  <a:pt x="1969" y="814"/>
                </a:lnTo>
                <a:lnTo>
                  <a:pt x="1971" y="811"/>
                </a:lnTo>
                <a:lnTo>
                  <a:pt x="1974" y="811"/>
                </a:lnTo>
                <a:lnTo>
                  <a:pt x="1974" y="809"/>
                </a:lnTo>
                <a:lnTo>
                  <a:pt x="1976" y="809"/>
                </a:lnTo>
                <a:lnTo>
                  <a:pt x="1981" y="807"/>
                </a:lnTo>
                <a:lnTo>
                  <a:pt x="1983" y="807"/>
                </a:lnTo>
                <a:lnTo>
                  <a:pt x="1986" y="804"/>
                </a:lnTo>
                <a:lnTo>
                  <a:pt x="1988" y="802"/>
                </a:lnTo>
                <a:lnTo>
                  <a:pt x="1990" y="802"/>
                </a:lnTo>
                <a:lnTo>
                  <a:pt x="1993" y="797"/>
                </a:lnTo>
                <a:lnTo>
                  <a:pt x="1993" y="795"/>
                </a:lnTo>
                <a:lnTo>
                  <a:pt x="1997" y="795"/>
                </a:lnTo>
                <a:lnTo>
                  <a:pt x="2000" y="792"/>
                </a:lnTo>
                <a:lnTo>
                  <a:pt x="2002" y="792"/>
                </a:lnTo>
                <a:lnTo>
                  <a:pt x="2002" y="790"/>
                </a:lnTo>
                <a:lnTo>
                  <a:pt x="2005" y="790"/>
                </a:lnTo>
                <a:lnTo>
                  <a:pt x="2007" y="788"/>
                </a:lnTo>
                <a:lnTo>
                  <a:pt x="2009" y="788"/>
                </a:lnTo>
                <a:lnTo>
                  <a:pt x="2014" y="785"/>
                </a:lnTo>
                <a:lnTo>
                  <a:pt x="2016" y="783"/>
                </a:lnTo>
                <a:lnTo>
                  <a:pt x="2019" y="783"/>
                </a:lnTo>
                <a:lnTo>
                  <a:pt x="2019" y="780"/>
                </a:lnTo>
                <a:lnTo>
                  <a:pt x="2021" y="780"/>
                </a:lnTo>
                <a:lnTo>
                  <a:pt x="2024" y="780"/>
                </a:lnTo>
                <a:lnTo>
                  <a:pt x="2024" y="776"/>
                </a:lnTo>
                <a:lnTo>
                  <a:pt x="2028" y="776"/>
                </a:lnTo>
                <a:lnTo>
                  <a:pt x="2028" y="773"/>
                </a:lnTo>
                <a:lnTo>
                  <a:pt x="2031" y="773"/>
                </a:lnTo>
                <a:lnTo>
                  <a:pt x="2033" y="773"/>
                </a:lnTo>
                <a:lnTo>
                  <a:pt x="2033" y="771"/>
                </a:lnTo>
                <a:lnTo>
                  <a:pt x="2035" y="769"/>
                </a:lnTo>
                <a:lnTo>
                  <a:pt x="2038" y="769"/>
                </a:lnTo>
                <a:lnTo>
                  <a:pt x="2038" y="766"/>
                </a:lnTo>
                <a:lnTo>
                  <a:pt x="2043" y="766"/>
                </a:lnTo>
                <a:lnTo>
                  <a:pt x="2045" y="764"/>
                </a:lnTo>
                <a:lnTo>
                  <a:pt x="2045" y="761"/>
                </a:lnTo>
                <a:lnTo>
                  <a:pt x="2047" y="761"/>
                </a:lnTo>
                <a:lnTo>
                  <a:pt x="2050" y="761"/>
                </a:lnTo>
                <a:lnTo>
                  <a:pt x="2050" y="757"/>
                </a:lnTo>
                <a:lnTo>
                  <a:pt x="2052" y="754"/>
                </a:lnTo>
                <a:lnTo>
                  <a:pt x="2054" y="754"/>
                </a:lnTo>
                <a:lnTo>
                  <a:pt x="2054" y="752"/>
                </a:lnTo>
                <a:lnTo>
                  <a:pt x="2057" y="750"/>
                </a:lnTo>
                <a:lnTo>
                  <a:pt x="2061" y="747"/>
                </a:lnTo>
                <a:lnTo>
                  <a:pt x="2064" y="747"/>
                </a:lnTo>
                <a:lnTo>
                  <a:pt x="2064" y="745"/>
                </a:lnTo>
                <a:lnTo>
                  <a:pt x="2071" y="735"/>
                </a:lnTo>
                <a:lnTo>
                  <a:pt x="2073" y="735"/>
                </a:lnTo>
                <a:lnTo>
                  <a:pt x="2073" y="733"/>
                </a:lnTo>
                <a:lnTo>
                  <a:pt x="2076" y="733"/>
                </a:lnTo>
                <a:lnTo>
                  <a:pt x="2076" y="731"/>
                </a:lnTo>
                <a:lnTo>
                  <a:pt x="2078" y="726"/>
                </a:lnTo>
                <a:lnTo>
                  <a:pt x="2085" y="721"/>
                </a:lnTo>
                <a:lnTo>
                  <a:pt x="2090" y="719"/>
                </a:lnTo>
                <a:lnTo>
                  <a:pt x="2095" y="712"/>
                </a:lnTo>
                <a:lnTo>
                  <a:pt x="2097" y="709"/>
                </a:lnTo>
                <a:lnTo>
                  <a:pt x="2102" y="707"/>
                </a:lnTo>
                <a:lnTo>
                  <a:pt x="2104" y="707"/>
                </a:lnTo>
                <a:lnTo>
                  <a:pt x="2104" y="704"/>
                </a:lnTo>
                <a:lnTo>
                  <a:pt x="2111" y="700"/>
                </a:lnTo>
                <a:lnTo>
                  <a:pt x="2116" y="695"/>
                </a:lnTo>
                <a:lnTo>
                  <a:pt x="2118" y="693"/>
                </a:lnTo>
                <a:lnTo>
                  <a:pt x="2121" y="693"/>
                </a:lnTo>
                <a:lnTo>
                  <a:pt x="2123" y="690"/>
                </a:lnTo>
                <a:lnTo>
                  <a:pt x="2125" y="690"/>
                </a:lnTo>
                <a:lnTo>
                  <a:pt x="2125" y="688"/>
                </a:lnTo>
                <a:lnTo>
                  <a:pt x="2130" y="688"/>
                </a:lnTo>
                <a:lnTo>
                  <a:pt x="2133" y="688"/>
                </a:lnTo>
                <a:lnTo>
                  <a:pt x="2135" y="685"/>
                </a:lnTo>
                <a:lnTo>
                  <a:pt x="2140" y="685"/>
                </a:lnTo>
                <a:lnTo>
                  <a:pt x="2142" y="683"/>
                </a:lnTo>
                <a:lnTo>
                  <a:pt x="2149" y="683"/>
                </a:lnTo>
                <a:lnTo>
                  <a:pt x="2163" y="683"/>
                </a:lnTo>
                <a:lnTo>
                  <a:pt x="2170" y="681"/>
                </a:lnTo>
                <a:lnTo>
                  <a:pt x="2173" y="681"/>
                </a:lnTo>
                <a:lnTo>
                  <a:pt x="2175" y="678"/>
                </a:lnTo>
                <a:lnTo>
                  <a:pt x="2178" y="678"/>
                </a:lnTo>
                <a:lnTo>
                  <a:pt x="2180" y="674"/>
                </a:lnTo>
                <a:lnTo>
                  <a:pt x="2187" y="671"/>
                </a:lnTo>
                <a:lnTo>
                  <a:pt x="2187" y="669"/>
                </a:lnTo>
                <a:lnTo>
                  <a:pt x="2189" y="666"/>
                </a:lnTo>
                <a:lnTo>
                  <a:pt x="2189" y="662"/>
                </a:lnTo>
                <a:lnTo>
                  <a:pt x="2189" y="659"/>
                </a:lnTo>
                <a:lnTo>
                  <a:pt x="2189" y="655"/>
                </a:lnTo>
                <a:lnTo>
                  <a:pt x="2187" y="652"/>
                </a:lnTo>
                <a:close/>
              </a:path>
            </a:pathLst>
          </a:custGeom>
          <a:solidFill>
            <a:srgbClr val="339933"/>
          </a:solidFill>
          <a:ln w="269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3" name="Freeform 1041"/>
          <p:cNvSpPr>
            <a:spLocks/>
          </p:cNvSpPr>
          <p:nvPr/>
        </p:nvSpPr>
        <p:spPr bwMode="auto">
          <a:xfrm>
            <a:off x="1905000" y="3505200"/>
            <a:ext cx="1485900" cy="1446213"/>
          </a:xfrm>
          <a:custGeom>
            <a:avLst/>
            <a:gdLst>
              <a:gd name="T0" fmla="*/ 2147483647 w 936"/>
              <a:gd name="T1" fmla="*/ 2147483647 h 911"/>
              <a:gd name="T2" fmla="*/ 2147483647 w 936"/>
              <a:gd name="T3" fmla="*/ 2147483647 h 911"/>
              <a:gd name="T4" fmla="*/ 2147483647 w 936"/>
              <a:gd name="T5" fmla="*/ 2147483647 h 911"/>
              <a:gd name="T6" fmla="*/ 2147483647 w 936"/>
              <a:gd name="T7" fmla="*/ 2147483647 h 911"/>
              <a:gd name="T8" fmla="*/ 2147483647 w 936"/>
              <a:gd name="T9" fmla="*/ 2147483647 h 911"/>
              <a:gd name="T10" fmla="*/ 2147483647 w 936"/>
              <a:gd name="T11" fmla="*/ 2147483647 h 911"/>
              <a:gd name="T12" fmla="*/ 2147483647 w 936"/>
              <a:gd name="T13" fmla="*/ 2147483647 h 911"/>
              <a:gd name="T14" fmla="*/ 2147483647 w 936"/>
              <a:gd name="T15" fmla="*/ 2147483647 h 911"/>
              <a:gd name="T16" fmla="*/ 2147483647 w 936"/>
              <a:gd name="T17" fmla="*/ 2147483647 h 911"/>
              <a:gd name="T18" fmla="*/ 2147483647 w 936"/>
              <a:gd name="T19" fmla="*/ 2147483647 h 911"/>
              <a:gd name="T20" fmla="*/ 2147483647 w 936"/>
              <a:gd name="T21" fmla="*/ 2147483647 h 911"/>
              <a:gd name="T22" fmla="*/ 2147483647 w 936"/>
              <a:gd name="T23" fmla="*/ 2147483647 h 911"/>
              <a:gd name="T24" fmla="*/ 2147483647 w 936"/>
              <a:gd name="T25" fmla="*/ 2147483647 h 911"/>
              <a:gd name="T26" fmla="*/ 2147483647 w 936"/>
              <a:gd name="T27" fmla="*/ 2147483647 h 911"/>
              <a:gd name="T28" fmla="*/ 2147483647 w 936"/>
              <a:gd name="T29" fmla="*/ 2147483647 h 911"/>
              <a:gd name="T30" fmla="*/ 2147483647 w 936"/>
              <a:gd name="T31" fmla="*/ 2147483647 h 911"/>
              <a:gd name="T32" fmla="*/ 2147483647 w 936"/>
              <a:gd name="T33" fmla="*/ 2147483647 h 911"/>
              <a:gd name="T34" fmla="*/ 2147483647 w 936"/>
              <a:gd name="T35" fmla="*/ 2147483647 h 911"/>
              <a:gd name="T36" fmla="*/ 2147483647 w 936"/>
              <a:gd name="T37" fmla="*/ 2147483647 h 911"/>
              <a:gd name="T38" fmla="*/ 2147483647 w 936"/>
              <a:gd name="T39" fmla="*/ 2147483647 h 911"/>
              <a:gd name="T40" fmla="*/ 2147483647 w 936"/>
              <a:gd name="T41" fmla="*/ 2147483647 h 911"/>
              <a:gd name="T42" fmla="*/ 2147483647 w 936"/>
              <a:gd name="T43" fmla="*/ 2147483647 h 911"/>
              <a:gd name="T44" fmla="*/ 2147483647 w 936"/>
              <a:gd name="T45" fmla="*/ 2147483647 h 911"/>
              <a:gd name="T46" fmla="*/ 2147483647 w 936"/>
              <a:gd name="T47" fmla="*/ 2147483647 h 911"/>
              <a:gd name="T48" fmla="*/ 2147483647 w 936"/>
              <a:gd name="T49" fmla="*/ 2147483647 h 911"/>
              <a:gd name="T50" fmla="*/ 2147483647 w 936"/>
              <a:gd name="T51" fmla="*/ 2147483647 h 911"/>
              <a:gd name="T52" fmla="*/ 2147483647 w 936"/>
              <a:gd name="T53" fmla="*/ 2147483647 h 911"/>
              <a:gd name="T54" fmla="*/ 2147483647 w 936"/>
              <a:gd name="T55" fmla="*/ 2147483647 h 911"/>
              <a:gd name="T56" fmla="*/ 2147483647 w 936"/>
              <a:gd name="T57" fmla="*/ 2147483647 h 911"/>
              <a:gd name="T58" fmla="*/ 2147483647 w 936"/>
              <a:gd name="T59" fmla="*/ 2147483647 h 911"/>
              <a:gd name="T60" fmla="*/ 2147483647 w 936"/>
              <a:gd name="T61" fmla="*/ 2147483647 h 911"/>
              <a:gd name="T62" fmla="*/ 2147483647 w 936"/>
              <a:gd name="T63" fmla="*/ 2147483647 h 911"/>
              <a:gd name="T64" fmla="*/ 2147483647 w 936"/>
              <a:gd name="T65" fmla="*/ 2147483647 h 911"/>
              <a:gd name="T66" fmla="*/ 2147483647 w 936"/>
              <a:gd name="T67" fmla="*/ 2147483647 h 911"/>
              <a:gd name="T68" fmla="*/ 2147483647 w 936"/>
              <a:gd name="T69" fmla="*/ 2147483647 h 911"/>
              <a:gd name="T70" fmla="*/ 2147483647 w 936"/>
              <a:gd name="T71" fmla="*/ 2147483647 h 911"/>
              <a:gd name="T72" fmla="*/ 2147483647 w 936"/>
              <a:gd name="T73" fmla="*/ 2147483647 h 911"/>
              <a:gd name="T74" fmla="*/ 2147483647 w 936"/>
              <a:gd name="T75" fmla="*/ 2147483647 h 911"/>
              <a:gd name="T76" fmla="*/ 2147483647 w 936"/>
              <a:gd name="T77" fmla="*/ 2147483647 h 911"/>
              <a:gd name="T78" fmla="*/ 2147483647 w 936"/>
              <a:gd name="T79" fmla="*/ 2147483647 h 911"/>
              <a:gd name="T80" fmla="*/ 2147483647 w 936"/>
              <a:gd name="T81" fmla="*/ 2147483647 h 911"/>
              <a:gd name="T82" fmla="*/ 2147483647 w 936"/>
              <a:gd name="T83" fmla="*/ 2147483647 h 911"/>
              <a:gd name="T84" fmla="*/ 2147483647 w 936"/>
              <a:gd name="T85" fmla="*/ 2147483647 h 911"/>
              <a:gd name="T86" fmla="*/ 2147483647 w 936"/>
              <a:gd name="T87" fmla="*/ 2147483647 h 911"/>
              <a:gd name="T88" fmla="*/ 2147483647 w 936"/>
              <a:gd name="T89" fmla="*/ 2147483647 h 911"/>
              <a:gd name="T90" fmla="*/ 2147483647 w 936"/>
              <a:gd name="T91" fmla="*/ 2147483647 h 911"/>
              <a:gd name="T92" fmla="*/ 2147483647 w 936"/>
              <a:gd name="T93" fmla="*/ 2147483647 h 911"/>
              <a:gd name="T94" fmla="*/ 2147483647 w 936"/>
              <a:gd name="T95" fmla="*/ 2147483647 h 911"/>
              <a:gd name="T96" fmla="*/ 2147483647 w 936"/>
              <a:gd name="T97" fmla="*/ 2147483647 h 911"/>
              <a:gd name="T98" fmla="*/ 2147483647 w 936"/>
              <a:gd name="T99" fmla="*/ 2147483647 h 911"/>
              <a:gd name="T100" fmla="*/ 2147483647 w 936"/>
              <a:gd name="T101" fmla="*/ 2147483647 h 911"/>
              <a:gd name="T102" fmla="*/ 2147483647 w 936"/>
              <a:gd name="T103" fmla="*/ 2147483647 h 911"/>
              <a:gd name="T104" fmla="*/ 2147483647 w 936"/>
              <a:gd name="T105" fmla="*/ 2147483647 h 911"/>
              <a:gd name="T106" fmla="*/ 2147483647 w 936"/>
              <a:gd name="T107" fmla="*/ 2147483647 h 911"/>
              <a:gd name="T108" fmla="*/ 2147483647 w 936"/>
              <a:gd name="T109" fmla="*/ 2147483647 h 911"/>
              <a:gd name="T110" fmla="*/ 2147483647 w 936"/>
              <a:gd name="T111" fmla="*/ 2147483647 h 911"/>
              <a:gd name="T112" fmla="*/ 2147483647 w 936"/>
              <a:gd name="T113" fmla="*/ 2147483647 h 911"/>
              <a:gd name="T114" fmla="*/ 2147483647 w 936"/>
              <a:gd name="T115" fmla="*/ 2147483647 h 911"/>
              <a:gd name="T116" fmla="*/ 2147483647 w 936"/>
              <a:gd name="T117" fmla="*/ 2147483647 h 911"/>
              <a:gd name="T118" fmla="*/ 2147483647 w 936"/>
              <a:gd name="T119" fmla="*/ 2147483647 h 911"/>
              <a:gd name="T120" fmla="*/ 2147483647 w 936"/>
              <a:gd name="T121" fmla="*/ 2147483647 h 911"/>
              <a:gd name="T122" fmla="*/ 2147483647 w 936"/>
              <a:gd name="T123" fmla="*/ 2147483647 h 911"/>
              <a:gd name="T124" fmla="*/ 2147483647 w 936"/>
              <a:gd name="T125" fmla="*/ 2147483647 h 91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36"/>
              <a:gd name="T190" fmla="*/ 0 h 911"/>
              <a:gd name="T191" fmla="*/ 936 w 936"/>
              <a:gd name="T192" fmla="*/ 911 h 91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36" h="911">
                <a:moveTo>
                  <a:pt x="927" y="444"/>
                </a:moveTo>
                <a:lnTo>
                  <a:pt x="924" y="441"/>
                </a:lnTo>
                <a:lnTo>
                  <a:pt x="924" y="439"/>
                </a:lnTo>
                <a:lnTo>
                  <a:pt x="922" y="439"/>
                </a:lnTo>
                <a:lnTo>
                  <a:pt x="920" y="437"/>
                </a:lnTo>
                <a:lnTo>
                  <a:pt x="912" y="434"/>
                </a:lnTo>
                <a:lnTo>
                  <a:pt x="912" y="432"/>
                </a:lnTo>
                <a:lnTo>
                  <a:pt x="910" y="427"/>
                </a:lnTo>
                <a:lnTo>
                  <a:pt x="908" y="427"/>
                </a:lnTo>
                <a:lnTo>
                  <a:pt x="908" y="425"/>
                </a:lnTo>
                <a:lnTo>
                  <a:pt x="905" y="422"/>
                </a:lnTo>
                <a:lnTo>
                  <a:pt x="903" y="420"/>
                </a:lnTo>
                <a:lnTo>
                  <a:pt x="903" y="418"/>
                </a:lnTo>
                <a:lnTo>
                  <a:pt x="901" y="415"/>
                </a:lnTo>
                <a:lnTo>
                  <a:pt x="898" y="413"/>
                </a:lnTo>
                <a:lnTo>
                  <a:pt x="898" y="408"/>
                </a:lnTo>
                <a:lnTo>
                  <a:pt x="901" y="401"/>
                </a:lnTo>
                <a:lnTo>
                  <a:pt x="901" y="399"/>
                </a:lnTo>
                <a:lnTo>
                  <a:pt x="903" y="396"/>
                </a:lnTo>
                <a:lnTo>
                  <a:pt x="901" y="394"/>
                </a:lnTo>
                <a:lnTo>
                  <a:pt x="901" y="392"/>
                </a:lnTo>
                <a:lnTo>
                  <a:pt x="898" y="392"/>
                </a:lnTo>
                <a:lnTo>
                  <a:pt x="891" y="394"/>
                </a:lnTo>
                <a:lnTo>
                  <a:pt x="879" y="394"/>
                </a:lnTo>
                <a:lnTo>
                  <a:pt x="872" y="396"/>
                </a:lnTo>
                <a:lnTo>
                  <a:pt x="867" y="396"/>
                </a:lnTo>
                <a:lnTo>
                  <a:pt x="865" y="396"/>
                </a:lnTo>
                <a:lnTo>
                  <a:pt x="865" y="394"/>
                </a:lnTo>
                <a:lnTo>
                  <a:pt x="858" y="394"/>
                </a:lnTo>
                <a:lnTo>
                  <a:pt x="856" y="392"/>
                </a:lnTo>
                <a:lnTo>
                  <a:pt x="853" y="392"/>
                </a:lnTo>
                <a:lnTo>
                  <a:pt x="853" y="387"/>
                </a:lnTo>
                <a:lnTo>
                  <a:pt x="851" y="387"/>
                </a:lnTo>
                <a:lnTo>
                  <a:pt x="846" y="387"/>
                </a:lnTo>
                <a:lnTo>
                  <a:pt x="844" y="387"/>
                </a:lnTo>
                <a:lnTo>
                  <a:pt x="839" y="384"/>
                </a:lnTo>
                <a:lnTo>
                  <a:pt x="837" y="384"/>
                </a:lnTo>
                <a:lnTo>
                  <a:pt x="834" y="382"/>
                </a:lnTo>
                <a:lnTo>
                  <a:pt x="830" y="382"/>
                </a:lnTo>
                <a:lnTo>
                  <a:pt x="830" y="380"/>
                </a:lnTo>
                <a:lnTo>
                  <a:pt x="827" y="380"/>
                </a:lnTo>
                <a:lnTo>
                  <a:pt x="820" y="377"/>
                </a:lnTo>
                <a:lnTo>
                  <a:pt x="818" y="375"/>
                </a:lnTo>
                <a:lnTo>
                  <a:pt x="815" y="375"/>
                </a:lnTo>
                <a:lnTo>
                  <a:pt x="815" y="370"/>
                </a:lnTo>
                <a:lnTo>
                  <a:pt x="811" y="368"/>
                </a:lnTo>
                <a:lnTo>
                  <a:pt x="808" y="363"/>
                </a:lnTo>
                <a:lnTo>
                  <a:pt x="808" y="361"/>
                </a:lnTo>
                <a:lnTo>
                  <a:pt x="808" y="356"/>
                </a:lnTo>
                <a:lnTo>
                  <a:pt x="808" y="354"/>
                </a:lnTo>
                <a:lnTo>
                  <a:pt x="808" y="351"/>
                </a:lnTo>
                <a:lnTo>
                  <a:pt x="808" y="346"/>
                </a:lnTo>
                <a:lnTo>
                  <a:pt x="811" y="346"/>
                </a:lnTo>
                <a:lnTo>
                  <a:pt x="811" y="344"/>
                </a:lnTo>
                <a:lnTo>
                  <a:pt x="815" y="339"/>
                </a:lnTo>
                <a:lnTo>
                  <a:pt x="818" y="339"/>
                </a:lnTo>
                <a:lnTo>
                  <a:pt x="818" y="337"/>
                </a:lnTo>
                <a:lnTo>
                  <a:pt x="820" y="337"/>
                </a:lnTo>
                <a:lnTo>
                  <a:pt x="825" y="335"/>
                </a:lnTo>
                <a:lnTo>
                  <a:pt x="825" y="332"/>
                </a:lnTo>
                <a:lnTo>
                  <a:pt x="827" y="325"/>
                </a:lnTo>
                <a:lnTo>
                  <a:pt x="825" y="325"/>
                </a:lnTo>
                <a:lnTo>
                  <a:pt x="825" y="323"/>
                </a:lnTo>
                <a:lnTo>
                  <a:pt x="822" y="323"/>
                </a:lnTo>
                <a:lnTo>
                  <a:pt x="820" y="320"/>
                </a:lnTo>
                <a:lnTo>
                  <a:pt x="818" y="320"/>
                </a:lnTo>
                <a:lnTo>
                  <a:pt x="815" y="320"/>
                </a:lnTo>
                <a:lnTo>
                  <a:pt x="811" y="323"/>
                </a:lnTo>
                <a:lnTo>
                  <a:pt x="808" y="323"/>
                </a:lnTo>
                <a:lnTo>
                  <a:pt x="803" y="323"/>
                </a:lnTo>
                <a:lnTo>
                  <a:pt x="803" y="325"/>
                </a:lnTo>
                <a:lnTo>
                  <a:pt x="801" y="325"/>
                </a:lnTo>
                <a:lnTo>
                  <a:pt x="799" y="325"/>
                </a:lnTo>
                <a:lnTo>
                  <a:pt x="799" y="330"/>
                </a:lnTo>
                <a:lnTo>
                  <a:pt x="796" y="330"/>
                </a:lnTo>
                <a:lnTo>
                  <a:pt x="792" y="330"/>
                </a:lnTo>
                <a:lnTo>
                  <a:pt x="792" y="332"/>
                </a:lnTo>
                <a:lnTo>
                  <a:pt x="789" y="332"/>
                </a:lnTo>
                <a:lnTo>
                  <a:pt x="787" y="332"/>
                </a:lnTo>
                <a:lnTo>
                  <a:pt x="787" y="325"/>
                </a:lnTo>
                <a:lnTo>
                  <a:pt x="787" y="323"/>
                </a:lnTo>
                <a:lnTo>
                  <a:pt x="789" y="320"/>
                </a:lnTo>
                <a:lnTo>
                  <a:pt x="789" y="318"/>
                </a:lnTo>
                <a:lnTo>
                  <a:pt x="789" y="316"/>
                </a:lnTo>
                <a:lnTo>
                  <a:pt x="787" y="313"/>
                </a:lnTo>
                <a:lnTo>
                  <a:pt x="787" y="311"/>
                </a:lnTo>
                <a:lnTo>
                  <a:pt x="784" y="306"/>
                </a:lnTo>
                <a:lnTo>
                  <a:pt x="782" y="306"/>
                </a:lnTo>
                <a:lnTo>
                  <a:pt x="780" y="306"/>
                </a:lnTo>
                <a:lnTo>
                  <a:pt x="777" y="304"/>
                </a:lnTo>
                <a:lnTo>
                  <a:pt x="773" y="304"/>
                </a:lnTo>
                <a:lnTo>
                  <a:pt x="768" y="304"/>
                </a:lnTo>
                <a:lnTo>
                  <a:pt x="766" y="304"/>
                </a:lnTo>
                <a:lnTo>
                  <a:pt x="763" y="304"/>
                </a:lnTo>
                <a:lnTo>
                  <a:pt x="754" y="306"/>
                </a:lnTo>
                <a:lnTo>
                  <a:pt x="751" y="306"/>
                </a:lnTo>
                <a:lnTo>
                  <a:pt x="751" y="311"/>
                </a:lnTo>
                <a:lnTo>
                  <a:pt x="749" y="313"/>
                </a:lnTo>
                <a:lnTo>
                  <a:pt x="749" y="318"/>
                </a:lnTo>
                <a:lnTo>
                  <a:pt x="749" y="320"/>
                </a:lnTo>
                <a:lnTo>
                  <a:pt x="749" y="323"/>
                </a:lnTo>
                <a:lnTo>
                  <a:pt x="749" y="325"/>
                </a:lnTo>
                <a:lnTo>
                  <a:pt x="747" y="325"/>
                </a:lnTo>
                <a:lnTo>
                  <a:pt x="747" y="330"/>
                </a:lnTo>
                <a:lnTo>
                  <a:pt x="742" y="332"/>
                </a:lnTo>
                <a:lnTo>
                  <a:pt x="739" y="335"/>
                </a:lnTo>
                <a:lnTo>
                  <a:pt x="737" y="335"/>
                </a:lnTo>
                <a:lnTo>
                  <a:pt x="735" y="337"/>
                </a:lnTo>
                <a:lnTo>
                  <a:pt x="732" y="337"/>
                </a:lnTo>
                <a:lnTo>
                  <a:pt x="725" y="337"/>
                </a:lnTo>
                <a:lnTo>
                  <a:pt x="721" y="337"/>
                </a:lnTo>
                <a:lnTo>
                  <a:pt x="718" y="335"/>
                </a:lnTo>
                <a:lnTo>
                  <a:pt x="716" y="335"/>
                </a:lnTo>
                <a:lnTo>
                  <a:pt x="713" y="335"/>
                </a:lnTo>
                <a:lnTo>
                  <a:pt x="713" y="332"/>
                </a:lnTo>
                <a:lnTo>
                  <a:pt x="709" y="332"/>
                </a:lnTo>
                <a:lnTo>
                  <a:pt x="706" y="332"/>
                </a:lnTo>
                <a:lnTo>
                  <a:pt x="704" y="330"/>
                </a:lnTo>
                <a:lnTo>
                  <a:pt x="702" y="325"/>
                </a:lnTo>
                <a:lnTo>
                  <a:pt x="699" y="325"/>
                </a:lnTo>
                <a:lnTo>
                  <a:pt x="699" y="323"/>
                </a:lnTo>
                <a:lnTo>
                  <a:pt x="697" y="320"/>
                </a:lnTo>
                <a:lnTo>
                  <a:pt x="694" y="316"/>
                </a:lnTo>
                <a:lnTo>
                  <a:pt x="690" y="316"/>
                </a:lnTo>
                <a:lnTo>
                  <a:pt x="685" y="316"/>
                </a:lnTo>
                <a:lnTo>
                  <a:pt x="680" y="318"/>
                </a:lnTo>
                <a:lnTo>
                  <a:pt x="680" y="320"/>
                </a:lnTo>
                <a:lnTo>
                  <a:pt x="678" y="320"/>
                </a:lnTo>
                <a:lnTo>
                  <a:pt x="678" y="323"/>
                </a:lnTo>
                <a:lnTo>
                  <a:pt x="675" y="323"/>
                </a:lnTo>
                <a:lnTo>
                  <a:pt x="673" y="323"/>
                </a:lnTo>
                <a:lnTo>
                  <a:pt x="668" y="323"/>
                </a:lnTo>
                <a:lnTo>
                  <a:pt x="666" y="320"/>
                </a:lnTo>
                <a:lnTo>
                  <a:pt x="664" y="320"/>
                </a:lnTo>
                <a:lnTo>
                  <a:pt x="661" y="318"/>
                </a:lnTo>
                <a:lnTo>
                  <a:pt x="659" y="318"/>
                </a:lnTo>
                <a:lnTo>
                  <a:pt x="654" y="318"/>
                </a:lnTo>
                <a:lnTo>
                  <a:pt x="652" y="318"/>
                </a:lnTo>
                <a:lnTo>
                  <a:pt x="645" y="320"/>
                </a:lnTo>
                <a:lnTo>
                  <a:pt x="640" y="320"/>
                </a:lnTo>
                <a:lnTo>
                  <a:pt x="638" y="320"/>
                </a:lnTo>
                <a:lnTo>
                  <a:pt x="638" y="318"/>
                </a:lnTo>
                <a:lnTo>
                  <a:pt x="635" y="316"/>
                </a:lnTo>
                <a:lnTo>
                  <a:pt x="633" y="313"/>
                </a:lnTo>
                <a:lnTo>
                  <a:pt x="633" y="311"/>
                </a:lnTo>
                <a:lnTo>
                  <a:pt x="630" y="306"/>
                </a:lnTo>
                <a:lnTo>
                  <a:pt x="628" y="306"/>
                </a:lnTo>
                <a:lnTo>
                  <a:pt x="623" y="306"/>
                </a:lnTo>
                <a:lnTo>
                  <a:pt x="621" y="304"/>
                </a:lnTo>
                <a:lnTo>
                  <a:pt x="616" y="304"/>
                </a:lnTo>
                <a:lnTo>
                  <a:pt x="614" y="304"/>
                </a:lnTo>
                <a:lnTo>
                  <a:pt x="611" y="304"/>
                </a:lnTo>
                <a:lnTo>
                  <a:pt x="607" y="306"/>
                </a:lnTo>
                <a:lnTo>
                  <a:pt x="604" y="311"/>
                </a:lnTo>
                <a:lnTo>
                  <a:pt x="602" y="311"/>
                </a:lnTo>
                <a:lnTo>
                  <a:pt x="600" y="313"/>
                </a:lnTo>
                <a:lnTo>
                  <a:pt x="597" y="313"/>
                </a:lnTo>
                <a:lnTo>
                  <a:pt x="595" y="311"/>
                </a:lnTo>
                <a:lnTo>
                  <a:pt x="593" y="311"/>
                </a:lnTo>
                <a:lnTo>
                  <a:pt x="590" y="311"/>
                </a:lnTo>
                <a:lnTo>
                  <a:pt x="585" y="311"/>
                </a:lnTo>
                <a:lnTo>
                  <a:pt x="583" y="311"/>
                </a:lnTo>
                <a:lnTo>
                  <a:pt x="583" y="313"/>
                </a:lnTo>
                <a:lnTo>
                  <a:pt x="581" y="313"/>
                </a:lnTo>
                <a:lnTo>
                  <a:pt x="578" y="313"/>
                </a:lnTo>
                <a:lnTo>
                  <a:pt x="576" y="313"/>
                </a:lnTo>
                <a:lnTo>
                  <a:pt x="576" y="316"/>
                </a:lnTo>
                <a:lnTo>
                  <a:pt x="574" y="316"/>
                </a:lnTo>
                <a:lnTo>
                  <a:pt x="564" y="318"/>
                </a:lnTo>
                <a:lnTo>
                  <a:pt x="562" y="318"/>
                </a:lnTo>
                <a:lnTo>
                  <a:pt x="562" y="316"/>
                </a:lnTo>
                <a:lnTo>
                  <a:pt x="559" y="316"/>
                </a:lnTo>
                <a:lnTo>
                  <a:pt x="555" y="316"/>
                </a:lnTo>
                <a:lnTo>
                  <a:pt x="550" y="316"/>
                </a:lnTo>
                <a:lnTo>
                  <a:pt x="547" y="313"/>
                </a:lnTo>
                <a:lnTo>
                  <a:pt x="545" y="316"/>
                </a:lnTo>
                <a:lnTo>
                  <a:pt x="543" y="316"/>
                </a:lnTo>
                <a:lnTo>
                  <a:pt x="540" y="316"/>
                </a:lnTo>
                <a:lnTo>
                  <a:pt x="533" y="316"/>
                </a:lnTo>
                <a:lnTo>
                  <a:pt x="531" y="316"/>
                </a:lnTo>
                <a:lnTo>
                  <a:pt x="526" y="316"/>
                </a:lnTo>
                <a:lnTo>
                  <a:pt x="521" y="316"/>
                </a:lnTo>
                <a:lnTo>
                  <a:pt x="517" y="313"/>
                </a:lnTo>
                <a:lnTo>
                  <a:pt x="514" y="311"/>
                </a:lnTo>
                <a:lnTo>
                  <a:pt x="510" y="306"/>
                </a:lnTo>
                <a:lnTo>
                  <a:pt x="505" y="301"/>
                </a:lnTo>
                <a:lnTo>
                  <a:pt x="502" y="301"/>
                </a:lnTo>
                <a:lnTo>
                  <a:pt x="502" y="299"/>
                </a:lnTo>
                <a:lnTo>
                  <a:pt x="502" y="297"/>
                </a:lnTo>
                <a:lnTo>
                  <a:pt x="500" y="292"/>
                </a:lnTo>
                <a:lnTo>
                  <a:pt x="502" y="289"/>
                </a:lnTo>
                <a:lnTo>
                  <a:pt x="500" y="282"/>
                </a:lnTo>
                <a:lnTo>
                  <a:pt x="500" y="280"/>
                </a:lnTo>
                <a:lnTo>
                  <a:pt x="498" y="278"/>
                </a:lnTo>
                <a:lnTo>
                  <a:pt x="498" y="275"/>
                </a:lnTo>
                <a:lnTo>
                  <a:pt x="498" y="273"/>
                </a:lnTo>
                <a:lnTo>
                  <a:pt x="495" y="270"/>
                </a:lnTo>
                <a:lnTo>
                  <a:pt x="493" y="266"/>
                </a:lnTo>
                <a:lnTo>
                  <a:pt x="491" y="263"/>
                </a:lnTo>
                <a:lnTo>
                  <a:pt x="488" y="263"/>
                </a:lnTo>
                <a:lnTo>
                  <a:pt x="484" y="261"/>
                </a:lnTo>
                <a:lnTo>
                  <a:pt x="481" y="259"/>
                </a:lnTo>
                <a:lnTo>
                  <a:pt x="479" y="256"/>
                </a:lnTo>
                <a:lnTo>
                  <a:pt x="479" y="251"/>
                </a:lnTo>
                <a:lnTo>
                  <a:pt x="474" y="249"/>
                </a:lnTo>
                <a:lnTo>
                  <a:pt x="474" y="247"/>
                </a:lnTo>
                <a:lnTo>
                  <a:pt x="472" y="244"/>
                </a:lnTo>
                <a:lnTo>
                  <a:pt x="465" y="242"/>
                </a:lnTo>
                <a:lnTo>
                  <a:pt x="465" y="237"/>
                </a:lnTo>
                <a:lnTo>
                  <a:pt x="462" y="232"/>
                </a:lnTo>
                <a:lnTo>
                  <a:pt x="460" y="232"/>
                </a:lnTo>
                <a:lnTo>
                  <a:pt x="457" y="228"/>
                </a:lnTo>
                <a:lnTo>
                  <a:pt x="457" y="223"/>
                </a:lnTo>
                <a:lnTo>
                  <a:pt x="455" y="218"/>
                </a:lnTo>
                <a:lnTo>
                  <a:pt x="453" y="216"/>
                </a:lnTo>
                <a:lnTo>
                  <a:pt x="448" y="214"/>
                </a:lnTo>
                <a:lnTo>
                  <a:pt x="448" y="211"/>
                </a:lnTo>
                <a:lnTo>
                  <a:pt x="446" y="204"/>
                </a:lnTo>
                <a:lnTo>
                  <a:pt x="443" y="199"/>
                </a:lnTo>
                <a:lnTo>
                  <a:pt x="441" y="195"/>
                </a:lnTo>
                <a:lnTo>
                  <a:pt x="441" y="192"/>
                </a:lnTo>
                <a:lnTo>
                  <a:pt x="438" y="192"/>
                </a:lnTo>
                <a:lnTo>
                  <a:pt x="438" y="190"/>
                </a:lnTo>
                <a:lnTo>
                  <a:pt x="436" y="187"/>
                </a:lnTo>
                <a:lnTo>
                  <a:pt x="436" y="183"/>
                </a:lnTo>
                <a:lnTo>
                  <a:pt x="431" y="180"/>
                </a:lnTo>
                <a:lnTo>
                  <a:pt x="429" y="178"/>
                </a:lnTo>
                <a:lnTo>
                  <a:pt x="429" y="176"/>
                </a:lnTo>
                <a:lnTo>
                  <a:pt x="427" y="173"/>
                </a:lnTo>
                <a:lnTo>
                  <a:pt x="424" y="168"/>
                </a:lnTo>
                <a:lnTo>
                  <a:pt x="422" y="161"/>
                </a:lnTo>
                <a:lnTo>
                  <a:pt x="417" y="161"/>
                </a:lnTo>
                <a:lnTo>
                  <a:pt x="417" y="159"/>
                </a:lnTo>
                <a:lnTo>
                  <a:pt x="417" y="157"/>
                </a:lnTo>
                <a:lnTo>
                  <a:pt x="415" y="157"/>
                </a:lnTo>
                <a:lnTo>
                  <a:pt x="415" y="154"/>
                </a:lnTo>
                <a:lnTo>
                  <a:pt x="415" y="152"/>
                </a:lnTo>
                <a:lnTo>
                  <a:pt x="412" y="147"/>
                </a:lnTo>
                <a:lnTo>
                  <a:pt x="412" y="145"/>
                </a:lnTo>
                <a:lnTo>
                  <a:pt x="410" y="140"/>
                </a:lnTo>
                <a:lnTo>
                  <a:pt x="410" y="138"/>
                </a:lnTo>
                <a:lnTo>
                  <a:pt x="410" y="133"/>
                </a:lnTo>
                <a:lnTo>
                  <a:pt x="410" y="126"/>
                </a:lnTo>
                <a:lnTo>
                  <a:pt x="410" y="123"/>
                </a:lnTo>
                <a:lnTo>
                  <a:pt x="410" y="119"/>
                </a:lnTo>
                <a:lnTo>
                  <a:pt x="410" y="116"/>
                </a:lnTo>
                <a:lnTo>
                  <a:pt x="410" y="114"/>
                </a:lnTo>
                <a:lnTo>
                  <a:pt x="410" y="111"/>
                </a:lnTo>
                <a:lnTo>
                  <a:pt x="412" y="111"/>
                </a:lnTo>
                <a:lnTo>
                  <a:pt x="415" y="109"/>
                </a:lnTo>
                <a:lnTo>
                  <a:pt x="415" y="107"/>
                </a:lnTo>
                <a:lnTo>
                  <a:pt x="415" y="102"/>
                </a:lnTo>
                <a:lnTo>
                  <a:pt x="417" y="102"/>
                </a:lnTo>
                <a:lnTo>
                  <a:pt x="417" y="100"/>
                </a:lnTo>
                <a:lnTo>
                  <a:pt x="422" y="97"/>
                </a:lnTo>
                <a:lnTo>
                  <a:pt x="422" y="95"/>
                </a:lnTo>
                <a:lnTo>
                  <a:pt x="424" y="92"/>
                </a:lnTo>
                <a:lnTo>
                  <a:pt x="427" y="88"/>
                </a:lnTo>
                <a:lnTo>
                  <a:pt x="431" y="85"/>
                </a:lnTo>
                <a:lnTo>
                  <a:pt x="431" y="81"/>
                </a:lnTo>
                <a:lnTo>
                  <a:pt x="436" y="78"/>
                </a:lnTo>
                <a:lnTo>
                  <a:pt x="438" y="76"/>
                </a:lnTo>
                <a:lnTo>
                  <a:pt x="441" y="76"/>
                </a:lnTo>
                <a:lnTo>
                  <a:pt x="448" y="71"/>
                </a:lnTo>
                <a:lnTo>
                  <a:pt x="455" y="69"/>
                </a:lnTo>
                <a:lnTo>
                  <a:pt x="455" y="66"/>
                </a:lnTo>
                <a:lnTo>
                  <a:pt x="457" y="66"/>
                </a:lnTo>
                <a:lnTo>
                  <a:pt x="457" y="62"/>
                </a:lnTo>
                <a:lnTo>
                  <a:pt x="457" y="59"/>
                </a:lnTo>
                <a:lnTo>
                  <a:pt x="457" y="57"/>
                </a:lnTo>
                <a:lnTo>
                  <a:pt x="455" y="54"/>
                </a:lnTo>
                <a:lnTo>
                  <a:pt x="453" y="52"/>
                </a:lnTo>
                <a:lnTo>
                  <a:pt x="448" y="50"/>
                </a:lnTo>
                <a:lnTo>
                  <a:pt x="443" y="52"/>
                </a:lnTo>
                <a:lnTo>
                  <a:pt x="441" y="52"/>
                </a:lnTo>
                <a:lnTo>
                  <a:pt x="441" y="54"/>
                </a:lnTo>
                <a:lnTo>
                  <a:pt x="438" y="54"/>
                </a:lnTo>
                <a:lnTo>
                  <a:pt x="436" y="54"/>
                </a:lnTo>
                <a:lnTo>
                  <a:pt x="436" y="57"/>
                </a:lnTo>
                <a:lnTo>
                  <a:pt x="431" y="57"/>
                </a:lnTo>
                <a:lnTo>
                  <a:pt x="431" y="59"/>
                </a:lnTo>
                <a:lnTo>
                  <a:pt x="427" y="62"/>
                </a:lnTo>
                <a:lnTo>
                  <a:pt x="422" y="66"/>
                </a:lnTo>
                <a:lnTo>
                  <a:pt x="422" y="69"/>
                </a:lnTo>
                <a:lnTo>
                  <a:pt x="415" y="71"/>
                </a:lnTo>
                <a:lnTo>
                  <a:pt x="415" y="73"/>
                </a:lnTo>
                <a:lnTo>
                  <a:pt x="412" y="73"/>
                </a:lnTo>
                <a:lnTo>
                  <a:pt x="410" y="73"/>
                </a:lnTo>
                <a:lnTo>
                  <a:pt x="408" y="73"/>
                </a:lnTo>
                <a:lnTo>
                  <a:pt x="403" y="71"/>
                </a:lnTo>
                <a:lnTo>
                  <a:pt x="401" y="71"/>
                </a:lnTo>
                <a:lnTo>
                  <a:pt x="398" y="69"/>
                </a:lnTo>
                <a:lnTo>
                  <a:pt x="396" y="69"/>
                </a:lnTo>
                <a:lnTo>
                  <a:pt x="393" y="66"/>
                </a:lnTo>
                <a:lnTo>
                  <a:pt x="391" y="66"/>
                </a:lnTo>
                <a:lnTo>
                  <a:pt x="389" y="62"/>
                </a:lnTo>
                <a:lnTo>
                  <a:pt x="389" y="59"/>
                </a:lnTo>
                <a:lnTo>
                  <a:pt x="386" y="59"/>
                </a:lnTo>
                <a:lnTo>
                  <a:pt x="386" y="57"/>
                </a:lnTo>
                <a:lnTo>
                  <a:pt x="379" y="52"/>
                </a:lnTo>
                <a:lnTo>
                  <a:pt x="377" y="52"/>
                </a:lnTo>
                <a:lnTo>
                  <a:pt x="377" y="50"/>
                </a:lnTo>
                <a:lnTo>
                  <a:pt x="374" y="50"/>
                </a:lnTo>
                <a:lnTo>
                  <a:pt x="374" y="45"/>
                </a:lnTo>
                <a:lnTo>
                  <a:pt x="370" y="43"/>
                </a:lnTo>
                <a:lnTo>
                  <a:pt x="367" y="43"/>
                </a:lnTo>
                <a:lnTo>
                  <a:pt x="367" y="40"/>
                </a:lnTo>
                <a:lnTo>
                  <a:pt x="363" y="40"/>
                </a:lnTo>
                <a:lnTo>
                  <a:pt x="360" y="38"/>
                </a:lnTo>
                <a:lnTo>
                  <a:pt x="360" y="35"/>
                </a:lnTo>
                <a:lnTo>
                  <a:pt x="358" y="31"/>
                </a:lnTo>
                <a:lnTo>
                  <a:pt x="360" y="26"/>
                </a:lnTo>
                <a:lnTo>
                  <a:pt x="358" y="26"/>
                </a:lnTo>
                <a:lnTo>
                  <a:pt x="358" y="24"/>
                </a:lnTo>
                <a:lnTo>
                  <a:pt x="356" y="21"/>
                </a:lnTo>
                <a:lnTo>
                  <a:pt x="356" y="19"/>
                </a:lnTo>
                <a:lnTo>
                  <a:pt x="356" y="14"/>
                </a:lnTo>
                <a:lnTo>
                  <a:pt x="353" y="14"/>
                </a:lnTo>
                <a:lnTo>
                  <a:pt x="353" y="12"/>
                </a:lnTo>
                <a:lnTo>
                  <a:pt x="344" y="7"/>
                </a:lnTo>
                <a:lnTo>
                  <a:pt x="341" y="5"/>
                </a:lnTo>
                <a:lnTo>
                  <a:pt x="339" y="0"/>
                </a:lnTo>
                <a:lnTo>
                  <a:pt x="337" y="0"/>
                </a:lnTo>
                <a:lnTo>
                  <a:pt x="329" y="0"/>
                </a:lnTo>
                <a:lnTo>
                  <a:pt x="327" y="0"/>
                </a:lnTo>
                <a:lnTo>
                  <a:pt x="325" y="0"/>
                </a:lnTo>
                <a:lnTo>
                  <a:pt x="322" y="0"/>
                </a:lnTo>
                <a:lnTo>
                  <a:pt x="320" y="0"/>
                </a:lnTo>
                <a:lnTo>
                  <a:pt x="320" y="5"/>
                </a:lnTo>
                <a:lnTo>
                  <a:pt x="315" y="5"/>
                </a:lnTo>
                <a:lnTo>
                  <a:pt x="313" y="5"/>
                </a:lnTo>
                <a:lnTo>
                  <a:pt x="313" y="7"/>
                </a:lnTo>
                <a:lnTo>
                  <a:pt x="311" y="7"/>
                </a:lnTo>
                <a:lnTo>
                  <a:pt x="308" y="7"/>
                </a:lnTo>
                <a:lnTo>
                  <a:pt x="308" y="9"/>
                </a:lnTo>
                <a:lnTo>
                  <a:pt x="306" y="12"/>
                </a:lnTo>
                <a:lnTo>
                  <a:pt x="303" y="12"/>
                </a:lnTo>
                <a:lnTo>
                  <a:pt x="296" y="19"/>
                </a:lnTo>
                <a:lnTo>
                  <a:pt x="296" y="21"/>
                </a:lnTo>
                <a:lnTo>
                  <a:pt x="294" y="24"/>
                </a:lnTo>
                <a:lnTo>
                  <a:pt x="294" y="26"/>
                </a:lnTo>
                <a:lnTo>
                  <a:pt x="294" y="28"/>
                </a:lnTo>
                <a:lnTo>
                  <a:pt x="294" y="31"/>
                </a:lnTo>
                <a:lnTo>
                  <a:pt x="294" y="35"/>
                </a:lnTo>
                <a:lnTo>
                  <a:pt x="294" y="40"/>
                </a:lnTo>
                <a:lnTo>
                  <a:pt x="292" y="43"/>
                </a:lnTo>
                <a:lnTo>
                  <a:pt x="292" y="45"/>
                </a:lnTo>
                <a:lnTo>
                  <a:pt x="289" y="45"/>
                </a:lnTo>
                <a:lnTo>
                  <a:pt x="289" y="50"/>
                </a:lnTo>
                <a:lnTo>
                  <a:pt x="287" y="52"/>
                </a:lnTo>
                <a:lnTo>
                  <a:pt x="284" y="52"/>
                </a:lnTo>
                <a:lnTo>
                  <a:pt x="284" y="54"/>
                </a:lnTo>
                <a:lnTo>
                  <a:pt x="280" y="54"/>
                </a:lnTo>
                <a:lnTo>
                  <a:pt x="280" y="57"/>
                </a:lnTo>
                <a:lnTo>
                  <a:pt x="277" y="57"/>
                </a:lnTo>
                <a:lnTo>
                  <a:pt x="275" y="57"/>
                </a:lnTo>
                <a:lnTo>
                  <a:pt x="275" y="59"/>
                </a:lnTo>
                <a:lnTo>
                  <a:pt x="273" y="59"/>
                </a:lnTo>
                <a:lnTo>
                  <a:pt x="270" y="62"/>
                </a:lnTo>
                <a:lnTo>
                  <a:pt x="268" y="62"/>
                </a:lnTo>
                <a:lnTo>
                  <a:pt x="268" y="66"/>
                </a:lnTo>
                <a:lnTo>
                  <a:pt x="265" y="66"/>
                </a:lnTo>
                <a:lnTo>
                  <a:pt x="261" y="66"/>
                </a:lnTo>
                <a:lnTo>
                  <a:pt x="254" y="71"/>
                </a:lnTo>
                <a:lnTo>
                  <a:pt x="249" y="73"/>
                </a:lnTo>
                <a:lnTo>
                  <a:pt x="237" y="76"/>
                </a:lnTo>
                <a:lnTo>
                  <a:pt x="235" y="78"/>
                </a:lnTo>
                <a:lnTo>
                  <a:pt x="225" y="78"/>
                </a:lnTo>
                <a:lnTo>
                  <a:pt x="223" y="81"/>
                </a:lnTo>
                <a:lnTo>
                  <a:pt x="218" y="85"/>
                </a:lnTo>
                <a:lnTo>
                  <a:pt x="216" y="85"/>
                </a:lnTo>
                <a:lnTo>
                  <a:pt x="209" y="88"/>
                </a:lnTo>
                <a:lnTo>
                  <a:pt x="206" y="90"/>
                </a:lnTo>
                <a:lnTo>
                  <a:pt x="204" y="90"/>
                </a:lnTo>
                <a:lnTo>
                  <a:pt x="201" y="92"/>
                </a:lnTo>
                <a:lnTo>
                  <a:pt x="201" y="95"/>
                </a:lnTo>
                <a:lnTo>
                  <a:pt x="197" y="95"/>
                </a:lnTo>
                <a:lnTo>
                  <a:pt x="194" y="97"/>
                </a:lnTo>
                <a:lnTo>
                  <a:pt x="187" y="100"/>
                </a:lnTo>
                <a:lnTo>
                  <a:pt x="185" y="100"/>
                </a:lnTo>
                <a:lnTo>
                  <a:pt x="183" y="100"/>
                </a:lnTo>
                <a:lnTo>
                  <a:pt x="178" y="100"/>
                </a:lnTo>
                <a:lnTo>
                  <a:pt x="175" y="100"/>
                </a:lnTo>
                <a:lnTo>
                  <a:pt x="173" y="102"/>
                </a:lnTo>
                <a:lnTo>
                  <a:pt x="171" y="102"/>
                </a:lnTo>
                <a:lnTo>
                  <a:pt x="171" y="107"/>
                </a:lnTo>
                <a:lnTo>
                  <a:pt x="166" y="109"/>
                </a:lnTo>
                <a:lnTo>
                  <a:pt x="164" y="109"/>
                </a:lnTo>
                <a:lnTo>
                  <a:pt x="159" y="111"/>
                </a:lnTo>
                <a:lnTo>
                  <a:pt x="156" y="111"/>
                </a:lnTo>
                <a:lnTo>
                  <a:pt x="154" y="111"/>
                </a:lnTo>
                <a:lnTo>
                  <a:pt x="149" y="111"/>
                </a:lnTo>
                <a:lnTo>
                  <a:pt x="147" y="111"/>
                </a:lnTo>
                <a:lnTo>
                  <a:pt x="145" y="111"/>
                </a:lnTo>
                <a:lnTo>
                  <a:pt x="145" y="109"/>
                </a:lnTo>
                <a:lnTo>
                  <a:pt x="142" y="109"/>
                </a:lnTo>
                <a:lnTo>
                  <a:pt x="138" y="109"/>
                </a:lnTo>
                <a:lnTo>
                  <a:pt x="135" y="109"/>
                </a:lnTo>
                <a:lnTo>
                  <a:pt x="133" y="109"/>
                </a:lnTo>
                <a:lnTo>
                  <a:pt x="130" y="109"/>
                </a:lnTo>
                <a:lnTo>
                  <a:pt x="128" y="109"/>
                </a:lnTo>
                <a:lnTo>
                  <a:pt x="123" y="109"/>
                </a:lnTo>
                <a:lnTo>
                  <a:pt x="121" y="109"/>
                </a:lnTo>
                <a:lnTo>
                  <a:pt x="119" y="111"/>
                </a:lnTo>
                <a:lnTo>
                  <a:pt x="116" y="114"/>
                </a:lnTo>
                <a:lnTo>
                  <a:pt x="114" y="114"/>
                </a:lnTo>
                <a:lnTo>
                  <a:pt x="114" y="116"/>
                </a:lnTo>
                <a:lnTo>
                  <a:pt x="111" y="116"/>
                </a:lnTo>
                <a:lnTo>
                  <a:pt x="107" y="119"/>
                </a:lnTo>
                <a:lnTo>
                  <a:pt x="104" y="119"/>
                </a:lnTo>
                <a:lnTo>
                  <a:pt x="102" y="123"/>
                </a:lnTo>
                <a:lnTo>
                  <a:pt x="102" y="126"/>
                </a:lnTo>
                <a:lnTo>
                  <a:pt x="100" y="128"/>
                </a:lnTo>
                <a:lnTo>
                  <a:pt x="97" y="128"/>
                </a:lnTo>
                <a:lnTo>
                  <a:pt x="92" y="128"/>
                </a:lnTo>
                <a:lnTo>
                  <a:pt x="92" y="130"/>
                </a:lnTo>
                <a:lnTo>
                  <a:pt x="90" y="133"/>
                </a:lnTo>
                <a:lnTo>
                  <a:pt x="88" y="138"/>
                </a:lnTo>
                <a:lnTo>
                  <a:pt x="85" y="138"/>
                </a:lnTo>
                <a:lnTo>
                  <a:pt x="83" y="140"/>
                </a:lnTo>
                <a:lnTo>
                  <a:pt x="76" y="145"/>
                </a:lnTo>
                <a:lnTo>
                  <a:pt x="74" y="145"/>
                </a:lnTo>
                <a:lnTo>
                  <a:pt x="71" y="152"/>
                </a:lnTo>
                <a:lnTo>
                  <a:pt x="69" y="152"/>
                </a:lnTo>
                <a:lnTo>
                  <a:pt x="69" y="154"/>
                </a:lnTo>
                <a:lnTo>
                  <a:pt x="66" y="154"/>
                </a:lnTo>
                <a:lnTo>
                  <a:pt x="66" y="157"/>
                </a:lnTo>
                <a:lnTo>
                  <a:pt x="64" y="157"/>
                </a:lnTo>
                <a:lnTo>
                  <a:pt x="64" y="159"/>
                </a:lnTo>
                <a:lnTo>
                  <a:pt x="62" y="159"/>
                </a:lnTo>
                <a:lnTo>
                  <a:pt x="57" y="161"/>
                </a:lnTo>
                <a:lnTo>
                  <a:pt x="55" y="159"/>
                </a:lnTo>
                <a:lnTo>
                  <a:pt x="52" y="159"/>
                </a:lnTo>
                <a:lnTo>
                  <a:pt x="47" y="159"/>
                </a:lnTo>
                <a:lnTo>
                  <a:pt x="43" y="157"/>
                </a:lnTo>
                <a:lnTo>
                  <a:pt x="36" y="159"/>
                </a:lnTo>
                <a:lnTo>
                  <a:pt x="33" y="159"/>
                </a:lnTo>
                <a:lnTo>
                  <a:pt x="31" y="164"/>
                </a:lnTo>
                <a:lnTo>
                  <a:pt x="28" y="168"/>
                </a:lnTo>
                <a:lnTo>
                  <a:pt x="26" y="171"/>
                </a:lnTo>
                <a:lnTo>
                  <a:pt x="24" y="171"/>
                </a:lnTo>
                <a:lnTo>
                  <a:pt x="26" y="176"/>
                </a:lnTo>
                <a:lnTo>
                  <a:pt x="24" y="178"/>
                </a:lnTo>
                <a:lnTo>
                  <a:pt x="24" y="183"/>
                </a:lnTo>
                <a:lnTo>
                  <a:pt x="26" y="185"/>
                </a:lnTo>
                <a:lnTo>
                  <a:pt x="26" y="187"/>
                </a:lnTo>
                <a:lnTo>
                  <a:pt x="26" y="190"/>
                </a:lnTo>
                <a:lnTo>
                  <a:pt x="24" y="192"/>
                </a:lnTo>
                <a:lnTo>
                  <a:pt x="24" y="195"/>
                </a:lnTo>
                <a:lnTo>
                  <a:pt x="24" y="197"/>
                </a:lnTo>
                <a:lnTo>
                  <a:pt x="24" y="199"/>
                </a:lnTo>
                <a:lnTo>
                  <a:pt x="19" y="202"/>
                </a:lnTo>
                <a:lnTo>
                  <a:pt x="19" y="204"/>
                </a:lnTo>
                <a:lnTo>
                  <a:pt x="19" y="206"/>
                </a:lnTo>
                <a:lnTo>
                  <a:pt x="17" y="209"/>
                </a:lnTo>
                <a:lnTo>
                  <a:pt x="17" y="211"/>
                </a:lnTo>
                <a:lnTo>
                  <a:pt x="12" y="211"/>
                </a:lnTo>
                <a:lnTo>
                  <a:pt x="12" y="214"/>
                </a:lnTo>
                <a:lnTo>
                  <a:pt x="12" y="218"/>
                </a:lnTo>
                <a:lnTo>
                  <a:pt x="12" y="223"/>
                </a:lnTo>
                <a:lnTo>
                  <a:pt x="12" y="228"/>
                </a:lnTo>
                <a:lnTo>
                  <a:pt x="7" y="230"/>
                </a:lnTo>
                <a:lnTo>
                  <a:pt x="7" y="232"/>
                </a:lnTo>
                <a:lnTo>
                  <a:pt x="7" y="235"/>
                </a:lnTo>
                <a:lnTo>
                  <a:pt x="7" y="240"/>
                </a:lnTo>
                <a:lnTo>
                  <a:pt x="7" y="242"/>
                </a:lnTo>
                <a:lnTo>
                  <a:pt x="10" y="244"/>
                </a:lnTo>
                <a:lnTo>
                  <a:pt x="12" y="254"/>
                </a:lnTo>
                <a:lnTo>
                  <a:pt x="12" y="259"/>
                </a:lnTo>
                <a:lnTo>
                  <a:pt x="14" y="259"/>
                </a:lnTo>
                <a:lnTo>
                  <a:pt x="17" y="261"/>
                </a:lnTo>
                <a:lnTo>
                  <a:pt x="17" y="263"/>
                </a:lnTo>
                <a:lnTo>
                  <a:pt x="19" y="266"/>
                </a:lnTo>
                <a:lnTo>
                  <a:pt x="19" y="268"/>
                </a:lnTo>
                <a:lnTo>
                  <a:pt x="24" y="270"/>
                </a:lnTo>
                <a:lnTo>
                  <a:pt x="24" y="273"/>
                </a:lnTo>
                <a:lnTo>
                  <a:pt x="24" y="275"/>
                </a:lnTo>
                <a:lnTo>
                  <a:pt x="24" y="278"/>
                </a:lnTo>
                <a:lnTo>
                  <a:pt x="21" y="285"/>
                </a:lnTo>
                <a:lnTo>
                  <a:pt x="19" y="287"/>
                </a:lnTo>
                <a:lnTo>
                  <a:pt x="19" y="289"/>
                </a:lnTo>
                <a:lnTo>
                  <a:pt x="17" y="292"/>
                </a:lnTo>
                <a:lnTo>
                  <a:pt x="17" y="294"/>
                </a:lnTo>
                <a:lnTo>
                  <a:pt x="17" y="297"/>
                </a:lnTo>
                <a:lnTo>
                  <a:pt x="17" y="301"/>
                </a:lnTo>
                <a:lnTo>
                  <a:pt x="14" y="304"/>
                </a:lnTo>
                <a:lnTo>
                  <a:pt x="14" y="306"/>
                </a:lnTo>
                <a:lnTo>
                  <a:pt x="17" y="311"/>
                </a:lnTo>
                <a:lnTo>
                  <a:pt x="14" y="313"/>
                </a:lnTo>
                <a:lnTo>
                  <a:pt x="14" y="316"/>
                </a:lnTo>
                <a:lnTo>
                  <a:pt x="12" y="330"/>
                </a:lnTo>
                <a:lnTo>
                  <a:pt x="10" y="335"/>
                </a:lnTo>
                <a:lnTo>
                  <a:pt x="10" y="337"/>
                </a:lnTo>
                <a:lnTo>
                  <a:pt x="10" y="344"/>
                </a:lnTo>
                <a:lnTo>
                  <a:pt x="7" y="346"/>
                </a:lnTo>
                <a:lnTo>
                  <a:pt x="7" y="349"/>
                </a:lnTo>
                <a:lnTo>
                  <a:pt x="5" y="349"/>
                </a:lnTo>
                <a:lnTo>
                  <a:pt x="5" y="354"/>
                </a:lnTo>
                <a:lnTo>
                  <a:pt x="2" y="358"/>
                </a:lnTo>
                <a:lnTo>
                  <a:pt x="0" y="361"/>
                </a:lnTo>
                <a:lnTo>
                  <a:pt x="7" y="370"/>
                </a:lnTo>
                <a:lnTo>
                  <a:pt x="10" y="375"/>
                </a:lnTo>
                <a:lnTo>
                  <a:pt x="12" y="380"/>
                </a:lnTo>
                <a:lnTo>
                  <a:pt x="14" y="382"/>
                </a:lnTo>
                <a:lnTo>
                  <a:pt x="17" y="387"/>
                </a:lnTo>
                <a:lnTo>
                  <a:pt x="17" y="392"/>
                </a:lnTo>
                <a:lnTo>
                  <a:pt x="17" y="399"/>
                </a:lnTo>
                <a:lnTo>
                  <a:pt x="17" y="406"/>
                </a:lnTo>
                <a:lnTo>
                  <a:pt x="17" y="413"/>
                </a:lnTo>
                <a:lnTo>
                  <a:pt x="17" y="425"/>
                </a:lnTo>
                <a:lnTo>
                  <a:pt x="14" y="427"/>
                </a:lnTo>
                <a:lnTo>
                  <a:pt x="17" y="434"/>
                </a:lnTo>
                <a:lnTo>
                  <a:pt x="17" y="437"/>
                </a:lnTo>
                <a:lnTo>
                  <a:pt x="17" y="441"/>
                </a:lnTo>
                <a:lnTo>
                  <a:pt x="17" y="444"/>
                </a:lnTo>
                <a:lnTo>
                  <a:pt x="19" y="448"/>
                </a:lnTo>
                <a:lnTo>
                  <a:pt x="21" y="451"/>
                </a:lnTo>
                <a:lnTo>
                  <a:pt x="21" y="453"/>
                </a:lnTo>
                <a:lnTo>
                  <a:pt x="21" y="456"/>
                </a:lnTo>
                <a:lnTo>
                  <a:pt x="24" y="458"/>
                </a:lnTo>
                <a:lnTo>
                  <a:pt x="24" y="463"/>
                </a:lnTo>
                <a:lnTo>
                  <a:pt x="26" y="463"/>
                </a:lnTo>
                <a:lnTo>
                  <a:pt x="28" y="465"/>
                </a:lnTo>
                <a:lnTo>
                  <a:pt x="31" y="467"/>
                </a:lnTo>
                <a:lnTo>
                  <a:pt x="33" y="467"/>
                </a:lnTo>
                <a:lnTo>
                  <a:pt x="36" y="472"/>
                </a:lnTo>
                <a:lnTo>
                  <a:pt x="36" y="484"/>
                </a:lnTo>
                <a:lnTo>
                  <a:pt x="36" y="486"/>
                </a:lnTo>
                <a:lnTo>
                  <a:pt x="33" y="489"/>
                </a:lnTo>
                <a:lnTo>
                  <a:pt x="31" y="489"/>
                </a:lnTo>
                <a:lnTo>
                  <a:pt x="26" y="489"/>
                </a:lnTo>
                <a:lnTo>
                  <a:pt x="24" y="489"/>
                </a:lnTo>
                <a:lnTo>
                  <a:pt x="21" y="489"/>
                </a:lnTo>
                <a:lnTo>
                  <a:pt x="21" y="503"/>
                </a:lnTo>
                <a:lnTo>
                  <a:pt x="24" y="520"/>
                </a:lnTo>
                <a:lnTo>
                  <a:pt x="21" y="524"/>
                </a:lnTo>
                <a:lnTo>
                  <a:pt x="24" y="532"/>
                </a:lnTo>
                <a:lnTo>
                  <a:pt x="24" y="534"/>
                </a:lnTo>
                <a:lnTo>
                  <a:pt x="24" y="536"/>
                </a:lnTo>
                <a:lnTo>
                  <a:pt x="26" y="536"/>
                </a:lnTo>
                <a:lnTo>
                  <a:pt x="28" y="541"/>
                </a:lnTo>
                <a:lnTo>
                  <a:pt x="31" y="551"/>
                </a:lnTo>
                <a:lnTo>
                  <a:pt x="31" y="555"/>
                </a:lnTo>
                <a:lnTo>
                  <a:pt x="31" y="560"/>
                </a:lnTo>
                <a:lnTo>
                  <a:pt x="28" y="570"/>
                </a:lnTo>
                <a:lnTo>
                  <a:pt x="26" y="572"/>
                </a:lnTo>
                <a:lnTo>
                  <a:pt x="24" y="574"/>
                </a:lnTo>
                <a:lnTo>
                  <a:pt x="21" y="577"/>
                </a:lnTo>
                <a:lnTo>
                  <a:pt x="21" y="579"/>
                </a:lnTo>
                <a:lnTo>
                  <a:pt x="24" y="584"/>
                </a:lnTo>
                <a:lnTo>
                  <a:pt x="26" y="586"/>
                </a:lnTo>
                <a:lnTo>
                  <a:pt x="31" y="591"/>
                </a:lnTo>
                <a:lnTo>
                  <a:pt x="33" y="593"/>
                </a:lnTo>
                <a:lnTo>
                  <a:pt x="31" y="596"/>
                </a:lnTo>
                <a:lnTo>
                  <a:pt x="28" y="596"/>
                </a:lnTo>
                <a:lnTo>
                  <a:pt x="26" y="598"/>
                </a:lnTo>
                <a:lnTo>
                  <a:pt x="24" y="600"/>
                </a:lnTo>
                <a:lnTo>
                  <a:pt x="19" y="600"/>
                </a:lnTo>
                <a:lnTo>
                  <a:pt x="17" y="605"/>
                </a:lnTo>
                <a:lnTo>
                  <a:pt x="14" y="608"/>
                </a:lnTo>
                <a:lnTo>
                  <a:pt x="14" y="622"/>
                </a:lnTo>
                <a:lnTo>
                  <a:pt x="17" y="624"/>
                </a:lnTo>
                <a:lnTo>
                  <a:pt x="21" y="624"/>
                </a:lnTo>
                <a:lnTo>
                  <a:pt x="24" y="629"/>
                </a:lnTo>
                <a:lnTo>
                  <a:pt x="24" y="631"/>
                </a:lnTo>
                <a:lnTo>
                  <a:pt x="24" y="634"/>
                </a:lnTo>
                <a:lnTo>
                  <a:pt x="24" y="636"/>
                </a:lnTo>
                <a:lnTo>
                  <a:pt x="19" y="645"/>
                </a:lnTo>
                <a:lnTo>
                  <a:pt x="21" y="648"/>
                </a:lnTo>
                <a:lnTo>
                  <a:pt x="24" y="648"/>
                </a:lnTo>
                <a:lnTo>
                  <a:pt x="17" y="657"/>
                </a:lnTo>
                <a:lnTo>
                  <a:pt x="17" y="660"/>
                </a:lnTo>
                <a:lnTo>
                  <a:pt x="17" y="662"/>
                </a:lnTo>
                <a:lnTo>
                  <a:pt x="17" y="664"/>
                </a:lnTo>
                <a:lnTo>
                  <a:pt x="17" y="667"/>
                </a:lnTo>
                <a:lnTo>
                  <a:pt x="19" y="669"/>
                </a:lnTo>
                <a:lnTo>
                  <a:pt x="21" y="672"/>
                </a:lnTo>
                <a:lnTo>
                  <a:pt x="24" y="672"/>
                </a:lnTo>
                <a:lnTo>
                  <a:pt x="26" y="672"/>
                </a:lnTo>
                <a:lnTo>
                  <a:pt x="31" y="672"/>
                </a:lnTo>
                <a:lnTo>
                  <a:pt x="33" y="674"/>
                </a:lnTo>
                <a:lnTo>
                  <a:pt x="33" y="676"/>
                </a:lnTo>
                <a:lnTo>
                  <a:pt x="31" y="681"/>
                </a:lnTo>
                <a:lnTo>
                  <a:pt x="33" y="688"/>
                </a:lnTo>
                <a:lnTo>
                  <a:pt x="31" y="691"/>
                </a:lnTo>
                <a:lnTo>
                  <a:pt x="28" y="693"/>
                </a:lnTo>
                <a:lnTo>
                  <a:pt x="26" y="695"/>
                </a:lnTo>
                <a:lnTo>
                  <a:pt x="24" y="695"/>
                </a:lnTo>
                <a:lnTo>
                  <a:pt x="17" y="707"/>
                </a:lnTo>
                <a:lnTo>
                  <a:pt x="19" y="714"/>
                </a:lnTo>
                <a:lnTo>
                  <a:pt x="19" y="719"/>
                </a:lnTo>
                <a:lnTo>
                  <a:pt x="21" y="719"/>
                </a:lnTo>
                <a:lnTo>
                  <a:pt x="24" y="724"/>
                </a:lnTo>
                <a:lnTo>
                  <a:pt x="24" y="729"/>
                </a:lnTo>
                <a:lnTo>
                  <a:pt x="19" y="731"/>
                </a:lnTo>
                <a:lnTo>
                  <a:pt x="17" y="733"/>
                </a:lnTo>
                <a:lnTo>
                  <a:pt x="14" y="736"/>
                </a:lnTo>
                <a:lnTo>
                  <a:pt x="14" y="740"/>
                </a:lnTo>
                <a:lnTo>
                  <a:pt x="14" y="745"/>
                </a:lnTo>
                <a:lnTo>
                  <a:pt x="14" y="748"/>
                </a:lnTo>
                <a:lnTo>
                  <a:pt x="14" y="750"/>
                </a:lnTo>
                <a:lnTo>
                  <a:pt x="12" y="755"/>
                </a:lnTo>
                <a:lnTo>
                  <a:pt x="10" y="764"/>
                </a:lnTo>
                <a:lnTo>
                  <a:pt x="12" y="767"/>
                </a:lnTo>
                <a:lnTo>
                  <a:pt x="12" y="769"/>
                </a:lnTo>
                <a:lnTo>
                  <a:pt x="12" y="778"/>
                </a:lnTo>
                <a:lnTo>
                  <a:pt x="14" y="778"/>
                </a:lnTo>
                <a:lnTo>
                  <a:pt x="17" y="778"/>
                </a:lnTo>
                <a:lnTo>
                  <a:pt x="31" y="776"/>
                </a:lnTo>
                <a:lnTo>
                  <a:pt x="47" y="774"/>
                </a:lnTo>
                <a:lnTo>
                  <a:pt x="50" y="774"/>
                </a:lnTo>
                <a:lnTo>
                  <a:pt x="55" y="774"/>
                </a:lnTo>
                <a:lnTo>
                  <a:pt x="64" y="774"/>
                </a:lnTo>
                <a:lnTo>
                  <a:pt x="85" y="774"/>
                </a:lnTo>
                <a:lnTo>
                  <a:pt x="90" y="774"/>
                </a:lnTo>
                <a:lnTo>
                  <a:pt x="100" y="774"/>
                </a:lnTo>
                <a:lnTo>
                  <a:pt x="109" y="774"/>
                </a:lnTo>
                <a:lnTo>
                  <a:pt x="121" y="774"/>
                </a:lnTo>
                <a:lnTo>
                  <a:pt x="123" y="774"/>
                </a:lnTo>
                <a:lnTo>
                  <a:pt x="128" y="774"/>
                </a:lnTo>
                <a:lnTo>
                  <a:pt x="138" y="774"/>
                </a:lnTo>
                <a:lnTo>
                  <a:pt x="147" y="771"/>
                </a:lnTo>
                <a:lnTo>
                  <a:pt x="156" y="771"/>
                </a:lnTo>
                <a:lnTo>
                  <a:pt x="173" y="771"/>
                </a:lnTo>
                <a:lnTo>
                  <a:pt x="190" y="771"/>
                </a:lnTo>
                <a:lnTo>
                  <a:pt x="194" y="774"/>
                </a:lnTo>
                <a:lnTo>
                  <a:pt x="199" y="774"/>
                </a:lnTo>
                <a:lnTo>
                  <a:pt x="199" y="771"/>
                </a:lnTo>
                <a:lnTo>
                  <a:pt x="201" y="769"/>
                </a:lnTo>
                <a:lnTo>
                  <a:pt x="204" y="767"/>
                </a:lnTo>
                <a:lnTo>
                  <a:pt x="211" y="767"/>
                </a:lnTo>
                <a:lnTo>
                  <a:pt x="218" y="767"/>
                </a:lnTo>
                <a:lnTo>
                  <a:pt x="223" y="767"/>
                </a:lnTo>
                <a:lnTo>
                  <a:pt x="235" y="767"/>
                </a:lnTo>
                <a:lnTo>
                  <a:pt x="237" y="767"/>
                </a:lnTo>
                <a:lnTo>
                  <a:pt x="256" y="764"/>
                </a:lnTo>
                <a:lnTo>
                  <a:pt x="268" y="764"/>
                </a:lnTo>
                <a:lnTo>
                  <a:pt x="273" y="764"/>
                </a:lnTo>
                <a:lnTo>
                  <a:pt x="275" y="764"/>
                </a:lnTo>
                <a:lnTo>
                  <a:pt x="296" y="762"/>
                </a:lnTo>
                <a:lnTo>
                  <a:pt x="303" y="762"/>
                </a:lnTo>
                <a:lnTo>
                  <a:pt x="308" y="762"/>
                </a:lnTo>
                <a:lnTo>
                  <a:pt x="315" y="762"/>
                </a:lnTo>
                <a:lnTo>
                  <a:pt x="320" y="762"/>
                </a:lnTo>
                <a:lnTo>
                  <a:pt x="325" y="762"/>
                </a:lnTo>
                <a:lnTo>
                  <a:pt x="341" y="762"/>
                </a:lnTo>
                <a:lnTo>
                  <a:pt x="344" y="762"/>
                </a:lnTo>
                <a:lnTo>
                  <a:pt x="348" y="762"/>
                </a:lnTo>
                <a:lnTo>
                  <a:pt x="367" y="764"/>
                </a:lnTo>
                <a:lnTo>
                  <a:pt x="377" y="764"/>
                </a:lnTo>
                <a:lnTo>
                  <a:pt x="379" y="764"/>
                </a:lnTo>
                <a:lnTo>
                  <a:pt x="389" y="767"/>
                </a:lnTo>
                <a:lnTo>
                  <a:pt x="398" y="769"/>
                </a:lnTo>
                <a:lnTo>
                  <a:pt x="410" y="771"/>
                </a:lnTo>
                <a:lnTo>
                  <a:pt x="424" y="774"/>
                </a:lnTo>
                <a:lnTo>
                  <a:pt x="427" y="776"/>
                </a:lnTo>
                <a:lnTo>
                  <a:pt x="431" y="776"/>
                </a:lnTo>
                <a:lnTo>
                  <a:pt x="438" y="776"/>
                </a:lnTo>
                <a:lnTo>
                  <a:pt x="443" y="776"/>
                </a:lnTo>
                <a:lnTo>
                  <a:pt x="446" y="776"/>
                </a:lnTo>
                <a:lnTo>
                  <a:pt x="448" y="776"/>
                </a:lnTo>
                <a:lnTo>
                  <a:pt x="457" y="778"/>
                </a:lnTo>
                <a:lnTo>
                  <a:pt x="467" y="778"/>
                </a:lnTo>
                <a:lnTo>
                  <a:pt x="472" y="781"/>
                </a:lnTo>
                <a:lnTo>
                  <a:pt x="479" y="783"/>
                </a:lnTo>
                <a:lnTo>
                  <a:pt x="486" y="783"/>
                </a:lnTo>
                <a:lnTo>
                  <a:pt x="488" y="786"/>
                </a:lnTo>
                <a:lnTo>
                  <a:pt x="505" y="793"/>
                </a:lnTo>
                <a:lnTo>
                  <a:pt x="512" y="795"/>
                </a:lnTo>
                <a:lnTo>
                  <a:pt x="512" y="797"/>
                </a:lnTo>
                <a:lnTo>
                  <a:pt x="519" y="802"/>
                </a:lnTo>
                <a:lnTo>
                  <a:pt x="524" y="807"/>
                </a:lnTo>
                <a:lnTo>
                  <a:pt x="529" y="812"/>
                </a:lnTo>
                <a:lnTo>
                  <a:pt x="533" y="814"/>
                </a:lnTo>
                <a:lnTo>
                  <a:pt x="540" y="819"/>
                </a:lnTo>
                <a:lnTo>
                  <a:pt x="545" y="823"/>
                </a:lnTo>
                <a:lnTo>
                  <a:pt x="557" y="833"/>
                </a:lnTo>
                <a:lnTo>
                  <a:pt x="574" y="845"/>
                </a:lnTo>
                <a:lnTo>
                  <a:pt x="576" y="847"/>
                </a:lnTo>
                <a:lnTo>
                  <a:pt x="581" y="854"/>
                </a:lnTo>
                <a:lnTo>
                  <a:pt x="585" y="857"/>
                </a:lnTo>
                <a:lnTo>
                  <a:pt x="593" y="866"/>
                </a:lnTo>
                <a:lnTo>
                  <a:pt x="597" y="869"/>
                </a:lnTo>
                <a:lnTo>
                  <a:pt x="609" y="880"/>
                </a:lnTo>
                <a:lnTo>
                  <a:pt x="616" y="888"/>
                </a:lnTo>
                <a:lnTo>
                  <a:pt x="619" y="892"/>
                </a:lnTo>
                <a:lnTo>
                  <a:pt x="621" y="895"/>
                </a:lnTo>
                <a:lnTo>
                  <a:pt x="630" y="907"/>
                </a:lnTo>
                <a:lnTo>
                  <a:pt x="635" y="911"/>
                </a:lnTo>
                <a:lnTo>
                  <a:pt x="635" y="909"/>
                </a:lnTo>
                <a:lnTo>
                  <a:pt x="645" y="899"/>
                </a:lnTo>
                <a:lnTo>
                  <a:pt x="647" y="895"/>
                </a:lnTo>
                <a:lnTo>
                  <a:pt x="647" y="892"/>
                </a:lnTo>
                <a:lnTo>
                  <a:pt x="647" y="885"/>
                </a:lnTo>
                <a:lnTo>
                  <a:pt x="652" y="883"/>
                </a:lnTo>
                <a:lnTo>
                  <a:pt x="652" y="880"/>
                </a:lnTo>
                <a:lnTo>
                  <a:pt x="654" y="878"/>
                </a:lnTo>
                <a:lnTo>
                  <a:pt x="654" y="876"/>
                </a:lnTo>
                <a:lnTo>
                  <a:pt x="654" y="871"/>
                </a:lnTo>
                <a:lnTo>
                  <a:pt x="659" y="871"/>
                </a:lnTo>
                <a:lnTo>
                  <a:pt x="659" y="869"/>
                </a:lnTo>
                <a:lnTo>
                  <a:pt x="661" y="866"/>
                </a:lnTo>
                <a:lnTo>
                  <a:pt x="661" y="861"/>
                </a:lnTo>
                <a:lnTo>
                  <a:pt x="664" y="861"/>
                </a:lnTo>
                <a:lnTo>
                  <a:pt x="664" y="857"/>
                </a:lnTo>
                <a:lnTo>
                  <a:pt x="666" y="852"/>
                </a:lnTo>
                <a:lnTo>
                  <a:pt x="666" y="850"/>
                </a:lnTo>
                <a:lnTo>
                  <a:pt x="666" y="847"/>
                </a:lnTo>
                <a:lnTo>
                  <a:pt x="668" y="847"/>
                </a:lnTo>
                <a:lnTo>
                  <a:pt x="668" y="845"/>
                </a:lnTo>
                <a:lnTo>
                  <a:pt x="673" y="842"/>
                </a:lnTo>
                <a:lnTo>
                  <a:pt x="675" y="840"/>
                </a:lnTo>
                <a:lnTo>
                  <a:pt x="678" y="835"/>
                </a:lnTo>
                <a:lnTo>
                  <a:pt x="678" y="833"/>
                </a:lnTo>
                <a:lnTo>
                  <a:pt x="675" y="831"/>
                </a:lnTo>
                <a:lnTo>
                  <a:pt x="673" y="828"/>
                </a:lnTo>
                <a:lnTo>
                  <a:pt x="668" y="826"/>
                </a:lnTo>
                <a:lnTo>
                  <a:pt x="664" y="823"/>
                </a:lnTo>
                <a:lnTo>
                  <a:pt x="661" y="823"/>
                </a:lnTo>
                <a:lnTo>
                  <a:pt x="659" y="823"/>
                </a:lnTo>
                <a:lnTo>
                  <a:pt x="659" y="821"/>
                </a:lnTo>
                <a:lnTo>
                  <a:pt x="654" y="821"/>
                </a:lnTo>
                <a:lnTo>
                  <a:pt x="654" y="816"/>
                </a:lnTo>
                <a:lnTo>
                  <a:pt x="652" y="816"/>
                </a:lnTo>
                <a:lnTo>
                  <a:pt x="649" y="812"/>
                </a:lnTo>
                <a:lnTo>
                  <a:pt x="647" y="809"/>
                </a:lnTo>
                <a:lnTo>
                  <a:pt x="647" y="807"/>
                </a:lnTo>
                <a:lnTo>
                  <a:pt x="647" y="805"/>
                </a:lnTo>
                <a:lnTo>
                  <a:pt x="647" y="802"/>
                </a:lnTo>
                <a:lnTo>
                  <a:pt x="647" y="795"/>
                </a:lnTo>
                <a:lnTo>
                  <a:pt x="649" y="793"/>
                </a:lnTo>
                <a:lnTo>
                  <a:pt x="649" y="790"/>
                </a:lnTo>
                <a:lnTo>
                  <a:pt x="649" y="783"/>
                </a:lnTo>
                <a:lnTo>
                  <a:pt x="649" y="781"/>
                </a:lnTo>
                <a:lnTo>
                  <a:pt x="652" y="781"/>
                </a:lnTo>
                <a:lnTo>
                  <a:pt x="659" y="781"/>
                </a:lnTo>
                <a:lnTo>
                  <a:pt x="664" y="781"/>
                </a:lnTo>
                <a:lnTo>
                  <a:pt x="664" y="778"/>
                </a:lnTo>
                <a:lnTo>
                  <a:pt x="666" y="778"/>
                </a:lnTo>
                <a:lnTo>
                  <a:pt x="666" y="776"/>
                </a:lnTo>
                <a:lnTo>
                  <a:pt x="668" y="774"/>
                </a:lnTo>
                <a:lnTo>
                  <a:pt x="668" y="767"/>
                </a:lnTo>
                <a:lnTo>
                  <a:pt x="668" y="762"/>
                </a:lnTo>
                <a:lnTo>
                  <a:pt x="673" y="759"/>
                </a:lnTo>
                <a:lnTo>
                  <a:pt x="673" y="755"/>
                </a:lnTo>
                <a:lnTo>
                  <a:pt x="675" y="752"/>
                </a:lnTo>
                <a:lnTo>
                  <a:pt x="678" y="750"/>
                </a:lnTo>
                <a:lnTo>
                  <a:pt x="680" y="748"/>
                </a:lnTo>
                <a:lnTo>
                  <a:pt x="680" y="745"/>
                </a:lnTo>
                <a:lnTo>
                  <a:pt x="683" y="743"/>
                </a:lnTo>
                <a:lnTo>
                  <a:pt x="683" y="740"/>
                </a:lnTo>
                <a:lnTo>
                  <a:pt x="685" y="738"/>
                </a:lnTo>
                <a:lnTo>
                  <a:pt x="685" y="731"/>
                </a:lnTo>
                <a:lnTo>
                  <a:pt x="687" y="729"/>
                </a:lnTo>
                <a:lnTo>
                  <a:pt x="685" y="726"/>
                </a:lnTo>
                <a:lnTo>
                  <a:pt x="685" y="724"/>
                </a:lnTo>
                <a:lnTo>
                  <a:pt x="683" y="724"/>
                </a:lnTo>
                <a:lnTo>
                  <a:pt x="680" y="724"/>
                </a:lnTo>
                <a:lnTo>
                  <a:pt x="680" y="721"/>
                </a:lnTo>
                <a:lnTo>
                  <a:pt x="678" y="721"/>
                </a:lnTo>
                <a:lnTo>
                  <a:pt x="678" y="719"/>
                </a:lnTo>
                <a:lnTo>
                  <a:pt x="675" y="714"/>
                </a:lnTo>
                <a:lnTo>
                  <a:pt x="675" y="710"/>
                </a:lnTo>
                <a:lnTo>
                  <a:pt x="675" y="702"/>
                </a:lnTo>
                <a:lnTo>
                  <a:pt x="678" y="700"/>
                </a:lnTo>
                <a:lnTo>
                  <a:pt x="678" y="695"/>
                </a:lnTo>
                <a:lnTo>
                  <a:pt x="678" y="691"/>
                </a:lnTo>
                <a:lnTo>
                  <a:pt x="680" y="688"/>
                </a:lnTo>
                <a:lnTo>
                  <a:pt x="680" y="681"/>
                </a:lnTo>
                <a:lnTo>
                  <a:pt x="680" y="679"/>
                </a:lnTo>
                <a:lnTo>
                  <a:pt x="683" y="679"/>
                </a:lnTo>
                <a:lnTo>
                  <a:pt x="683" y="676"/>
                </a:lnTo>
                <a:lnTo>
                  <a:pt x="685" y="676"/>
                </a:lnTo>
                <a:lnTo>
                  <a:pt x="685" y="674"/>
                </a:lnTo>
                <a:lnTo>
                  <a:pt x="687" y="674"/>
                </a:lnTo>
                <a:lnTo>
                  <a:pt x="690" y="674"/>
                </a:lnTo>
                <a:lnTo>
                  <a:pt x="690" y="672"/>
                </a:lnTo>
                <a:lnTo>
                  <a:pt x="694" y="672"/>
                </a:lnTo>
                <a:lnTo>
                  <a:pt x="697" y="669"/>
                </a:lnTo>
                <a:lnTo>
                  <a:pt x="697" y="664"/>
                </a:lnTo>
                <a:lnTo>
                  <a:pt x="697" y="660"/>
                </a:lnTo>
                <a:lnTo>
                  <a:pt x="699" y="660"/>
                </a:lnTo>
                <a:lnTo>
                  <a:pt x="699" y="657"/>
                </a:lnTo>
                <a:lnTo>
                  <a:pt x="702" y="655"/>
                </a:lnTo>
                <a:lnTo>
                  <a:pt x="702" y="650"/>
                </a:lnTo>
                <a:lnTo>
                  <a:pt x="704" y="648"/>
                </a:lnTo>
                <a:lnTo>
                  <a:pt x="706" y="645"/>
                </a:lnTo>
                <a:lnTo>
                  <a:pt x="706" y="643"/>
                </a:lnTo>
                <a:lnTo>
                  <a:pt x="713" y="638"/>
                </a:lnTo>
                <a:lnTo>
                  <a:pt x="716" y="638"/>
                </a:lnTo>
                <a:lnTo>
                  <a:pt x="718" y="638"/>
                </a:lnTo>
                <a:lnTo>
                  <a:pt x="721" y="636"/>
                </a:lnTo>
                <a:lnTo>
                  <a:pt x="732" y="638"/>
                </a:lnTo>
                <a:lnTo>
                  <a:pt x="751" y="641"/>
                </a:lnTo>
                <a:lnTo>
                  <a:pt x="754" y="641"/>
                </a:lnTo>
                <a:lnTo>
                  <a:pt x="761" y="641"/>
                </a:lnTo>
                <a:lnTo>
                  <a:pt x="763" y="641"/>
                </a:lnTo>
                <a:lnTo>
                  <a:pt x="768" y="641"/>
                </a:lnTo>
                <a:lnTo>
                  <a:pt x="777" y="641"/>
                </a:lnTo>
                <a:lnTo>
                  <a:pt x="784" y="641"/>
                </a:lnTo>
                <a:lnTo>
                  <a:pt x="789" y="641"/>
                </a:lnTo>
                <a:lnTo>
                  <a:pt x="792" y="641"/>
                </a:lnTo>
                <a:lnTo>
                  <a:pt x="792" y="643"/>
                </a:lnTo>
                <a:lnTo>
                  <a:pt x="796" y="643"/>
                </a:lnTo>
                <a:lnTo>
                  <a:pt x="796" y="645"/>
                </a:lnTo>
                <a:lnTo>
                  <a:pt x="799" y="645"/>
                </a:lnTo>
                <a:lnTo>
                  <a:pt x="799" y="648"/>
                </a:lnTo>
                <a:lnTo>
                  <a:pt x="801" y="648"/>
                </a:lnTo>
                <a:lnTo>
                  <a:pt x="801" y="650"/>
                </a:lnTo>
                <a:lnTo>
                  <a:pt x="799" y="650"/>
                </a:lnTo>
                <a:lnTo>
                  <a:pt x="792" y="650"/>
                </a:lnTo>
                <a:lnTo>
                  <a:pt x="789" y="650"/>
                </a:lnTo>
                <a:lnTo>
                  <a:pt x="787" y="650"/>
                </a:lnTo>
                <a:lnTo>
                  <a:pt x="787" y="655"/>
                </a:lnTo>
                <a:lnTo>
                  <a:pt x="787" y="657"/>
                </a:lnTo>
                <a:lnTo>
                  <a:pt x="789" y="662"/>
                </a:lnTo>
                <a:lnTo>
                  <a:pt x="789" y="664"/>
                </a:lnTo>
                <a:lnTo>
                  <a:pt x="792" y="669"/>
                </a:lnTo>
                <a:lnTo>
                  <a:pt x="796" y="672"/>
                </a:lnTo>
                <a:lnTo>
                  <a:pt x="796" y="674"/>
                </a:lnTo>
                <a:lnTo>
                  <a:pt x="799" y="681"/>
                </a:lnTo>
                <a:lnTo>
                  <a:pt x="801" y="686"/>
                </a:lnTo>
                <a:lnTo>
                  <a:pt x="803" y="686"/>
                </a:lnTo>
                <a:lnTo>
                  <a:pt x="803" y="681"/>
                </a:lnTo>
                <a:lnTo>
                  <a:pt x="806" y="681"/>
                </a:lnTo>
                <a:lnTo>
                  <a:pt x="808" y="679"/>
                </a:lnTo>
                <a:lnTo>
                  <a:pt x="808" y="676"/>
                </a:lnTo>
                <a:lnTo>
                  <a:pt x="811" y="676"/>
                </a:lnTo>
                <a:lnTo>
                  <a:pt x="811" y="674"/>
                </a:lnTo>
                <a:lnTo>
                  <a:pt x="815" y="674"/>
                </a:lnTo>
                <a:lnTo>
                  <a:pt x="818" y="674"/>
                </a:lnTo>
                <a:lnTo>
                  <a:pt x="820" y="672"/>
                </a:lnTo>
                <a:lnTo>
                  <a:pt x="822" y="672"/>
                </a:lnTo>
                <a:lnTo>
                  <a:pt x="825" y="674"/>
                </a:lnTo>
                <a:lnTo>
                  <a:pt x="825" y="676"/>
                </a:lnTo>
                <a:lnTo>
                  <a:pt x="827" y="676"/>
                </a:lnTo>
                <a:lnTo>
                  <a:pt x="830" y="679"/>
                </a:lnTo>
                <a:lnTo>
                  <a:pt x="834" y="679"/>
                </a:lnTo>
                <a:lnTo>
                  <a:pt x="837" y="679"/>
                </a:lnTo>
                <a:lnTo>
                  <a:pt x="839" y="676"/>
                </a:lnTo>
                <a:lnTo>
                  <a:pt x="844" y="672"/>
                </a:lnTo>
                <a:lnTo>
                  <a:pt x="844" y="669"/>
                </a:lnTo>
                <a:lnTo>
                  <a:pt x="846" y="669"/>
                </a:lnTo>
                <a:lnTo>
                  <a:pt x="846" y="662"/>
                </a:lnTo>
                <a:lnTo>
                  <a:pt x="846" y="660"/>
                </a:lnTo>
                <a:lnTo>
                  <a:pt x="851" y="657"/>
                </a:lnTo>
                <a:lnTo>
                  <a:pt x="851" y="650"/>
                </a:lnTo>
                <a:lnTo>
                  <a:pt x="851" y="648"/>
                </a:lnTo>
                <a:lnTo>
                  <a:pt x="851" y="645"/>
                </a:lnTo>
                <a:lnTo>
                  <a:pt x="853" y="645"/>
                </a:lnTo>
                <a:lnTo>
                  <a:pt x="853" y="643"/>
                </a:lnTo>
                <a:lnTo>
                  <a:pt x="856" y="643"/>
                </a:lnTo>
                <a:lnTo>
                  <a:pt x="856" y="641"/>
                </a:lnTo>
                <a:lnTo>
                  <a:pt x="856" y="638"/>
                </a:lnTo>
                <a:lnTo>
                  <a:pt x="858" y="636"/>
                </a:lnTo>
                <a:lnTo>
                  <a:pt x="860" y="631"/>
                </a:lnTo>
                <a:lnTo>
                  <a:pt x="865" y="629"/>
                </a:lnTo>
                <a:lnTo>
                  <a:pt x="867" y="624"/>
                </a:lnTo>
                <a:lnTo>
                  <a:pt x="867" y="619"/>
                </a:lnTo>
                <a:lnTo>
                  <a:pt x="865" y="612"/>
                </a:lnTo>
                <a:lnTo>
                  <a:pt x="865" y="610"/>
                </a:lnTo>
                <a:lnTo>
                  <a:pt x="865" y="608"/>
                </a:lnTo>
                <a:lnTo>
                  <a:pt x="867" y="603"/>
                </a:lnTo>
                <a:lnTo>
                  <a:pt x="870" y="598"/>
                </a:lnTo>
                <a:lnTo>
                  <a:pt x="870" y="596"/>
                </a:lnTo>
                <a:lnTo>
                  <a:pt x="872" y="596"/>
                </a:lnTo>
                <a:lnTo>
                  <a:pt x="872" y="591"/>
                </a:lnTo>
                <a:lnTo>
                  <a:pt x="875" y="591"/>
                </a:lnTo>
                <a:lnTo>
                  <a:pt x="875" y="589"/>
                </a:lnTo>
                <a:lnTo>
                  <a:pt x="882" y="586"/>
                </a:lnTo>
                <a:lnTo>
                  <a:pt x="882" y="584"/>
                </a:lnTo>
                <a:lnTo>
                  <a:pt x="882" y="581"/>
                </a:lnTo>
                <a:lnTo>
                  <a:pt x="884" y="577"/>
                </a:lnTo>
                <a:lnTo>
                  <a:pt x="884" y="574"/>
                </a:lnTo>
                <a:lnTo>
                  <a:pt x="886" y="567"/>
                </a:lnTo>
                <a:lnTo>
                  <a:pt x="889" y="562"/>
                </a:lnTo>
                <a:lnTo>
                  <a:pt x="889" y="560"/>
                </a:lnTo>
                <a:lnTo>
                  <a:pt x="889" y="558"/>
                </a:lnTo>
                <a:lnTo>
                  <a:pt x="891" y="553"/>
                </a:lnTo>
                <a:lnTo>
                  <a:pt x="891" y="548"/>
                </a:lnTo>
                <a:lnTo>
                  <a:pt x="891" y="546"/>
                </a:lnTo>
                <a:lnTo>
                  <a:pt x="891" y="543"/>
                </a:lnTo>
                <a:lnTo>
                  <a:pt x="894" y="541"/>
                </a:lnTo>
                <a:lnTo>
                  <a:pt x="894" y="539"/>
                </a:lnTo>
                <a:lnTo>
                  <a:pt x="894" y="536"/>
                </a:lnTo>
                <a:lnTo>
                  <a:pt x="898" y="534"/>
                </a:lnTo>
                <a:lnTo>
                  <a:pt x="901" y="527"/>
                </a:lnTo>
                <a:lnTo>
                  <a:pt x="901" y="524"/>
                </a:lnTo>
                <a:lnTo>
                  <a:pt x="901" y="522"/>
                </a:lnTo>
                <a:lnTo>
                  <a:pt x="903" y="520"/>
                </a:lnTo>
                <a:lnTo>
                  <a:pt x="903" y="517"/>
                </a:lnTo>
                <a:lnTo>
                  <a:pt x="905" y="517"/>
                </a:lnTo>
                <a:lnTo>
                  <a:pt x="908" y="515"/>
                </a:lnTo>
                <a:lnTo>
                  <a:pt x="912" y="515"/>
                </a:lnTo>
                <a:lnTo>
                  <a:pt x="917" y="515"/>
                </a:lnTo>
                <a:lnTo>
                  <a:pt x="917" y="510"/>
                </a:lnTo>
                <a:lnTo>
                  <a:pt x="917" y="508"/>
                </a:lnTo>
                <a:lnTo>
                  <a:pt x="917" y="505"/>
                </a:lnTo>
                <a:lnTo>
                  <a:pt x="917" y="503"/>
                </a:lnTo>
                <a:lnTo>
                  <a:pt x="912" y="501"/>
                </a:lnTo>
                <a:lnTo>
                  <a:pt x="912" y="498"/>
                </a:lnTo>
                <a:lnTo>
                  <a:pt x="912" y="496"/>
                </a:lnTo>
                <a:lnTo>
                  <a:pt x="917" y="494"/>
                </a:lnTo>
                <a:lnTo>
                  <a:pt x="917" y="489"/>
                </a:lnTo>
                <a:lnTo>
                  <a:pt x="917" y="486"/>
                </a:lnTo>
                <a:lnTo>
                  <a:pt x="920" y="486"/>
                </a:lnTo>
                <a:lnTo>
                  <a:pt x="920" y="484"/>
                </a:lnTo>
                <a:lnTo>
                  <a:pt x="917" y="484"/>
                </a:lnTo>
                <a:lnTo>
                  <a:pt x="917" y="482"/>
                </a:lnTo>
                <a:lnTo>
                  <a:pt x="912" y="479"/>
                </a:lnTo>
                <a:lnTo>
                  <a:pt x="910" y="479"/>
                </a:lnTo>
                <a:lnTo>
                  <a:pt x="910" y="477"/>
                </a:lnTo>
                <a:lnTo>
                  <a:pt x="908" y="477"/>
                </a:lnTo>
                <a:lnTo>
                  <a:pt x="908" y="472"/>
                </a:lnTo>
                <a:lnTo>
                  <a:pt x="908" y="470"/>
                </a:lnTo>
                <a:lnTo>
                  <a:pt x="908" y="467"/>
                </a:lnTo>
                <a:lnTo>
                  <a:pt x="910" y="465"/>
                </a:lnTo>
                <a:lnTo>
                  <a:pt x="912" y="465"/>
                </a:lnTo>
                <a:lnTo>
                  <a:pt x="917" y="463"/>
                </a:lnTo>
                <a:lnTo>
                  <a:pt x="920" y="463"/>
                </a:lnTo>
                <a:lnTo>
                  <a:pt x="924" y="463"/>
                </a:lnTo>
                <a:lnTo>
                  <a:pt x="924" y="458"/>
                </a:lnTo>
                <a:lnTo>
                  <a:pt x="927" y="456"/>
                </a:lnTo>
                <a:lnTo>
                  <a:pt x="927" y="453"/>
                </a:lnTo>
                <a:lnTo>
                  <a:pt x="931" y="451"/>
                </a:lnTo>
                <a:lnTo>
                  <a:pt x="931" y="448"/>
                </a:lnTo>
                <a:lnTo>
                  <a:pt x="936" y="448"/>
                </a:lnTo>
                <a:lnTo>
                  <a:pt x="927" y="444"/>
                </a:lnTo>
                <a:close/>
              </a:path>
            </a:pathLst>
          </a:custGeom>
          <a:solidFill>
            <a:srgbClr val="66FF66"/>
          </a:solidFill>
          <a:ln w="2705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4" name="Freeform 1042"/>
          <p:cNvSpPr>
            <a:spLocks/>
          </p:cNvSpPr>
          <p:nvPr/>
        </p:nvSpPr>
        <p:spPr bwMode="auto">
          <a:xfrm>
            <a:off x="4368800" y="5497513"/>
            <a:ext cx="11113" cy="23812"/>
          </a:xfrm>
          <a:custGeom>
            <a:avLst/>
            <a:gdLst>
              <a:gd name="T0" fmla="*/ 2147483647 w 7"/>
              <a:gd name="T1" fmla="*/ 0 h 15"/>
              <a:gd name="T2" fmla="*/ 2147483647 w 7"/>
              <a:gd name="T3" fmla="*/ 0 h 15"/>
              <a:gd name="T4" fmla="*/ 2147483647 w 7"/>
              <a:gd name="T5" fmla="*/ 2147483647 h 15"/>
              <a:gd name="T6" fmla="*/ 2147483647 w 7"/>
              <a:gd name="T7" fmla="*/ 2147483647 h 15"/>
              <a:gd name="T8" fmla="*/ 0 w 7"/>
              <a:gd name="T9" fmla="*/ 2147483647 h 15"/>
              <a:gd name="T10" fmla="*/ 0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2147483647 w 7"/>
              <a:gd name="T17" fmla="*/ 2147483647 h 15"/>
              <a:gd name="T18" fmla="*/ 2147483647 w 7"/>
              <a:gd name="T19" fmla="*/ 2147483647 h 15"/>
              <a:gd name="T20" fmla="*/ 2147483647 w 7"/>
              <a:gd name="T21" fmla="*/ 2147483647 h 15"/>
              <a:gd name="T22" fmla="*/ 2147483647 w 7"/>
              <a:gd name="T23" fmla="*/ 2147483647 h 15"/>
              <a:gd name="T24" fmla="*/ 2147483647 w 7"/>
              <a:gd name="T25" fmla="*/ 2147483647 h 15"/>
              <a:gd name="T26" fmla="*/ 2147483647 w 7"/>
              <a:gd name="T27" fmla="*/ 0 h 15"/>
              <a:gd name="T28" fmla="*/ 2147483647 w 7"/>
              <a:gd name="T29" fmla="*/ 0 h 1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"/>
              <a:gd name="T46" fmla="*/ 0 h 15"/>
              <a:gd name="T47" fmla="*/ 7 w 7"/>
              <a:gd name="T48" fmla="*/ 15 h 1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" h="15">
                <a:moveTo>
                  <a:pt x="5" y="0"/>
                </a:moveTo>
                <a:lnTo>
                  <a:pt x="5" y="0"/>
                </a:lnTo>
                <a:lnTo>
                  <a:pt x="5" y="3"/>
                </a:lnTo>
                <a:lnTo>
                  <a:pt x="3" y="8"/>
                </a:lnTo>
                <a:lnTo>
                  <a:pt x="0" y="8"/>
                </a:lnTo>
                <a:lnTo>
                  <a:pt x="0" y="15"/>
                </a:lnTo>
                <a:lnTo>
                  <a:pt x="3" y="15"/>
                </a:lnTo>
                <a:lnTo>
                  <a:pt x="7" y="15"/>
                </a:lnTo>
                <a:lnTo>
                  <a:pt x="7" y="12"/>
                </a:lnTo>
                <a:lnTo>
                  <a:pt x="7" y="10"/>
                </a:lnTo>
                <a:lnTo>
                  <a:pt x="7" y="8"/>
                </a:lnTo>
                <a:lnTo>
                  <a:pt x="7" y="5"/>
                </a:lnTo>
                <a:lnTo>
                  <a:pt x="7" y="3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noFill/>
          <a:ln w="2698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5" name="Freeform 1043"/>
          <p:cNvSpPr>
            <a:spLocks/>
          </p:cNvSpPr>
          <p:nvPr/>
        </p:nvSpPr>
        <p:spPr bwMode="auto">
          <a:xfrm>
            <a:off x="4354513" y="5414963"/>
            <a:ext cx="14287" cy="15875"/>
          </a:xfrm>
          <a:custGeom>
            <a:avLst/>
            <a:gdLst>
              <a:gd name="T0" fmla="*/ 2147483647 w 9"/>
              <a:gd name="T1" fmla="*/ 0 h 10"/>
              <a:gd name="T2" fmla="*/ 2147483647 w 9"/>
              <a:gd name="T3" fmla="*/ 0 h 10"/>
              <a:gd name="T4" fmla="*/ 0 w 9"/>
              <a:gd name="T5" fmla="*/ 0 h 10"/>
              <a:gd name="T6" fmla="*/ 0 w 9"/>
              <a:gd name="T7" fmla="*/ 0 h 10"/>
              <a:gd name="T8" fmla="*/ 2147483647 w 9"/>
              <a:gd name="T9" fmla="*/ 2147483647 h 10"/>
              <a:gd name="T10" fmla="*/ 2147483647 w 9"/>
              <a:gd name="T11" fmla="*/ 2147483647 h 10"/>
              <a:gd name="T12" fmla="*/ 2147483647 w 9"/>
              <a:gd name="T13" fmla="*/ 2147483647 h 10"/>
              <a:gd name="T14" fmla="*/ 2147483647 w 9"/>
              <a:gd name="T15" fmla="*/ 2147483647 h 10"/>
              <a:gd name="T16" fmla="*/ 2147483647 w 9"/>
              <a:gd name="T17" fmla="*/ 2147483647 h 10"/>
              <a:gd name="T18" fmla="*/ 2147483647 w 9"/>
              <a:gd name="T19" fmla="*/ 2147483647 h 10"/>
              <a:gd name="T20" fmla="*/ 2147483647 w 9"/>
              <a:gd name="T21" fmla="*/ 2147483647 h 10"/>
              <a:gd name="T22" fmla="*/ 2147483647 w 9"/>
              <a:gd name="T23" fmla="*/ 2147483647 h 10"/>
              <a:gd name="T24" fmla="*/ 2147483647 w 9"/>
              <a:gd name="T25" fmla="*/ 0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"/>
              <a:gd name="T40" fmla="*/ 0 h 10"/>
              <a:gd name="T41" fmla="*/ 9 w 9"/>
              <a:gd name="T42" fmla="*/ 10 h 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" h="1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5"/>
                </a:lnTo>
                <a:lnTo>
                  <a:pt x="5" y="7"/>
                </a:lnTo>
                <a:lnTo>
                  <a:pt x="7" y="10"/>
                </a:lnTo>
                <a:lnTo>
                  <a:pt x="7" y="7"/>
                </a:lnTo>
                <a:lnTo>
                  <a:pt x="9" y="7"/>
                </a:lnTo>
                <a:lnTo>
                  <a:pt x="7" y="5"/>
                </a:lnTo>
                <a:lnTo>
                  <a:pt x="5" y="3"/>
                </a:lnTo>
                <a:lnTo>
                  <a:pt x="2" y="0"/>
                </a:lnTo>
                <a:close/>
              </a:path>
            </a:pathLst>
          </a:custGeom>
          <a:noFill/>
          <a:ln w="2698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6" name="Freeform 1044"/>
          <p:cNvSpPr>
            <a:spLocks/>
          </p:cNvSpPr>
          <p:nvPr/>
        </p:nvSpPr>
        <p:spPr bwMode="auto">
          <a:xfrm>
            <a:off x="2914650" y="4191000"/>
            <a:ext cx="1974850" cy="1450975"/>
          </a:xfrm>
          <a:custGeom>
            <a:avLst/>
            <a:gdLst>
              <a:gd name="T0" fmla="*/ 2147483647 w 1244"/>
              <a:gd name="T1" fmla="*/ 2147483647 h 914"/>
              <a:gd name="T2" fmla="*/ 2147483647 w 1244"/>
              <a:gd name="T3" fmla="*/ 2147483647 h 914"/>
              <a:gd name="T4" fmla="*/ 2147483647 w 1244"/>
              <a:gd name="T5" fmla="*/ 2147483647 h 914"/>
              <a:gd name="T6" fmla="*/ 2147483647 w 1244"/>
              <a:gd name="T7" fmla="*/ 2147483647 h 914"/>
              <a:gd name="T8" fmla="*/ 2147483647 w 1244"/>
              <a:gd name="T9" fmla="*/ 2147483647 h 914"/>
              <a:gd name="T10" fmla="*/ 2147483647 w 1244"/>
              <a:gd name="T11" fmla="*/ 2147483647 h 914"/>
              <a:gd name="T12" fmla="*/ 2147483647 w 1244"/>
              <a:gd name="T13" fmla="*/ 2147483647 h 914"/>
              <a:gd name="T14" fmla="*/ 2147483647 w 1244"/>
              <a:gd name="T15" fmla="*/ 2147483647 h 914"/>
              <a:gd name="T16" fmla="*/ 2147483647 w 1244"/>
              <a:gd name="T17" fmla="*/ 2147483647 h 914"/>
              <a:gd name="T18" fmla="*/ 2147483647 w 1244"/>
              <a:gd name="T19" fmla="*/ 2147483647 h 914"/>
              <a:gd name="T20" fmla="*/ 2147483647 w 1244"/>
              <a:gd name="T21" fmla="*/ 2147483647 h 914"/>
              <a:gd name="T22" fmla="*/ 2147483647 w 1244"/>
              <a:gd name="T23" fmla="*/ 2147483647 h 914"/>
              <a:gd name="T24" fmla="*/ 2147483647 w 1244"/>
              <a:gd name="T25" fmla="*/ 2147483647 h 914"/>
              <a:gd name="T26" fmla="*/ 2147483647 w 1244"/>
              <a:gd name="T27" fmla="*/ 2147483647 h 914"/>
              <a:gd name="T28" fmla="*/ 2147483647 w 1244"/>
              <a:gd name="T29" fmla="*/ 2147483647 h 914"/>
              <a:gd name="T30" fmla="*/ 2147483647 w 1244"/>
              <a:gd name="T31" fmla="*/ 2147483647 h 914"/>
              <a:gd name="T32" fmla="*/ 2147483647 w 1244"/>
              <a:gd name="T33" fmla="*/ 2147483647 h 914"/>
              <a:gd name="T34" fmla="*/ 2147483647 w 1244"/>
              <a:gd name="T35" fmla="*/ 2147483647 h 914"/>
              <a:gd name="T36" fmla="*/ 2147483647 w 1244"/>
              <a:gd name="T37" fmla="*/ 2147483647 h 914"/>
              <a:gd name="T38" fmla="*/ 2147483647 w 1244"/>
              <a:gd name="T39" fmla="*/ 2147483647 h 914"/>
              <a:gd name="T40" fmla="*/ 2147483647 w 1244"/>
              <a:gd name="T41" fmla="*/ 2147483647 h 914"/>
              <a:gd name="T42" fmla="*/ 2147483647 w 1244"/>
              <a:gd name="T43" fmla="*/ 2147483647 h 914"/>
              <a:gd name="T44" fmla="*/ 2147483647 w 1244"/>
              <a:gd name="T45" fmla="*/ 2147483647 h 914"/>
              <a:gd name="T46" fmla="*/ 2147483647 w 1244"/>
              <a:gd name="T47" fmla="*/ 2147483647 h 914"/>
              <a:gd name="T48" fmla="*/ 2147483647 w 1244"/>
              <a:gd name="T49" fmla="*/ 2147483647 h 914"/>
              <a:gd name="T50" fmla="*/ 2147483647 w 1244"/>
              <a:gd name="T51" fmla="*/ 2147483647 h 914"/>
              <a:gd name="T52" fmla="*/ 2147483647 w 1244"/>
              <a:gd name="T53" fmla="*/ 2147483647 h 914"/>
              <a:gd name="T54" fmla="*/ 2147483647 w 1244"/>
              <a:gd name="T55" fmla="*/ 2147483647 h 914"/>
              <a:gd name="T56" fmla="*/ 2147483647 w 1244"/>
              <a:gd name="T57" fmla="*/ 2147483647 h 914"/>
              <a:gd name="T58" fmla="*/ 2147483647 w 1244"/>
              <a:gd name="T59" fmla="*/ 2147483647 h 914"/>
              <a:gd name="T60" fmla="*/ 2147483647 w 1244"/>
              <a:gd name="T61" fmla="*/ 2147483647 h 914"/>
              <a:gd name="T62" fmla="*/ 2147483647 w 1244"/>
              <a:gd name="T63" fmla="*/ 2147483647 h 914"/>
              <a:gd name="T64" fmla="*/ 2147483647 w 1244"/>
              <a:gd name="T65" fmla="*/ 2147483647 h 914"/>
              <a:gd name="T66" fmla="*/ 2147483647 w 1244"/>
              <a:gd name="T67" fmla="*/ 2147483647 h 914"/>
              <a:gd name="T68" fmla="*/ 2147483647 w 1244"/>
              <a:gd name="T69" fmla="*/ 2147483647 h 914"/>
              <a:gd name="T70" fmla="*/ 2147483647 w 1244"/>
              <a:gd name="T71" fmla="*/ 2147483647 h 914"/>
              <a:gd name="T72" fmla="*/ 2147483647 w 1244"/>
              <a:gd name="T73" fmla="*/ 2147483647 h 914"/>
              <a:gd name="T74" fmla="*/ 2147483647 w 1244"/>
              <a:gd name="T75" fmla="*/ 2147483647 h 914"/>
              <a:gd name="T76" fmla="*/ 2147483647 w 1244"/>
              <a:gd name="T77" fmla="*/ 2147483647 h 914"/>
              <a:gd name="T78" fmla="*/ 2147483647 w 1244"/>
              <a:gd name="T79" fmla="*/ 2147483647 h 914"/>
              <a:gd name="T80" fmla="*/ 2147483647 w 1244"/>
              <a:gd name="T81" fmla="*/ 2147483647 h 914"/>
              <a:gd name="T82" fmla="*/ 2147483647 w 1244"/>
              <a:gd name="T83" fmla="*/ 2147483647 h 914"/>
              <a:gd name="T84" fmla="*/ 2147483647 w 1244"/>
              <a:gd name="T85" fmla="*/ 2147483647 h 914"/>
              <a:gd name="T86" fmla="*/ 2147483647 w 1244"/>
              <a:gd name="T87" fmla="*/ 2147483647 h 914"/>
              <a:gd name="T88" fmla="*/ 2147483647 w 1244"/>
              <a:gd name="T89" fmla="*/ 2147483647 h 914"/>
              <a:gd name="T90" fmla="*/ 2147483647 w 1244"/>
              <a:gd name="T91" fmla="*/ 2147483647 h 914"/>
              <a:gd name="T92" fmla="*/ 2147483647 w 1244"/>
              <a:gd name="T93" fmla="*/ 2147483647 h 914"/>
              <a:gd name="T94" fmla="*/ 2147483647 w 1244"/>
              <a:gd name="T95" fmla="*/ 2147483647 h 914"/>
              <a:gd name="T96" fmla="*/ 2147483647 w 1244"/>
              <a:gd name="T97" fmla="*/ 2147483647 h 914"/>
              <a:gd name="T98" fmla="*/ 2147483647 w 1244"/>
              <a:gd name="T99" fmla="*/ 2147483647 h 914"/>
              <a:gd name="T100" fmla="*/ 2147483647 w 1244"/>
              <a:gd name="T101" fmla="*/ 2147483647 h 914"/>
              <a:gd name="T102" fmla="*/ 2147483647 w 1244"/>
              <a:gd name="T103" fmla="*/ 2147483647 h 914"/>
              <a:gd name="T104" fmla="*/ 2147483647 w 1244"/>
              <a:gd name="T105" fmla="*/ 2147483647 h 914"/>
              <a:gd name="T106" fmla="*/ 2147483647 w 1244"/>
              <a:gd name="T107" fmla="*/ 2147483647 h 914"/>
              <a:gd name="T108" fmla="*/ 2147483647 w 1244"/>
              <a:gd name="T109" fmla="*/ 2147483647 h 914"/>
              <a:gd name="T110" fmla="*/ 2147483647 w 1244"/>
              <a:gd name="T111" fmla="*/ 2147483647 h 914"/>
              <a:gd name="T112" fmla="*/ 2147483647 w 1244"/>
              <a:gd name="T113" fmla="*/ 2147483647 h 914"/>
              <a:gd name="T114" fmla="*/ 2147483647 w 1244"/>
              <a:gd name="T115" fmla="*/ 2147483647 h 914"/>
              <a:gd name="T116" fmla="*/ 2147483647 w 1244"/>
              <a:gd name="T117" fmla="*/ 2147483647 h 914"/>
              <a:gd name="T118" fmla="*/ 2147483647 w 1244"/>
              <a:gd name="T119" fmla="*/ 2147483647 h 914"/>
              <a:gd name="T120" fmla="*/ 2147483647 w 1244"/>
              <a:gd name="T121" fmla="*/ 2147483647 h 91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44"/>
              <a:gd name="T184" fmla="*/ 0 h 914"/>
              <a:gd name="T185" fmla="*/ 1244 w 1244"/>
              <a:gd name="T186" fmla="*/ 914 h 91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44" h="914">
                <a:moveTo>
                  <a:pt x="1242" y="299"/>
                </a:moveTo>
                <a:lnTo>
                  <a:pt x="1240" y="297"/>
                </a:lnTo>
                <a:lnTo>
                  <a:pt x="1235" y="292"/>
                </a:lnTo>
                <a:lnTo>
                  <a:pt x="1228" y="290"/>
                </a:lnTo>
                <a:lnTo>
                  <a:pt x="1225" y="288"/>
                </a:lnTo>
                <a:lnTo>
                  <a:pt x="1223" y="285"/>
                </a:lnTo>
                <a:lnTo>
                  <a:pt x="1216" y="283"/>
                </a:lnTo>
                <a:lnTo>
                  <a:pt x="1216" y="278"/>
                </a:lnTo>
                <a:lnTo>
                  <a:pt x="1214" y="273"/>
                </a:lnTo>
                <a:lnTo>
                  <a:pt x="1214" y="271"/>
                </a:lnTo>
                <a:lnTo>
                  <a:pt x="1214" y="269"/>
                </a:lnTo>
                <a:lnTo>
                  <a:pt x="1211" y="269"/>
                </a:lnTo>
                <a:lnTo>
                  <a:pt x="1211" y="266"/>
                </a:lnTo>
                <a:lnTo>
                  <a:pt x="1211" y="264"/>
                </a:lnTo>
                <a:lnTo>
                  <a:pt x="1209" y="259"/>
                </a:lnTo>
                <a:lnTo>
                  <a:pt x="1206" y="254"/>
                </a:lnTo>
                <a:lnTo>
                  <a:pt x="1199" y="252"/>
                </a:lnTo>
                <a:lnTo>
                  <a:pt x="1195" y="252"/>
                </a:lnTo>
                <a:lnTo>
                  <a:pt x="1192" y="252"/>
                </a:lnTo>
                <a:lnTo>
                  <a:pt x="1190" y="252"/>
                </a:lnTo>
                <a:lnTo>
                  <a:pt x="1178" y="252"/>
                </a:lnTo>
                <a:lnTo>
                  <a:pt x="1173" y="252"/>
                </a:lnTo>
                <a:lnTo>
                  <a:pt x="1166" y="252"/>
                </a:lnTo>
                <a:lnTo>
                  <a:pt x="1161" y="254"/>
                </a:lnTo>
                <a:lnTo>
                  <a:pt x="1159" y="254"/>
                </a:lnTo>
                <a:lnTo>
                  <a:pt x="1154" y="254"/>
                </a:lnTo>
                <a:lnTo>
                  <a:pt x="1152" y="259"/>
                </a:lnTo>
                <a:lnTo>
                  <a:pt x="1150" y="261"/>
                </a:lnTo>
                <a:lnTo>
                  <a:pt x="1147" y="264"/>
                </a:lnTo>
                <a:lnTo>
                  <a:pt x="1145" y="266"/>
                </a:lnTo>
                <a:lnTo>
                  <a:pt x="1142" y="266"/>
                </a:lnTo>
                <a:lnTo>
                  <a:pt x="1140" y="266"/>
                </a:lnTo>
                <a:lnTo>
                  <a:pt x="1138" y="266"/>
                </a:lnTo>
                <a:lnTo>
                  <a:pt x="1133" y="266"/>
                </a:lnTo>
                <a:lnTo>
                  <a:pt x="1133" y="264"/>
                </a:lnTo>
                <a:lnTo>
                  <a:pt x="1128" y="261"/>
                </a:lnTo>
                <a:lnTo>
                  <a:pt x="1128" y="259"/>
                </a:lnTo>
                <a:lnTo>
                  <a:pt x="1126" y="254"/>
                </a:lnTo>
                <a:lnTo>
                  <a:pt x="1124" y="254"/>
                </a:lnTo>
                <a:lnTo>
                  <a:pt x="1121" y="254"/>
                </a:lnTo>
                <a:lnTo>
                  <a:pt x="1119" y="250"/>
                </a:lnTo>
                <a:lnTo>
                  <a:pt x="1114" y="250"/>
                </a:lnTo>
                <a:lnTo>
                  <a:pt x="1114" y="247"/>
                </a:lnTo>
                <a:lnTo>
                  <a:pt x="1112" y="240"/>
                </a:lnTo>
                <a:lnTo>
                  <a:pt x="1112" y="238"/>
                </a:lnTo>
                <a:lnTo>
                  <a:pt x="1112" y="235"/>
                </a:lnTo>
                <a:lnTo>
                  <a:pt x="1112" y="233"/>
                </a:lnTo>
                <a:lnTo>
                  <a:pt x="1112" y="231"/>
                </a:lnTo>
                <a:lnTo>
                  <a:pt x="1114" y="231"/>
                </a:lnTo>
                <a:lnTo>
                  <a:pt x="1114" y="228"/>
                </a:lnTo>
                <a:lnTo>
                  <a:pt x="1114" y="223"/>
                </a:lnTo>
                <a:lnTo>
                  <a:pt x="1119" y="221"/>
                </a:lnTo>
                <a:lnTo>
                  <a:pt x="1119" y="219"/>
                </a:lnTo>
                <a:lnTo>
                  <a:pt x="1114" y="219"/>
                </a:lnTo>
                <a:lnTo>
                  <a:pt x="1112" y="216"/>
                </a:lnTo>
                <a:lnTo>
                  <a:pt x="1109" y="216"/>
                </a:lnTo>
                <a:lnTo>
                  <a:pt x="1107" y="216"/>
                </a:lnTo>
                <a:lnTo>
                  <a:pt x="1105" y="214"/>
                </a:lnTo>
                <a:lnTo>
                  <a:pt x="1102" y="214"/>
                </a:lnTo>
                <a:lnTo>
                  <a:pt x="1093" y="209"/>
                </a:lnTo>
                <a:lnTo>
                  <a:pt x="1088" y="209"/>
                </a:lnTo>
                <a:lnTo>
                  <a:pt x="1078" y="207"/>
                </a:lnTo>
                <a:lnTo>
                  <a:pt x="1074" y="207"/>
                </a:lnTo>
                <a:lnTo>
                  <a:pt x="1062" y="204"/>
                </a:lnTo>
                <a:lnTo>
                  <a:pt x="1060" y="202"/>
                </a:lnTo>
                <a:lnTo>
                  <a:pt x="1055" y="202"/>
                </a:lnTo>
                <a:lnTo>
                  <a:pt x="1050" y="202"/>
                </a:lnTo>
                <a:lnTo>
                  <a:pt x="1043" y="200"/>
                </a:lnTo>
                <a:lnTo>
                  <a:pt x="1038" y="200"/>
                </a:lnTo>
                <a:lnTo>
                  <a:pt x="1029" y="200"/>
                </a:lnTo>
                <a:lnTo>
                  <a:pt x="1026" y="200"/>
                </a:lnTo>
                <a:lnTo>
                  <a:pt x="1022" y="197"/>
                </a:lnTo>
                <a:lnTo>
                  <a:pt x="1019" y="197"/>
                </a:lnTo>
                <a:lnTo>
                  <a:pt x="1017" y="197"/>
                </a:lnTo>
                <a:lnTo>
                  <a:pt x="1012" y="197"/>
                </a:lnTo>
                <a:lnTo>
                  <a:pt x="1010" y="197"/>
                </a:lnTo>
                <a:lnTo>
                  <a:pt x="1010" y="200"/>
                </a:lnTo>
                <a:lnTo>
                  <a:pt x="1007" y="202"/>
                </a:lnTo>
                <a:lnTo>
                  <a:pt x="1005" y="204"/>
                </a:lnTo>
                <a:lnTo>
                  <a:pt x="1003" y="207"/>
                </a:lnTo>
                <a:lnTo>
                  <a:pt x="1000" y="207"/>
                </a:lnTo>
                <a:lnTo>
                  <a:pt x="998" y="209"/>
                </a:lnTo>
                <a:lnTo>
                  <a:pt x="998" y="214"/>
                </a:lnTo>
                <a:lnTo>
                  <a:pt x="993" y="214"/>
                </a:lnTo>
                <a:lnTo>
                  <a:pt x="993" y="216"/>
                </a:lnTo>
                <a:lnTo>
                  <a:pt x="998" y="219"/>
                </a:lnTo>
                <a:lnTo>
                  <a:pt x="1003" y="219"/>
                </a:lnTo>
                <a:lnTo>
                  <a:pt x="1007" y="216"/>
                </a:lnTo>
                <a:lnTo>
                  <a:pt x="1010" y="216"/>
                </a:lnTo>
                <a:lnTo>
                  <a:pt x="1010" y="219"/>
                </a:lnTo>
                <a:lnTo>
                  <a:pt x="1012" y="219"/>
                </a:lnTo>
                <a:lnTo>
                  <a:pt x="1017" y="221"/>
                </a:lnTo>
                <a:lnTo>
                  <a:pt x="1019" y="223"/>
                </a:lnTo>
                <a:lnTo>
                  <a:pt x="1019" y="231"/>
                </a:lnTo>
                <a:lnTo>
                  <a:pt x="1019" y="233"/>
                </a:lnTo>
                <a:lnTo>
                  <a:pt x="1017" y="238"/>
                </a:lnTo>
                <a:lnTo>
                  <a:pt x="1012" y="240"/>
                </a:lnTo>
                <a:lnTo>
                  <a:pt x="1010" y="240"/>
                </a:lnTo>
                <a:lnTo>
                  <a:pt x="1007" y="245"/>
                </a:lnTo>
                <a:lnTo>
                  <a:pt x="1003" y="247"/>
                </a:lnTo>
                <a:lnTo>
                  <a:pt x="998" y="247"/>
                </a:lnTo>
                <a:lnTo>
                  <a:pt x="993" y="247"/>
                </a:lnTo>
                <a:lnTo>
                  <a:pt x="993" y="245"/>
                </a:lnTo>
                <a:lnTo>
                  <a:pt x="991" y="245"/>
                </a:lnTo>
                <a:lnTo>
                  <a:pt x="984" y="245"/>
                </a:lnTo>
                <a:lnTo>
                  <a:pt x="974" y="245"/>
                </a:lnTo>
                <a:lnTo>
                  <a:pt x="972" y="245"/>
                </a:lnTo>
                <a:lnTo>
                  <a:pt x="962" y="247"/>
                </a:lnTo>
                <a:lnTo>
                  <a:pt x="960" y="247"/>
                </a:lnTo>
                <a:lnTo>
                  <a:pt x="958" y="250"/>
                </a:lnTo>
                <a:lnTo>
                  <a:pt x="955" y="250"/>
                </a:lnTo>
                <a:lnTo>
                  <a:pt x="948" y="254"/>
                </a:lnTo>
                <a:lnTo>
                  <a:pt x="946" y="254"/>
                </a:lnTo>
                <a:lnTo>
                  <a:pt x="946" y="259"/>
                </a:lnTo>
                <a:lnTo>
                  <a:pt x="943" y="261"/>
                </a:lnTo>
                <a:lnTo>
                  <a:pt x="939" y="266"/>
                </a:lnTo>
                <a:lnTo>
                  <a:pt x="936" y="269"/>
                </a:lnTo>
                <a:lnTo>
                  <a:pt x="934" y="269"/>
                </a:lnTo>
                <a:lnTo>
                  <a:pt x="929" y="269"/>
                </a:lnTo>
                <a:lnTo>
                  <a:pt x="934" y="273"/>
                </a:lnTo>
                <a:lnTo>
                  <a:pt x="936" y="278"/>
                </a:lnTo>
                <a:lnTo>
                  <a:pt x="936" y="283"/>
                </a:lnTo>
                <a:lnTo>
                  <a:pt x="939" y="283"/>
                </a:lnTo>
                <a:lnTo>
                  <a:pt x="948" y="290"/>
                </a:lnTo>
                <a:lnTo>
                  <a:pt x="948" y="292"/>
                </a:lnTo>
                <a:lnTo>
                  <a:pt x="953" y="297"/>
                </a:lnTo>
                <a:lnTo>
                  <a:pt x="955" y="299"/>
                </a:lnTo>
                <a:lnTo>
                  <a:pt x="955" y="302"/>
                </a:lnTo>
                <a:lnTo>
                  <a:pt x="958" y="304"/>
                </a:lnTo>
                <a:lnTo>
                  <a:pt x="958" y="307"/>
                </a:lnTo>
                <a:lnTo>
                  <a:pt x="958" y="309"/>
                </a:lnTo>
                <a:lnTo>
                  <a:pt x="960" y="314"/>
                </a:lnTo>
                <a:lnTo>
                  <a:pt x="960" y="318"/>
                </a:lnTo>
                <a:lnTo>
                  <a:pt x="962" y="318"/>
                </a:lnTo>
                <a:lnTo>
                  <a:pt x="962" y="321"/>
                </a:lnTo>
                <a:lnTo>
                  <a:pt x="967" y="323"/>
                </a:lnTo>
                <a:lnTo>
                  <a:pt x="969" y="326"/>
                </a:lnTo>
                <a:lnTo>
                  <a:pt x="969" y="333"/>
                </a:lnTo>
                <a:lnTo>
                  <a:pt x="969" y="335"/>
                </a:lnTo>
                <a:lnTo>
                  <a:pt x="972" y="337"/>
                </a:lnTo>
                <a:lnTo>
                  <a:pt x="974" y="340"/>
                </a:lnTo>
                <a:lnTo>
                  <a:pt x="977" y="340"/>
                </a:lnTo>
                <a:lnTo>
                  <a:pt x="977" y="342"/>
                </a:lnTo>
                <a:lnTo>
                  <a:pt x="981" y="342"/>
                </a:lnTo>
                <a:lnTo>
                  <a:pt x="981" y="349"/>
                </a:lnTo>
                <a:lnTo>
                  <a:pt x="981" y="352"/>
                </a:lnTo>
                <a:lnTo>
                  <a:pt x="977" y="356"/>
                </a:lnTo>
                <a:lnTo>
                  <a:pt x="974" y="356"/>
                </a:lnTo>
                <a:lnTo>
                  <a:pt x="972" y="356"/>
                </a:lnTo>
                <a:lnTo>
                  <a:pt x="969" y="356"/>
                </a:lnTo>
                <a:lnTo>
                  <a:pt x="962" y="356"/>
                </a:lnTo>
                <a:lnTo>
                  <a:pt x="960" y="356"/>
                </a:lnTo>
                <a:lnTo>
                  <a:pt x="955" y="361"/>
                </a:lnTo>
                <a:lnTo>
                  <a:pt x="948" y="364"/>
                </a:lnTo>
                <a:lnTo>
                  <a:pt x="948" y="366"/>
                </a:lnTo>
                <a:lnTo>
                  <a:pt x="946" y="366"/>
                </a:lnTo>
                <a:lnTo>
                  <a:pt x="946" y="368"/>
                </a:lnTo>
                <a:lnTo>
                  <a:pt x="943" y="371"/>
                </a:lnTo>
                <a:lnTo>
                  <a:pt x="943" y="373"/>
                </a:lnTo>
                <a:lnTo>
                  <a:pt x="941" y="375"/>
                </a:lnTo>
                <a:lnTo>
                  <a:pt x="941" y="380"/>
                </a:lnTo>
                <a:lnTo>
                  <a:pt x="939" y="380"/>
                </a:lnTo>
                <a:lnTo>
                  <a:pt x="936" y="385"/>
                </a:lnTo>
                <a:lnTo>
                  <a:pt x="934" y="385"/>
                </a:lnTo>
                <a:lnTo>
                  <a:pt x="929" y="387"/>
                </a:lnTo>
                <a:lnTo>
                  <a:pt x="927" y="390"/>
                </a:lnTo>
                <a:lnTo>
                  <a:pt x="924" y="392"/>
                </a:lnTo>
                <a:lnTo>
                  <a:pt x="924" y="394"/>
                </a:lnTo>
                <a:lnTo>
                  <a:pt x="922" y="399"/>
                </a:lnTo>
                <a:lnTo>
                  <a:pt x="920" y="399"/>
                </a:lnTo>
                <a:lnTo>
                  <a:pt x="917" y="401"/>
                </a:lnTo>
                <a:lnTo>
                  <a:pt x="915" y="404"/>
                </a:lnTo>
                <a:lnTo>
                  <a:pt x="915" y="406"/>
                </a:lnTo>
                <a:lnTo>
                  <a:pt x="915" y="409"/>
                </a:lnTo>
                <a:lnTo>
                  <a:pt x="917" y="409"/>
                </a:lnTo>
                <a:lnTo>
                  <a:pt x="917" y="413"/>
                </a:lnTo>
                <a:lnTo>
                  <a:pt x="920" y="420"/>
                </a:lnTo>
                <a:lnTo>
                  <a:pt x="920" y="423"/>
                </a:lnTo>
                <a:lnTo>
                  <a:pt x="920" y="428"/>
                </a:lnTo>
                <a:lnTo>
                  <a:pt x="920" y="430"/>
                </a:lnTo>
                <a:lnTo>
                  <a:pt x="917" y="435"/>
                </a:lnTo>
                <a:lnTo>
                  <a:pt x="917" y="437"/>
                </a:lnTo>
                <a:lnTo>
                  <a:pt x="917" y="439"/>
                </a:lnTo>
                <a:lnTo>
                  <a:pt x="915" y="439"/>
                </a:lnTo>
                <a:lnTo>
                  <a:pt x="908" y="437"/>
                </a:lnTo>
                <a:lnTo>
                  <a:pt x="905" y="435"/>
                </a:lnTo>
                <a:lnTo>
                  <a:pt x="903" y="435"/>
                </a:lnTo>
                <a:lnTo>
                  <a:pt x="901" y="435"/>
                </a:lnTo>
                <a:lnTo>
                  <a:pt x="898" y="437"/>
                </a:lnTo>
                <a:lnTo>
                  <a:pt x="896" y="439"/>
                </a:lnTo>
                <a:lnTo>
                  <a:pt x="887" y="444"/>
                </a:lnTo>
                <a:lnTo>
                  <a:pt x="884" y="447"/>
                </a:lnTo>
                <a:lnTo>
                  <a:pt x="882" y="451"/>
                </a:lnTo>
                <a:lnTo>
                  <a:pt x="879" y="454"/>
                </a:lnTo>
                <a:lnTo>
                  <a:pt x="875" y="454"/>
                </a:lnTo>
                <a:lnTo>
                  <a:pt x="875" y="456"/>
                </a:lnTo>
                <a:lnTo>
                  <a:pt x="870" y="456"/>
                </a:lnTo>
                <a:lnTo>
                  <a:pt x="868" y="454"/>
                </a:lnTo>
                <a:lnTo>
                  <a:pt x="860" y="447"/>
                </a:lnTo>
                <a:lnTo>
                  <a:pt x="858" y="442"/>
                </a:lnTo>
                <a:lnTo>
                  <a:pt x="856" y="439"/>
                </a:lnTo>
                <a:lnTo>
                  <a:pt x="853" y="439"/>
                </a:lnTo>
                <a:lnTo>
                  <a:pt x="853" y="437"/>
                </a:lnTo>
                <a:lnTo>
                  <a:pt x="851" y="437"/>
                </a:lnTo>
                <a:lnTo>
                  <a:pt x="844" y="437"/>
                </a:lnTo>
                <a:lnTo>
                  <a:pt x="842" y="439"/>
                </a:lnTo>
                <a:lnTo>
                  <a:pt x="839" y="435"/>
                </a:lnTo>
                <a:lnTo>
                  <a:pt x="825" y="435"/>
                </a:lnTo>
                <a:lnTo>
                  <a:pt x="820" y="437"/>
                </a:lnTo>
                <a:lnTo>
                  <a:pt x="820" y="439"/>
                </a:lnTo>
                <a:lnTo>
                  <a:pt x="820" y="444"/>
                </a:lnTo>
                <a:lnTo>
                  <a:pt x="823" y="447"/>
                </a:lnTo>
                <a:lnTo>
                  <a:pt x="823" y="456"/>
                </a:lnTo>
                <a:lnTo>
                  <a:pt x="820" y="466"/>
                </a:lnTo>
                <a:lnTo>
                  <a:pt x="818" y="475"/>
                </a:lnTo>
                <a:lnTo>
                  <a:pt x="813" y="482"/>
                </a:lnTo>
                <a:lnTo>
                  <a:pt x="806" y="485"/>
                </a:lnTo>
                <a:lnTo>
                  <a:pt x="806" y="487"/>
                </a:lnTo>
                <a:lnTo>
                  <a:pt x="808" y="489"/>
                </a:lnTo>
                <a:lnTo>
                  <a:pt x="813" y="496"/>
                </a:lnTo>
                <a:lnTo>
                  <a:pt x="806" y="504"/>
                </a:lnTo>
                <a:lnTo>
                  <a:pt x="804" y="504"/>
                </a:lnTo>
                <a:lnTo>
                  <a:pt x="804" y="506"/>
                </a:lnTo>
                <a:lnTo>
                  <a:pt x="801" y="508"/>
                </a:lnTo>
                <a:lnTo>
                  <a:pt x="796" y="513"/>
                </a:lnTo>
                <a:lnTo>
                  <a:pt x="794" y="518"/>
                </a:lnTo>
                <a:lnTo>
                  <a:pt x="796" y="525"/>
                </a:lnTo>
                <a:lnTo>
                  <a:pt x="796" y="527"/>
                </a:lnTo>
                <a:lnTo>
                  <a:pt x="796" y="534"/>
                </a:lnTo>
                <a:lnTo>
                  <a:pt x="799" y="546"/>
                </a:lnTo>
                <a:lnTo>
                  <a:pt x="801" y="558"/>
                </a:lnTo>
                <a:lnTo>
                  <a:pt x="801" y="563"/>
                </a:lnTo>
                <a:lnTo>
                  <a:pt x="801" y="565"/>
                </a:lnTo>
                <a:lnTo>
                  <a:pt x="801" y="570"/>
                </a:lnTo>
                <a:lnTo>
                  <a:pt x="801" y="572"/>
                </a:lnTo>
                <a:lnTo>
                  <a:pt x="804" y="579"/>
                </a:lnTo>
                <a:lnTo>
                  <a:pt x="808" y="589"/>
                </a:lnTo>
                <a:lnTo>
                  <a:pt x="808" y="596"/>
                </a:lnTo>
                <a:lnTo>
                  <a:pt x="813" y="598"/>
                </a:lnTo>
                <a:lnTo>
                  <a:pt x="815" y="606"/>
                </a:lnTo>
                <a:lnTo>
                  <a:pt x="808" y="610"/>
                </a:lnTo>
                <a:lnTo>
                  <a:pt x="804" y="610"/>
                </a:lnTo>
                <a:lnTo>
                  <a:pt x="799" y="608"/>
                </a:lnTo>
                <a:lnTo>
                  <a:pt x="796" y="606"/>
                </a:lnTo>
                <a:lnTo>
                  <a:pt x="794" y="608"/>
                </a:lnTo>
                <a:lnTo>
                  <a:pt x="787" y="610"/>
                </a:lnTo>
                <a:lnTo>
                  <a:pt x="782" y="608"/>
                </a:lnTo>
                <a:lnTo>
                  <a:pt x="780" y="603"/>
                </a:lnTo>
                <a:lnTo>
                  <a:pt x="770" y="596"/>
                </a:lnTo>
                <a:lnTo>
                  <a:pt x="768" y="589"/>
                </a:lnTo>
                <a:lnTo>
                  <a:pt x="766" y="584"/>
                </a:lnTo>
                <a:lnTo>
                  <a:pt x="763" y="575"/>
                </a:lnTo>
                <a:lnTo>
                  <a:pt x="761" y="572"/>
                </a:lnTo>
                <a:lnTo>
                  <a:pt x="754" y="570"/>
                </a:lnTo>
                <a:lnTo>
                  <a:pt x="749" y="570"/>
                </a:lnTo>
                <a:lnTo>
                  <a:pt x="747" y="575"/>
                </a:lnTo>
                <a:lnTo>
                  <a:pt x="747" y="577"/>
                </a:lnTo>
                <a:lnTo>
                  <a:pt x="747" y="587"/>
                </a:lnTo>
                <a:lnTo>
                  <a:pt x="740" y="589"/>
                </a:lnTo>
                <a:lnTo>
                  <a:pt x="735" y="594"/>
                </a:lnTo>
                <a:lnTo>
                  <a:pt x="730" y="596"/>
                </a:lnTo>
                <a:lnTo>
                  <a:pt x="725" y="596"/>
                </a:lnTo>
                <a:lnTo>
                  <a:pt x="721" y="598"/>
                </a:lnTo>
                <a:lnTo>
                  <a:pt x="718" y="606"/>
                </a:lnTo>
                <a:lnTo>
                  <a:pt x="718" y="610"/>
                </a:lnTo>
                <a:lnTo>
                  <a:pt x="725" y="613"/>
                </a:lnTo>
                <a:lnTo>
                  <a:pt x="730" y="617"/>
                </a:lnTo>
                <a:lnTo>
                  <a:pt x="730" y="620"/>
                </a:lnTo>
                <a:lnTo>
                  <a:pt x="725" y="625"/>
                </a:lnTo>
                <a:lnTo>
                  <a:pt x="718" y="625"/>
                </a:lnTo>
                <a:lnTo>
                  <a:pt x="706" y="627"/>
                </a:lnTo>
                <a:lnTo>
                  <a:pt x="699" y="627"/>
                </a:lnTo>
                <a:lnTo>
                  <a:pt x="699" y="629"/>
                </a:lnTo>
                <a:lnTo>
                  <a:pt x="697" y="629"/>
                </a:lnTo>
                <a:lnTo>
                  <a:pt x="697" y="632"/>
                </a:lnTo>
                <a:lnTo>
                  <a:pt x="699" y="634"/>
                </a:lnTo>
                <a:lnTo>
                  <a:pt x="702" y="636"/>
                </a:lnTo>
                <a:lnTo>
                  <a:pt x="706" y="639"/>
                </a:lnTo>
                <a:lnTo>
                  <a:pt x="704" y="644"/>
                </a:lnTo>
                <a:lnTo>
                  <a:pt x="702" y="644"/>
                </a:lnTo>
                <a:lnTo>
                  <a:pt x="699" y="644"/>
                </a:lnTo>
                <a:lnTo>
                  <a:pt x="697" y="651"/>
                </a:lnTo>
                <a:lnTo>
                  <a:pt x="697" y="653"/>
                </a:lnTo>
                <a:lnTo>
                  <a:pt x="697" y="663"/>
                </a:lnTo>
                <a:lnTo>
                  <a:pt x="697" y="667"/>
                </a:lnTo>
                <a:lnTo>
                  <a:pt x="697" y="672"/>
                </a:lnTo>
                <a:lnTo>
                  <a:pt x="697" y="674"/>
                </a:lnTo>
                <a:lnTo>
                  <a:pt x="699" y="679"/>
                </a:lnTo>
                <a:lnTo>
                  <a:pt x="697" y="689"/>
                </a:lnTo>
                <a:lnTo>
                  <a:pt x="695" y="696"/>
                </a:lnTo>
                <a:lnTo>
                  <a:pt x="692" y="701"/>
                </a:lnTo>
                <a:lnTo>
                  <a:pt x="690" y="703"/>
                </a:lnTo>
                <a:lnTo>
                  <a:pt x="685" y="708"/>
                </a:lnTo>
                <a:lnTo>
                  <a:pt x="683" y="710"/>
                </a:lnTo>
                <a:lnTo>
                  <a:pt x="680" y="712"/>
                </a:lnTo>
                <a:lnTo>
                  <a:pt x="680" y="715"/>
                </a:lnTo>
                <a:lnTo>
                  <a:pt x="678" y="715"/>
                </a:lnTo>
                <a:lnTo>
                  <a:pt x="680" y="717"/>
                </a:lnTo>
                <a:lnTo>
                  <a:pt x="683" y="717"/>
                </a:lnTo>
                <a:lnTo>
                  <a:pt x="692" y="717"/>
                </a:lnTo>
                <a:lnTo>
                  <a:pt x="695" y="715"/>
                </a:lnTo>
                <a:lnTo>
                  <a:pt x="697" y="717"/>
                </a:lnTo>
                <a:lnTo>
                  <a:pt x="695" y="722"/>
                </a:lnTo>
                <a:lnTo>
                  <a:pt x="692" y="722"/>
                </a:lnTo>
                <a:lnTo>
                  <a:pt x="690" y="729"/>
                </a:lnTo>
                <a:lnTo>
                  <a:pt x="685" y="731"/>
                </a:lnTo>
                <a:lnTo>
                  <a:pt x="683" y="731"/>
                </a:lnTo>
                <a:lnTo>
                  <a:pt x="683" y="734"/>
                </a:lnTo>
                <a:lnTo>
                  <a:pt x="680" y="734"/>
                </a:lnTo>
                <a:lnTo>
                  <a:pt x="685" y="739"/>
                </a:lnTo>
                <a:lnTo>
                  <a:pt x="690" y="741"/>
                </a:lnTo>
                <a:lnTo>
                  <a:pt x="692" y="746"/>
                </a:lnTo>
                <a:lnTo>
                  <a:pt x="692" y="748"/>
                </a:lnTo>
                <a:lnTo>
                  <a:pt x="690" y="750"/>
                </a:lnTo>
                <a:lnTo>
                  <a:pt x="690" y="753"/>
                </a:lnTo>
                <a:lnTo>
                  <a:pt x="685" y="755"/>
                </a:lnTo>
                <a:lnTo>
                  <a:pt x="683" y="760"/>
                </a:lnTo>
                <a:lnTo>
                  <a:pt x="678" y="755"/>
                </a:lnTo>
                <a:lnTo>
                  <a:pt x="676" y="760"/>
                </a:lnTo>
                <a:lnTo>
                  <a:pt x="669" y="755"/>
                </a:lnTo>
                <a:lnTo>
                  <a:pt x="664" y="755"/>
                </a:lnTo>
                <a:lnTo>
                  <a:pt x="659" y="755"/>
                </a:lnTo>
                <a:lnTo>
                  <a:pt x="657" y="755"/>
                </a:lnTo>
                <a:lnTo>
                  <a:pt x="650" y="753"/>
                </a:lnTo>
                <a:lnTo>
                  <a:pt x="642" y="755"/>
                </a:lnTo>
                <a:lnTo>
                  <a:pt x="638" y="755"/>
                </a:lnTo>
                <a:lnTo>
                  <a:pt x="633" y="755"/>
                </a:lnTo>
                <a:lnTo>
                  <a:pt x="631" y="755"/>
                </a:lnTo>
                <a:lnTo>
                  <a:pt x="623" y="760"/>
                </a:lnTo>
                <a:lnTo>
                  <a:pt x="619" y="760"/>
                </a:lnTo>
                <a:lnTo>
                  <a:pt x="616" y="760"/>
                </a:lnTo>
                <a:lnTo>
                  <a:pt x="612" y="755"/>
                </a:lnTo>
                <a:lnTo>
                  <a:pt x="609" y="753"/>
                </a:lnTo>
                <a:lnTo>
                  <a:pt x="605" y="750"/>
                </a:lnTo>
                <a:lnTo>
                  <a:pt x="602" y="750"/>
                </a:lnTo>
                <a:lnTo>
                  <a:pt x="602" y="748"/>
                </a:lnTo>
                <a:lnTo>
                  <a:pt x="600" y="746"/>
                </a:lnTo>
                <a:lnTo>
                  <a:pt x="600" y="741"/>
                </a:lnTo>
                <a:lnTo>
                  <a:pt x="602" y="739"/>
                </a:lnTo>
                <a:lnTo>
                  <a:pt x="602" y="734"/>
                </a:lnTo>
                <a:lnTo>
                  <a:pt x="605" y="731"/>
                </a:lnTo>
                <a:lnTo>
                  <a:pt x="605" y="729"/>
                </a:lnTo>
                <a:lnTo>
                  <a:pt x="605" y="727"/>
                </a:lnTo>
                <a:lnTo>
                  <a:pt x="609" y="722"/>
                </a:lnTo>
                <a:lnTo>
                  <a:pt x="612" y="722"/>
                </a:lnTo>
                <a:lnTo>
                  <a:pt x="614" y="720"/>
                </a:lnTo>
                <a:lnTo>
                  <a:pt x="619" y="720"/>
                </a:lnTo>
                <a:lnTo>
                  <a:pt x="621" y="717"/>
                </a:lnTo>
                <a:lnTo>
                  <a:pt x="623" y="717"/>
                </a:lnTo>
                <a:lnTo>
                  <a:pt x="623" y="715"/>
                </a:lnTo>
                <a:lnTo>
                  <a:pt x="628" y="712"/>
                </a:lnTo>
                <a:lnTo>
                  <a:pt x="628" y="710"/>
                </a:lnTo>
                <a:lnTo>
                  <a:pt x="631" y="710"/>
                </a:lnTo>
                <a:lnTo>
                  <a:pt x="631" y="708"/>
                </a:lnTo>
                <a:lnTo>
                  <a:pt x="631" y="703"/>
                </a:lnTo>
                <a:lnTo>
                  <a:pt x="631" y="698"/>
                </a:lnTo>
                <a:lnTo>
                  <a:pt x="631" y="696"/>
                </a:lnTo>
                <a:lnTo>
                  <a:pt x="631" y="679"/>
                </a:lnTo>
                <a:lnTo>
                  <a:pt x="631" y="677"/>
                </a:lnTo>
                <a:lnTo>
                  <a:pt x="631" y="672"/>
                </a:lnTo>
                <a:lnTo>
                  <a:pt x="631" y="667"/>
                </a:lnTo>
                <a:lnTo>
                  <a:pt x="623" y="665"/>
                </a:lnTo>
                <a:lnTo>
                  <a:pt x="619" y="667"/>
                </a:lnTo>
                <a:lnTo>
                  <a:pt x="616" y="667"/>
                </a:lnTo>
                <a:lnTo>
                  <a:pt x="609" y="665"/>
                </a:lnTo>
                <a:lnTo>
                  <a:pt x="605" y="665"/>
                </a:lnTo>
                <a:lnTo>
                  <a:pt x="602" y="663"/>
                </a:lnTo>
                <a:lnTo>
                  <a:pt x="600" y="663"/>
                </a:lnTo>
                <a:lnTo>
                  <a:pt x="597" y="665"/>
                </a:lnTo>
                <a:lnTo>
                  <a:pt x="595" y="665"/>
                </a:lnTo>
                <a:lnTo>
                  <a:pt x="590" y="663"/>
                </a:lnTo>
                <a:lnTo>
                  <a:pt x="590" y="665"/>
                </a:lnTo>
                <a:lnTo>
                  <a:pt x="588" y="665"/>
                </a:lnTo>
                <a:lnTo>
                  <a:pt x="583" y="663"/>
                </a:lnTo>
                <a:lnTo>
                  <a:pt x="576" y="663"/>
                </a:lnTo>
                <a:lnTo>
                  <a:pt x="574" y="663"/>
                </a:lnTo>
                <a:lnTo>
                  <a:pt x="571" y="663"/>
                </a:lnTo>
                <a:lnTo>
                  <a:pt x="569" y="663"/>
                </a:lnTo>
                <a:lnTo>
                  <a:pt x="559" y="663"/>
                </a:lnTo>
                <a:lnTo>
                  <a:pt x="555" y="663"/>
                </a:lnTo>
                <a:lnTo>
                  <a:pt x="550" y="663"/>
                </a:lnTo>
                <a:lnTo>
                  <a:pt x="545" y="663"/>
                </a:lnTo>
                <a:lnTo>
                  <a:pt x="543" y="663"/>
                </a:lnTo>
                <a:lnTo>
                  <a:pt x="533" y="663"/>
                </a:lnTo>
                <a:lnTo>
                  <a:pt x="531" y="663"/>
                </a:lnTo>
                <a:lnTo>
                  <a:pt x="529" y="663"/>
                </a:lnTo>
                <a:lnTo>
                  <a:pt x="519" y="663"/>
                </a:lnTo>
                <a:lnTo>
                  <a:pt x="514" y="660"/>
                </a:lnTo>
                <a:lnTo>
                  <a:pt x="512" y="660"/>
                </a:lnTo>
                <a:lnTo>
                  <a:pt x="510" y="660"/>
                </a:lnTo>
                <a:lnTo>
                  <a:pt x="507" y="658"/>
                </a:lnTo>
                <a:lnTo>
                  <a:pt x="503" y="653"/>
                </a:lnTo>
                <a:lnTo>
                  <a:pt x="500" y="648"/>
                </a:lnTo>
                <a:lnTo>
                  <a:pt x="498" y="648"/>
                </a:lnTo>
                <a:lnTo>
                  <a:pt x="498" y="646"/>
                </a:lnTo>
                <a:lnTo>
                  <a:pt x="495" y="646"/>
                </a:lnTo>
                <a:lnTo>
                  <a:pt x="495" y="644"/>
                </a:lnTo>
                <a:lnTo>
                  <a:pt x="493" y="639"/>
                </a:lnTo>
                <a:lnTo>
                  <a:pt x="491" y="636"/>
                </a:lnTo>
                <a:lnTo>
                  <a:pt x="488" y="634"/>
                </a:lnTo>
                <a:lnTo>
                  <a:pt x="486" y="632"/>
                </a:lnTo>
                <a:lnTo>
                  <a:pt x="481" y="632"/>
                </a:lnTo>
                <a:lnTo>
                  <a:pt x="481" y="629"/>
                </a:lnTo>
                <a:lnTo>
                  <a:pt x="481" y="627"/>
                </a:lnTo>
                <a:lnTo>
                  <a:pt x="486" y="625"/>
                </a:lnTo>
                <a:lnTo>
                  <a:pt x="486" y="620"/>
                </a:lnTo>
                <a:lnTo>
                  <a:pt x="486" y="617"/>
                </a:lnTo>
                <a:lnTo>
                  <a:pt x="488" y="617"/>
                </a:lnTo>
                <a:lnTo>
                  <a:pt x="488" y="613"/>
                </a:lnTo>
                <a:lnTo>
                  <a:pt x="488" y="610"/>
                </a:lnTo>
                <a:lnTo>
                  <a:pt x="488" y="606"/>
                </a:lnTo>
                <a:lnTo>
                  <a:pt x="491" y="596"/>
                </a:lnTo>
                <a:lnTo>
                  <a:pt x="493" y="594"/>
                </a:lnTo>
                <a:lnTo>
                  <a:pt x="493" y="591"/>
                </a:lnTo>
                <a:lnTo>
                  <a:pt x="491" y="589"/>
                </a:lnTo>
                <a:lnTo>
                  <a:pt x="488" y="589"/>
                </a:lnTo>
                <a:lnTo>
                  <a:pt x="486" y="589"/>
                </a:lnTo>
                <a:lnTo>
                  <a:pt x="479" y="591"/>
                </a:lnTo>
                <a:lnTo>
                  <a:pt x="474" y="589"/>
                </a:lnTo>
                <a:lnTo>
                  <a:pt x="467" y="589"/>
                </a:lnTo>
                <a:lnTo>
                  <a:pt x="462" y="589"/>
                </a:lnTo>
                <a:lnTo>
                  <a:pt x="455" y="589"/>
                </a:lnTo>
                <a:lnTo>
                  <a:pt x="455" y="587"/>
                </a:lnTo>
                <a:lnTo>
                  <a:pt x="455" y="584"/>
                </a:lnTo>
                <a:lnTo>
                  <a:pt x="458" y="577"/>
                </a:lnTo>
                <a:lnTo>
                  <a:pt x="460" y="572"/>
                </a:lnTo>
                <a:lnTo>
                  <a:pt x="460" y="570"/>
                </a:lnTo>
                <a:lnTo>
                  <a:pt x="462" y="563"/>
                </a:lnTo>
                <a:lnTo>
                  <a:pt x="467" y="556"/>
                </a:lnTo>
                <a:lnTo>
                  <a:pt x="467" y="553"/>
                </a:lnTo>
                <a:lnTo>
                  <a:pt x="467" y="549"/>
                </a:lnTo>
                <a:lnTo>
                  <a:pt x="469" y="546"/>
                </a:lnTo>
                <a:lnTo>
                  <a:pt x="469" y="544"/>
                </a:lnTo>
                <a:lnTo>
                  <a:pt x="469" y="542"/>
                </a:lnTo>
                <a:lnTo>
                  <a:pt x="469" y="539"/>
                </a:lnTo>
                <a:lnTo>
                  <a:pt x="472" y="534"/>
                </a:lnTo>
                <a:lnTo>
                  <a:pt x="472" y="527"/>
                </a:lnTo>
                <a:lnTo>
                  <a:pt x="472" y="525"/>
                </a:lnTo>
                <a:lnTo>
                  <a:pt x="467" y="511"/>
                </a:lnTo>
                <a:lnTo>
                  <a:pt x="455" y="508"/>
                </a:lnTo>
                <a:lnTo>
                  <a:pt x="453" y="506"/>
                </a:lnTo>
                <a:lnTo>
                  <a:pt x="455" y="504"/>
                </a:lnTo>
                <a:lnTo>
                  <a:pt x="455" y="494"/>
                </a:lnTo>
                <a:lnTo>
                  <a:pt x="458" y="485"/>
                </a:lnTo>
                <a:lnTo>
                  <a:pt x="458" y="475"/>
                </a:lnTo>
                <a:lnTo>
                  <a:pt x="460" y="473"/>
                </a:lnTo>
                <a:lnTo>
                  <a:pt x="462" y="468"/>
                </a:lnTo>
                <a:lnTo>
                  <a:pt x="467" y="466"/>
                </a:lnTo>
                <a:lnTo>
                  <a:pt x="469" y="456"/>
                </a:lnTo>
                <a:lnTo>
                  <a:pt x="472" y="447"/>
                </a:lnTo>
                <a:lnTo>
                  <a:pt x="474" y="439"/>
                </a:lnTo>
                <a:lnTo>
                  <a:pt x="474" y="430"/>
                </a:lnTo>
                <a:lnTo>
                  <a:pt x="477" y="428"/>
                </a:lnTo>
                <a:lnTo>
                  <a:pt x="477" y="420"/>
                </a:lnTo>
                <a:lnTo>
                  <a:pt x="479" y="411"/>
                </a:lnTo>
                <a:lnTo>
                  <a:pt x="481" y="411"/>
                </a:lnTo>
                <a:lnTo>
                  <a:pt x="486" y="404"/>
                </a:lnTo>
                <a:lnTo>
                  <a:pt x="486" y="394"/>
                </a:lnTo>
                <a:lnTo>
                  <a:pt x="481" y="387"/>
                </a:lnTo>
                <a:lnTo>
                  <a:pt x="479" y="375"/>
                </a:lnTo>
                <a:lnTo>
                  <a:pt x="479" y="371"/>
                </a:lnTo>
                <a:lnTo>
                  <a:pt x="479" y="364"/>
                </a:lnTo>
                <a:lnTo>
                  <a:pt x="477" y="352"/>
                </a:lnTo>
                <a:lnTo>
                  <a:pt x="474" y="340"/>
                </a:lnTo>
                <a:lnTo>
                  <a:pt x="472" y="335"/>
                </a:lnTo>
                <a:lnTo>
                  <a:pt x="469" y="323"/>
                </a:lnTo>
                <a:lnTo>
                  <a:pt x="467" y="314"/>
                </a:lnTo>
                <a:lnTo>
                  <a:pt x="467" y="307"/>
                </a:lnTo>
                <a:lnTo>
                  <a:pt x="462" y="302"/>
                </a:lnTo>
                <a:lnTo>
                  <a:pt x="467" y="302"/>
                </a:lnTo>
                <a:lnTo>
                  <a:pt x="469" y="302"/>
                </a:lnTo>
                <a:lnTo>
                  <a:pt x="472" y="302"/>
                </a:lnTo>
                <a:lnTo>
                  <a:pt x="469" y="290"/>
                </a:lnTo>
                <a:lnTo>
                  <a:pt x="469" y="288"/>
                </a:lnTo>
                <a:lnTo>
                  <a:pt x="469" y="280"/>
                </a:lnTo>
                <a:lnTo>
                  <a:pt x="469" y="273"/>
                </a:lnTo>
                <a:lnTo>
                  <a:pt x="469" y="271"/>
                </a:lnTo>
                <a:lnTo>
                  <a:pt x="469" y="269"/>
                </a:lnTo>
                <a:lnTo>
                  <a:pt x="467" y="266"/>
                </a:lnTo>
                <a:lnTo>
                  <a:pt x="462" y="261"/>
                </a:lnTo>
                <a:lnTo>
                  <a:pt x="462" y="254"/>
                </a:lnTo>
                <a:lnTo>
                  <a:pt x="460" y="250"/>
                </a:lnTo>
                <a:lnTo>
                  <a:pt x="458" y="238"/>
                </a:lnTo>
                <a:lnTo>
                  <a:pt x="458" y="235"/>
                </a:lnTo>
                <a:lnTo>
                  <a:pt x="460" y="223"/>
                </a:lnTo>
                <a:lnTo>
                  <a:pt x="460" y="221"/>
                </a:lnTo>
                <a:lnTo>
                  <a:pt x="460" y="219"/>
                </a:lnTo>
                <a:lnTo>
                  <a:pt x="458" y="216"/>
                </a:lnTo>
                <a:lnTo>
                  <a:pt x="458" y="214"/>
                </a:lnTo>
                <a:lnTo>
                  <a:pt x="460" y="209"/>
                </a:lnTo>
                <a:lnTo>
                  <a:pt x="460" y="207"/>
                </a:lnTo>
                <a:lnTo>
                  <a:pt x="460" y="204"/>
                </a:lnTo>
                <a:lnTo>
                  <a:pt x="462" y="200"/>
                </a:lnTo>
                <a:lnTo>
                  <a:pt x="467" y="197"/>
                </a:lnTo>
                <a:lnTo>
                  <a:pt x="469" y="190"/>
                </a:lnTo>
                <a:lnTo>
                  <a:pt x="469" y="188"/>
                </a:lnTo>
                <a:lnTo>
                  <a:pt x="469" y="185"/>
                </a:lnTo>
                <a:lnTo>
                  <a:pt x="472" y="183"/>
                </a:lnTo>
                <a:lnTo>
                  <a:pt x="474" y="176"/>
                </a:lnTo>
                <a:lnTo>
                  <a:pt x="474" y="171"/>
                </a:lnTo>
                <a:lnTo>
                  <a:pt x="474" y="167"/>
                </a:lnTo>
                <a:lnTo>
                  <a:pt x="474" y="159"/>
                </a:lnTo>
                <a:lnTo>
                  <a:pt x="477" y="155"/>
                </a:lnTo>
                <a:lnTo>
                  <a:pt x="477" y="150"/>
                </a:lnTo>
                <a:lnTo>
                  <a:pt x="477" y="148"/>
                </a:lnTo>
                <a:lnTo>
                  <a:pt x="479" y="148"/>
                </a:lnTo>
                <a:lnTo>
                  <a:pt x="479" y="145"/>
                </a:lnTo>
                <a:lnTo>
                  <a:pt x="479" y="143"/>
                </a:lnTo>
                <a:lnTo>
                  <a:pt x="481" y="136"/>
                </a:lnTo>
                <a:lnTo>
                  <a:pt x="481" y="131"/>
                </a:lnTo>
                <a:lnTo>
                  <a:pt x="486" y="126"/>
                </a:lnTo>
                <a:lnTo>
                  <a:pt x="486" y="121"/>
                </a:lnTo>
                <a:lnTo>
                  <a:pt x="486" y="119"/>
                </a:lnTo>
                <a:lnTo>
                  <a:pt x="481" y="117"/>
                </a:lnTo>
                <a:lnTo>
                  <a:pt x="481" y="114"/>
                </a:lnTo>
                <a:lnTo>
                  <a:pt x="481" y="112"/>
                </a:lnTo>
                <a:lnTo>
                  <a:pt x="481" y="107"/>
                </a:lnTo>
                <a:lnTo>
                  <a:pt x="479" y="105"/>
                </a:lnTo>
                <a:lnTo>
                  <a:pt x="479" y="102"/>
                </a:lnTo>
                <a:lnTo>
                  <a:pt x="477" y="102"/>
                </a:lnTo>
                <a:lnTo>
                  <a:pt x="477" y="100"/>
                </a:lnTo>
                <a:lnTo>
                  <a:pt x="477" y="98"/>
                </a:lnTo>
                <a:lnTo>
                  <a:pt x="474" y="95"/>
                </a:lnTo>
                <a:lnTo>
                  <a:pt x="474" y="93"/>
                </a:lnTo>
                <a:lnTo>
                  <a:pt x="474" y="88"/>
                </a:lnTo>
                <a:lnTo>
                  <a:pt x="472" y="88"/>
                </a:lnTo>
                <a:lnTo>
                  <a:pt x="472" y="86"/>
                </a:lnTo>
                <a:lnTo>
                  <a:pt x="469" y="83"/>
                </a:lnTo>
                <a:lnTo>
                  <a:pt x="467" y="83"/>
                </a:lnTo>
                <a:lnTo>
                  <a:pt x="460" y="81"/>
                </a:lnTo>
                <a:lnTo>
                  <a:pt x="455" y="83"/>
                </a:lnTo>
                <a:lnTo>
                  <a:pt x="453" y="83"/>
                </a:lnTo>
                <a:lnTo>
                  <a:pt x="450" y="83"/>
                </a:lnTo>
                <a:lnTo>
                  <a:pt x="441" y="86"/>
                </a:lnTo>
                <a:lnTo>
                  <a:pt x="439" y="86"/>
                </a:lnTo>
                <a:lnTo>
                  <a:pt x="436" y="88"/>
                </a:lnTo>
                <a:lnTo>
                  <a:pt x="432" y="88"/>
                </a:lnTo>
                <a:lnTo>
                  <a:pt x="429" y="88"/>
                </a:lnTo>
                <a:lnTo>
                  <a:pt x="427" y="88"/>
                </a:lnTo>
                <a:lnTo>
                  <a:pt x="424" y="88"/>
                </a:lnTo>
                <a:lnTo>
                  <a:pt x="424" y="83"/>
                </a:lnTo>
                <a:lnTo>
                  <a:pt x="422" y="83"/>
                </a:lnTo>
                <a:lnTo>
                  <a:pt x="422" y="81"/>
                </a:lnTo>
                <a:lnTo>
                  <a:pt x="417" y="76"/>
                </a:lnTo>
                <a:lnTo>
                  <a:pt x="415" y="74"/>
                </a:lnTo>
                <a:lnTo>
                  <a:pt x="415" y="67"/>
                </a:lnTo>
                <a:lnTo>
                  <a:pt x="413" y="67"/>
                </a:lnTo>
                <a:lnTo>
                  <a:pt x="413" y="64"/>
                </a:lnTo>
                <a:lnTo>
                  <a:pt x="410" y="67"/>
                </a:lnTo>
                <a:lnTo>
                  <a:pt x="408" y="67"/>
                </a:lnTo>
                <a:lnTo>
                  <a:pt x="405" y="67"/>
                </a:lnTo>
                <a:lnTo>
                  <a:pt x="401" y="67"/>
                </a:lnTo>
                <a:lnTo>
                  <a:pt x="398" y="67"/>
                </a:lnTo>
                <a:lnTo>
                  <a:pt x="398" y="64"/>
                </a:lnTo>
                <a:lnTo>
                  <a:pt x="398" y="62"/>
                </a:lnTo>
                <a:lnTo>
                  <a:pt x="398" y="60"/>
                </a:lnTo>
                <a:lnTo>
                  <a:pt x="398" y="57"/>
                </a:lnTo>
                <a:lnTo>
                  <a:pt x="396" y="57"/>
                </a:lnTo>
                <a:lnTo>
                  <a:pt x="396" y="55"/>
                </a:lnTo>
                <a:lnTo>
                  <a:pt x="394" y="55"/>
                </a:lnTo>
                <a:lnTo>
                  <a:pt x="391" y="57"/>
                </a:lnTo>
                <a:lnTo>
                  <a:pt x="389" y="57"/>
                </a:lnTo>
                <a:lnTo>
                  <a:pt x="386" y="57"/>
                </a:lnTo>
                <a:lnTo>
                  <a:pt x="384" y="55"/>
                </a:lnTo>
                <a:lnTo>
                  <a:pt x="379" y="55"/>
                </a:lnTo>
                <a:lnTo>
                  <a:pt x="379" y="53"/>
                </a:lnTo>
                <a:lnTo>
                  <a:pt x="377" y="53"/>
                </a:lnTo>
                <a:lnTo>
                  <a:pt x="377" y="48"/>
                </a:lnTo>
                <a:lnTo>
                  <a:pt x="375" y="45"/>
                </a:lnTo>
                <a:lnTo>
                  <a:pt x="375" y="43"/>
                </a:lnTo>
                <a:lnTo>
                  <a:pt x="372" y="43"/>
                </a:lnTo>
                <a:lnTo>
                  <a:pt x="372" y="41"/>
                </a:lnTo>
                <a:lnTo>
                  <a:pt x="370" y="41"/>
                </a:lnTo>
                <a:lnTo>
                  <a:pt x="368" y="38"/>
                </a:lnTo>
                <a:lnTo>
                  <a:pt x="360" y="36"/>
                </a:lnTo>
                <a:lnTo>
                  <a:pt x="356" y="36"/>
                </a:lnTo>
                <a:lnTo>
                  <a:pt x="353" y="36"/>
                </a:lnTo>
                <a:lnTo>
                  <a:pt x="351" y="38"/>
                </a:lnTo>
                <a:lnTo>
                  <a:pt x="344" y="41"/>
                </a:lnTo>
                <a:lnTo>
                  <a:pt x="341" y="41"/>
                </a:lnTo>
                <a:lnTo>
                  <a:pt x="341" y="43"/>
                </a:lnTo>
                <a:lnTo>
                  <a:pt x="339" y="43"/>
                </a:lnTo>
                <a:lnTo>
                  <a:pt x="337" y="43"/>
                </a:lnTo>
                <a:lnTo>
                  <a:pt x="330" y="43"/>
                </a:lnTo>
                <a:lnTo>
                  <a:pt x="327" y="43"/>
                </a:lnTo>
                <a:lnTo>
                  <a:pt x="325" y="43"/>
                </a:lnTo>
                <a:lnTo>
                  <a:pt x="322" y="43"/>
                </a:lnTo>
                <a:lnTo>
                  <a:pt x="320" y="41"/>
                </a:lnTo>
                <a:lnTo>
                  <a:pt x="320" y="38"/>
                </a:lnTo>
                <a:lnTo>
                  <a:pt x="320" y="36"/>
                </a:lnTo>
                <a:lnTo>
                  <a:pt x="320" y="31"/>
                </a:lnTo>
                <a:lnTo>
                  <a:pt x="320" y="26"/>
                </a:lnTo>
                <a:lnTo>
                  <a:pt x="322" y="26"/>
                </a:lnTo>
                <a:lnTo>
                  <a:pt x="322" y="24"/>
                </a:lnTo>
                <a:lnTo>
                  <a:pt x="325" y="22"/>
                </a:lnTo>
                <a:lnTo>
                  <a:pt x="325" y="17"/>
                </a:lnTo>
                <a:lnTo>
                  <a:pt x="327" y="15"/>
                </a:lnTo>
                <a:lnTo>
                  <a:pt x="325" y="15"/>
                </a:lnTo>
                <a:lnTo>
                  <a:pt x="322" y="12"/>
                </a:lnTo>
                <a:lnTo>
                  <a:pt x="318" y="15"/>
                </a:lnTo>
                <a:lnTo>
                  <a:pt x="313" y="15"/>
                </a:lnTo>
                <a:lnTo>
                  <a:pt x="313" y="12"/>
                </a:lnTo>
                <a:lnTo>
                  <a:pt x="311" y="12"/>
                </a:lnTo>
                <a:lnTo>
                  <a:pt x="311" y="10"/>
                </a:lnTo>
                <a:lnTo>
                  <a:pt x="311" y="7"/>
                </a:lnTo>
                <a:lnTo>
                  <a:pt x="311" y="3"/>
                </a:lnTo>
                <a:lnTo>
                  <a:pt x="308" y="3"/>
                </a:lnTo>
                <a:lnTo>
                  <a:pt x="308" y="0"/>
                </a:lnTo>
                <a:lnTo>
                  <a:pt x="306" y="0"/>
                </a:lnTo>
                <a:lnTo>
                  <a:pt x="306" y="3"/>
                </a:lnTo>
                <a:lnTo>
                  <a:pt x="304" y="3"/>
                </a:lnTo>
                <a:lnTo>
                  <a:pt x="301" y="7"/>
                </a:lnTo>
                <a:lnTo>
                  <a:pt x="296" y="7"/>
                </a:lnTo>
                <a:lnTo>
                  <a:pt x="296" y="10"/>
                </a:lnTo>
                <a:lnTo>
                  <a:pt x="292" y="12"/>
                </a:lnTo>
                <a:lnTo>
                  <a:pt x="292" y="15"/>
                </a:lnTo>
                <a:lnTo>
                  <a:pt x="289" y="17"/>
                </a:lnTo>
                <a:lnTo>
                  <a:pt x="289" y="22"/>
                </a:lnTo>
                <a:lnTo>
                  <a:pt x="285" y="22"/>
                </a:lnTo>
                <a:lnTo>
                  <a:pt x="282" y="22"/>
                </a:lnTo>
                <a:lnTo>
                  <a:pt x="277" y="24"/>
                </a:lnTo>
                <a:lnTo>
                  <a:pt x="275" y="24"/>
                </a:lnTo>
                <a:lnTo>
                  <a:pt x="273" y="26"/>
                </a:lnTo>
                <a:lnTo>
                  <a:pt x="273" y="29"/>
                </a:lnTo>
                <a:lnTo>
                  <a:pt x="273" y="31"/>
                </a:lnTo>
                <a:lnTo>
                  <a:pt x="273" y="36"/>
                </a:lnTo>
                <a:lnTo>
                  <a:pt x="275" y="36"/>
                </a:lnTo>
                <a:lnTo>
                  <a:pt x="275" y="38"/>
                </a:lnTo>
                <a:lnTo>
                  <a:pt x="277" y="38"/>
                </a:lnTo>
                <a:lnTo>
                  <a:pt x="282" y="41"/>
                </a:lnTo>
                <a:lnTo>
                  <a:pt x="282" y="43"/>
                </a:lnTo>
                <a:lnTo>
                  <a:pt x="285" y="43"/>
                </a:lnTo>
                <a:lnTo>
                  <a:pt x="285" y="45"/>
                </a:lnTo>
                <a:lnTo>
                  <a:pt x="282" y="45"/>
                </a:lnTo>
                <a:lnTo>
                  <a:pt x="282" y="48"/>
                </a:lnTo>
                <a:lnTo>
                  <a:pt x="282" y="53"/>
                </a:lnTo>
                <a:lnTo>
                  <a:pt x="277" y="55"/>
                </a:lnTo>
                <a:lnTo>
                  <a:pt x="277" y="57"/>
                </a:lnTo>
                <a:lnTo>
                  <a:pt x="277" y="60"/>
                </a:lnTo>
                <a:lnTo>
                  <a:pt x="282" y="62"/>
                </a:lnTo>
                <a:lnTo>
                  <a:pt x="282" y="64"/>
                </a:lnTo>
                <a:lnTo>
                  <a:pt x="282" y="67"/>
                </a:lnTo>
                <a:lnTo>
                  <a:pt x="282" y="69"/>
                </a:lnTo>
                <a:lnTo>
                  <a:pt x="282" y="74"/>
                </a:lnTo>
                <a:lnTo>
                  <a:pt x="277" y="74"/>
                </a:lnTo>
                <a:lnTo>
                  <a:pt x="273" y="74"/>
                </a:lnTo>
                <a:lnTo>
                  <a:pt x="270" y="76"/>
                </a:lnTo>
                <a:lnTo>
                  <a:pt x="268" y="76"/>
                </a:lnTo>
                <a:lnTo>
                  <a:pt x="268" y="79"/>
                </a:lnTo>
                <a:lnTo>
                  <a:pt x="266" y="81"/>
                </a:lnTo>
                <a:lnTo>
                  <a:pt x="266" y="83"/>
                </a:lnTo>
                <a:lnTo>
                  <a:pt x="266" y="86"/>
                </a:lnTo>
                <a:lnTo>
                  <a:pt x="263" y="93"/>
                </a:lnTo>
                <a:lnTo>
                  <a:pt x="259" y="95"/>
                </a:lnTo>
                <a:lnTo>
                  <a:pt x="259" y="98"/>
                </a:lnTo>
                <a:lnTo>
                  <a:pt x="259" y="100"/>
                </a:lnTo>
                <a:lnTo>
                  <a:pt x="256" y="102"/>
                </a:lnTo>
                <a:lnTo>
                  <a:pt x="256" y="105"/>
                </a:lnTo>
                <a:lnTo>
                  <a:pt x="256" y="107"/>
                </a:lnTo>
                <a:lnTo>
                  <a:pt x="256" y="112"/>
                </a:lnTo>
                <a:lnTo>
                  <a:pt x="254" y="117"/>
                </a:lnTo>
                <a:lnTo>
                  <a:pt x="254" y="119"/>
                </a:lnTo>
                <a:lnTo>
                  <a:pt x="254" y="121"/>
                </a:lnTo>
                <a:lnTo>
                  <a:pt x="251" y="126"/>
                </a:lnTo>
                <a:lnTo>
                  <a:pt x="249" y="133"/>
                </a:lnTo>
                <a:lnTo>
                  <a:pt x="249" y="136"/>
                </a:lnTo>
                <a:lnTo>
                  <a:pt x="247" y="140"/>
                </a:lnTo>
                <a:lnTo>
                  <a:pt x="247" y="143"/>
                </a:lnTo>
                <a:lnTo>
                  <a:pt x="247" y="145"/>
                </a:lnTo>
                <a:lnTo>
                  <a:pt x="240" y="148"/>
                </a:lnTo>
                <a:lnTo>
                  <a:pt x="240" y="150"/>
                </a:lnTo>
                <a:lnTo>
                  <a:pt x="237" y="150"/>
                </a:lnTo>
                <a:lnTo>
                  <a:pt x="237" y="155"/>
                </a:lnTo>
                <a:lnTo>
                  <a:pt x="235" y="155"/>
                </a:lnTo>
                <a:lnTo>
                  <a:pt x="235" y="157"/>
                </a:lnTo>
                <a:lnTo>
                  <a:pt x="232" y="162"/>
                </a:lnTo>
                <a:lnTo>
                  <a:pt x="230" y="167"/>
                </a:lnTo>
                <a:lnTo>
                  <a:pt x="230" y="169"/>
                </a:lnTo>
                <a:lnTo>
                  <a:pt x="230" y="171"/>
                </a:lnTo>
                <a:lnTo>
                  <a:pt x="232" y="178"/>
                </a:lnTo>
                <a:lnTo>
                  <a:pt x="232" y="183"/>
                </a:lnTo>
                <a:lnTo>
                  <a:pt x="230" y="188"/>
                </a:lnTo>
                <a:lnTo>
                  <a:pt x="225" y="190"/>
                </a:lnTo>
                <a:lnTo>
                  <a:pt x="223" y="195"/>
                </a:lnTo>
                <a:lnTo>
                  <a:pt x="221" y="197"/>
                </a:lnTo>
                <a:lnTo>
                  <a:pt x="221" y="200"/>
                </a:lnTo>
                <a:lnTo>
                  <a:pt x="221" y="202"/>
                </a:lnTo>
                <a:lnTo>
                  <a:pt x="218" y="202"/>
                </a:lnTo>
                <a:lnTo>
                  <a:pt x="218" y="204"/>
                </a:lnTo>
                <a:lnTo>
                  <a:pt x="216" y="204"/>
                </a:lnTo>
                <a:lnTo>
                  <a:pt x="216" y="207"/>
                </a:lnTo>
                <a:lnTo>
                  <a:pt x="216" y="209"/>
                </a:lnTo>
                <a:lnTo>
                  <a:pt x="216" y="216"/>
                </a:lnTo>
                <a:lnTo>
                  <a:pt x="211" y="219"/>
                </a:lnTo>
                <a:lnTo>
                  <a:pt x="211" y="221"/>
                </a:lnTo>
                <a:lnTo>
                  <a:pt x="211" y="228"/>
                </a:lnTo>
                <a:lnTo>
                  <a:pt x="209" y="228"/>
                </a:lnTo>
                <a:lnTo>
                  <a:pt x="209" y="231"/>
                </a:lnTo>
                <a:lnTo>
                  <a:pt x="204" y="235"/>
                </a:lnTo>
                <a:lnTo>
                  <a:pt x="202" y="238"/>
                </a:lnTo>
                <a:lnTo>
                  <a:pt x="199" y="238"/>
                </a:lnTo>
                <a:lnTo>
                  <a:pt x="195" y="238"/>
                </a:lnTo>
                <a:lnTo>
                  <a:pt x="192" y="235"/>
                </a:lnTo>
                <a:lnTo>
                  <a:pt x="190" y="235"/>
                </a:lnTo>
                <a:lnTo>
                  <a:pt x="190" y="233"/>
                </a:lnTo>
                <a:lnTo>
                  <a:pt x="187" y="231"/>
                </a:lnTo>
                <a:lnTo>
                  <a:pt x="185" y="231"/>
                </a:lnTo>
                <a:lnTo>
                  <a:pt x="183" y="233"/>
                </a:lnTo>
                <a:lnTo>
                  <a:pt x="180" y="233"/>
                </a:lnTo>
                <a:lnTo>
                  <a:pt x="176" y="233"/>
                </a:lnTo>
                <a:lnTo>
                  <a:pt x="176" y="235"/>
                </a:lnTo>
                <a:lnTo>
                  <a:pt x="173" y="235"/>
                </a:lnTo>
                <a:lnTo>
                  <a:pt x="173" y="238"/>
                </a:lnTo>
                <a:lnTo>
                  <a:pt x="171" y="240"/>
                </a:lnTo>
                <a:lnTo>
                  <a:pt x="168" y="240"/>
                </a:lnTo>
                <a:lnTo>
                  <a:pt x="168" y="245"/>
                </a:lnTo>
                <a:lnTo>
                  <a:pt x="166" y="245"/>
                </a:lnTo>
                <a:lnTo>
                  <a:pt x="164" y="240"/>
                </a:lnTo>
                <a:lnTo>
                  <a:pt x="161" y="233"/>
                </a:lnTo>
                <a:lnTo>
                  <a:pt x="161" y="231"/>
                </a:lnTo>
                <a:lnTo>
                  <a:pt x="157" y="228"/>
                </a:lnTo>
                <a:lnTo>
                  <a:pt x="154" y="223"/>
                </a:lnTo>
                <a:lnTo>
                  <a:pt x="154" y="221"/>
                </a:lnTo>
                <a:lnTo>
                  <a:pt x="152" y="216"/>
                </a:lnTo>
                <a:lnTo>
                  <a:pt x="152" y="214"/>
                </a:lnTo>
                <a:lnTo>
                  <a:pt x="152" y="209"/>
                </a:lnTo>
                <a:lnTo>
                  <a:pt x="154" y="209"/>
                </a:lnTo>
                <a:lnTo>
                  <a:pt x="157" y="209"/>
                </a:lnTo>
                <a:lnTo>
                  <a:pt x="164" y="209"/>
                </a:lnTo>
                <a:lnTo>
                  <a:pt x="166" y="209"/>
                </a:lnTo>
                <a:lnTo>
                  <a:pt x="166" y="207"/>
                </a:lnTo>
                <a:lnTo>
                  <a:pt x="164" y="207"/>
                </a:lnTo>
                <a:lnTo>
                  <a:pt x="164" y="204"/>
                </a:lnTo>
                <a:lnTo>
                  <a:pt x="161" y="204"/>
                </a:lnTo>
                <a:lnTo>
                  <a:pt x="161" y="202"/>
                </a:lnTo>
                <a:lnTo>
                  <a:pt x="157" y="202"/>
                </a:lnTo>
                <a:lnTo>
                  <a:pt x="157" y="200"/>
                </a:lnTo>
                <a:lnTo>
                  <a:pt x="154" y="200"/>
                </a:lnTo>
                <a:lnTo>
                  <a:pt x="149" y="200"/>
                </a:lnTo>
                <a:lnTo>
                  <a:pt x="142" y="200"/>
                </a:lnTo>
                <a:lnTo>
                  <a:pt x="133" y="200"/>
                </a:lnTo>
                <a:lnTo>
                  <a:pt x="128" y="200"/>
                </a:lnTo>
                <a:lnTo>
                  <a:pt x="126" y="200"/>
                </a:lnTo>
                <a:lnTo>
                  <a:pt x="119" y="200"/>
                </a:lnTo>
                <a:lnTo>
                  <a:pt x="116" y="200"/>
                </a:lnTo>
                <a:lnTo>
                  <a:pt x="97" y="197"/>
                </a:lnTo>
                <a:lnTo>
                  <a:pt x="86" y="195"/>
                </a:lnTo>
                <a:lnTo>
                  <a:pt x="83" y="197"/>
                </a:lnTo>
                <a:lnTo>
                  <a:pt x="81" y="197"/>
                </a:lnTo>
                <a:lnTo>
                  <a:pt x="78" y="197"/>
                </a:lnTo>
                <a:lnTo>
                  <a:pt x="71" y="202"/>
                </a:lnTo>
                <a:lnTo>
                  <a:pt x="71" y="204"/>
                </a:lnTo>
                <a:lnTo>
                  <a:pt x="69" y="207"/>
                </a:lnTo>
                <a:lnTo>
                  <a:pt x="67" y="209"/>
                </a:lnTo>
                <a:lnTo>
                  <a:pt x="67" y="214"/>
                </a:lnTo>
                <a:lnTo>
                  <a:pt x="64" y="216"/>
                </a:lnTo>
                <a:lnTo>
                  <a:pt x="64" y="219"/>
                </a:lnTo>
                <a:lnTo>
                  <a:pt x="62" y="219"/>
                </a:lnTo>
                <a:lnTo>
                  <a:pt x="62" y="223"/>
                </a:lnTo>
                <a:lnTo>
                  <a:pt x="62" y="228"/>
                </a:lnTo>
                <a:lnTo>
                  <a:pt x="59" y="231"/>
                </a:lnTo>
                <a:lnTo>
                  <a:pt x="55" y="231"/>
                </a:lnTo>
                <a:lnTo>
                  <a:pt x="55" y="233"/>
                </a:lnTo>
                <a:lnTo>
                  <a:pt x="52" y="233"/>
                </a:lnTo>
                <a:lnTo>
                  <a:pt x="50" y="233"/>
                </a:lnTo>
                <a:lnTo>
                  <a:pt x="50" y="235"/>
                </a:lnTo>
                <a:lnTo>
                  <a:pt x="48" y="235"/>
                </a:lnTo>
                <a:lnTo>
                  <a:pt x="48" y="238"/>
                </a:lnTo>
                <a:lnTo>
                  <a:pt x="45" y="238"/>
                </a:lnTo>
                <a:lnTo>
                  <a:pt x="45" y="240"/>
                </a:lnTo>
                <a:lnTo>
                  <a:pt x="45" y="247"/>
                </a:lnTo>
                <a:lnTo>
                  <a:pt x="43" y="250"/>
                </a:lnTo>
                <a:lnTo>
                  <a:pt x="43" y="254"/>
                </a:lnTo>
                <a:lnTo>
                  <a:pt x="43" y="259"/>
                </a:lnTo>
                <a:lnTo>
                  <a:pt x="40" y="261"/>
                </a:lnTo>
                <a:lnTo>
                  <a:pt x="40" y="269"/>
                </a:lnTo>
                <a:lnTo>
                  <a:pt x="40" y="273"/>
                </a:lnTo>
                <a:lnTo>
                  <a:pt x="43" y="278"/>
                </a:lnTo>
                <a:lnTo>
                  <a:pt x="43" y="280"/>
                </a:lnTo>
                <a:lnTo>
                  <a:pt x="45" y="280"/>
                </a:lnTo>
                <a:lnTo>
                  <a:pt x="45" y="283"/>
                </a:lnTo>
                <a:lnTo>
                  <a:pt x="48" y="283"/>
                </a:lnTo>
                <a:lnTo>
                  <a:pt x="50" y="283"/>
                </a:lnTo>
                <a:lnTo>
                  <a:pt x="50" y="285"/>
                </a:lnTo>
                <a:lnTo>
                  <a:pt x="52" y="288"/>
                </a:lnTo>
                <a:lnTo>
                  <a:pt x="50" y="290"/>
                </a:lnTo>
                <a:lnTo>
                  <a:pt x="50" y="297"/>
                </a:lnTo>
                <a:lnTo>
                  <a:pt x="48" y="299"/>
                </a:lnTo>
                <a:lnTo>
                  <a:pt x="48" y="302"/>
                </a:lnTo>
                <a:lnTo>
                  <a:pt x="45" y="304"/>
                </a:lnTo>
                <a:lnTo>
                  <a:pt x="45" y="307"/>
                </a:lnTo>
                <a:lnTo>
                  <a:pt x="43" y="309"/>
                </a:lnTo>
                <a:lnTo>
                  <a:pt x="40" y="311"/>
                </a:lnTo>
                <a:lnTo>
                  <a:pt x="38" y="314"/>
                </a:lnTo>
                <a:lnTo>
                  <a:pt x="38" y="318"/>
                </a:lnTo>
                <a:lnTo>
                  <a:pt x="33" y="321"/>
                </a:lnTo>
                <a:lnTo>
                  <a:pt x="33" y="326"/>
                </a:lnTo>
                <a:lnTo>
                  <a:pt x="33" y="333"/>
                </a:lnTo>
                <a:lnTo>
                  <a:pt x="31" y="335"/>
                </a:lnTo>
                <a:lnTo>
                  <a:pt x="31" y="337"/>
                </a:lnTo>
                <a:lnTo>
                  <a:pt x="29" y="337"/>
                </a:lnTo>
                <a:lnTo>
                  <a:pt x="29" y="340"/>
                </a:lnTo>
                <a:lnTo>
                  <a:pt x="24" y="340"/>
                </a:lnTo>
                <a:lnTo>
                  <a:pt x="17" y="340"/>
                </a:lnTo>
                <a:lnTo>
                  <a:pt x="14" y="340"/>
                </a:lnTo>
                <a:lnTo>
                  <a:pt x="14" y="342"/>
                </a:lnTo>
                <a:lnTo>
                  <a:pt x="14" y="349"/>
                </a:lnTo>
                <a:lnTo>
                  <a:pt x="14" y="352"/>
                </a:lnTo>
                <a:lnTo>
                  <a:pt x="12" y="354"/>
                </a:lnTo>
                <a:lnTo>
                  <a:pt x="12" y="361"/>
                </a:lnTo>
                <a:lnTo>
                  <a:pt x="12" y="364"/>
                </a:lnTo>
                <a:lnTo>
                  <a:pt x="12" y="366"/>
                </a:lnTo>
                <a:lnTo>
                  <a:pt x="12" y="368"/>
                </a:lnTo>
                <a:lnTo>
                  <a:pt x="14" y="371"/>
                </a:lnTo>
                <a:lnTo>
                  <a:pt x="17" y="375"/>
                </a:lnTo>
                <a:lnTo>
                  <a:pt x="19" y="375"/>
                </a:lnTo>
                <a:lnTo>
                  <a:pt x="19" y="380"/>
                </a:lnTo>
                <a:lnTo>
                  <a:pt x="24" y="380"/>
                </a:lnTo>
                <a:lnTo>
                  <a:pt x="24" y="382"/>
                </a:lnTo>
                <a:lnTo>
                  <a:pt x="26" y="382"/>
                </a:lnTo>
                <a:lnTo>
                  <a:pt x="29" y="382"/>
                </a:lnTo>
                <a:lnTo>
                  <a:pt x="33" y="385"/>
                </a:lnTo>
                <a:lnTo>
                  <a:pt x="38" y="387"/>
                </a:lnTo>
                <a:lnTo>
                  <a:pt x="40" y="390"/>
                </a:lnTo>
                <a:lnTo>
                  <a:pt x="43" y="392"/>
                </a:lnTo>
                <a:lnTo>
                  <a:pt x="43" y="394"/>
                </a:lnTo>
                <a:lnTo>
                  <a:pt x="40" y="399"/>
                </a:lnTo>
                <a:lnTo>
                  <a:pt x="38" y="401"/>
                </a:lnTo>
                <a:lnTo>
                  <a:pt x="33" y="404"/>
                </a:lnTo>
                <a:lnTo>
                  <a:pt x="33" y="406"/>
                </a:lnTo>
                <a:lnTo>
                  <a:pt x="31" y="406"/>
                </a:lnTo>
                <a:lnTo>
                  <a:pt x="31" y="409"/>
                </a:lnTo>
                <a:lnTo>
                  <a:pt x="31" y="411"/>
                </a:lnTo>
                <a:lnTo>
                  <a:pt x="29" y="416"/>
                </a:lnTo>
                <a:lnTo>
                  <a:pt x="29" y="420"/>
                </a:lnTo>
                <a:lnTo>
                  <a:pt x="26" y="420"/>
                </a:lnTo>
                <a:lnTo>
                  <a:pt x="26" y="425"/>
                </a:lnTo>
                <a:lnTo>
                  <a:pt x="24" y="428"/>
                </a:lnTo>
                <a:lnTo>
                  <a:pt x="24" y="430"/>
                </a:lnTo>
                <a:lnTo>
                  <a:pt x="19" y="430"/>
                </a:lnTo>
                <a:lnTo>
                  <a:pt x="19" y="435"/>
                </a:lnTo>
                <a:lnTo>
                  <a:pt x="19" y="437"/>
                </a:lnTo>
                <a:lnTo>
                  <a:pt x="17" y="439"/>
                </a:lnTo>
                <a:lnTo>
                  <a:pt x="17" y="442"/>
                </a:lnTo>
                <a:lnTo>
                  <a:pt x="12" y="444"/>
                </a:lnTo>
                <a:lnTo>
                  <a:pt x="12" y="451"/>
                </a:lnTo>
                <a:lnTo>
                  <a:pt x="12" y="454"/>
                </a:lnTo>
                <a:lnTo>
                  <a:pt x="10" y="458"/>
                </a:lnTo>
                <a:lnTo>
                  <a:pt x="0" y="468"/>
                </a:lnTo>
                <a:lnTo>
                  <a:pt x="0" y="470"/>
                </a:lnTo>
                <a:lnTo>
                  <a:pt x="0" y="473"/>
                </a:lnTo>
                <a:lnTo>
                  <a:pt x="5" y="480"/>
                </a:lnTo>
                <a:lnTo>
                  <a:pt x="5" y="482"/>
                </a:lnTo>
                <a:lnTo>
                  <a:pt x="10" y="489"/>
                </a:lnTo>
                <a:lnTo>
                  <a:pt x="17" y="501"/>
                </a:lnTo>
                <a:lnTo>
                  <a:pt x="19" y="504"/>
                </a:lnTo>
                <a:lnTo>
                  <a:pt x="24" y="504"/>
                </a:lnTo>
                <a:lnTo>
                  <a:pt x="26" y="508"/>
                </a:lnTo>
                <a:lnTo>
                  <a:pt x="26" y="513"/>
                </a:lnTo>
                <a:lnTo>
                  <a:pt x="26" y="515"/>
                </a:lnTo>
                <a:lnTo>
                  <a:pt x="26" y="520"/>
                </a:lnTo>
                <a:lnTo>
                  <a:pt x="29" y="520"/>
                </a:lnTo>
                <a:lnTo>
                  <a:pt x="31" y="527"/>
                </a:lnTo>
                <a:lnTo>
                  <a:pt x="40" y="539"/>
                </a:lnTo>
                <a:lnTo>
                  <a:pt x="43" y="544"/>
                </a:lnTo>
                <a:lnTo>
                  <a:pt x="45" y="546"/>
                </a:lnTo>
                <a:lnTo>
                  <a:pt x="55" y="556"/>
                </a:lnTo>
                <a:lnTo>
                  <a:pt x="57" y="563"/>
                </a:lnTo>
                <a:lnTo>
                  <a:pt x="55" y="565"/>
                </a:lnTo>
                <a:lnTo>
                  <a:pt x="57" y="570"/>
                </a:lnTo>
                <a:lnTo>
                  <a:pt x="57" y="575"/>
                </a:lnTo>
                <a:lnTo>
                  <a:pt x="57" y="577"/>
                </a:lnTo>
                <a:lnTo>
                  <a:pt x="59" y="577"/>
                </a:lnTo>
                <a:lnTo>
                  <a:pt x="71" y="591"/>
                </a:lnTo>
                <a:lnTo>
                  <a:pt x="74" y="591"/>
                </a:lnTo>
                <a:lnTo>
                  <a:pt x="78" y="594"/>
                </a:lnTo>
                <a:lnTo>
                  <a:pt x="83" y="598"/>
                </a:lnTo>
                <a:lnTo>
                  <a:pt x="86" y="598"/>
                </a:lnTo>
                <a:lnTo>
                  <a:pt x="88" y="598"/>
                </a:lnTo>
                <a:lnTo>
                  <a:pt x="95" y="601"/>
                </a:lnTo>
                <a:lnTo>
                  <a:pt x="102" y="603"/>
                </a:lnTo>
                <a:lnTo>
                  <a:pt x="102" y="606"/>
                </a:lnTo>
                <a:lnTo>
                  <a:pt x="107" y="606"/>
                </a:lnTo>
                <a:lnTo>
                  <a:pt x="109" y="608"/>
                </a:lnTo>
                <a:lnTo>
                  <a:pt x="114" y="608"/>
                </a:lnTo>
                <a:lnTo>
                  <a:pt x="114" y="610"/>
                </a:lnTo>
                <a:lnTo>
                  <a:pt x="114" y="615"/>
                </a:lnTo>
                <a:lnTo>
                  <a:pt x="109" y="617"/>
                </a:lnTo>
                <a:lnTo>
                  <a:pt x="104" y="617"/>
                </a:lnTo>
                <a:lnTo>
                  <a:pt x="104" y="615"/>
                </a:lnTo>
                <a:lnTo>
                  <a:pt x="100" y="615"/>
                </a:lnTo>
                <a:lnTo>
                  <a:pt x="97" y="615"/>
                </a:lnTo>
                <a:lnTo>
                  <a:pt x="95" y="615"/>
                </a:lnTo>
                <a:lnTo>
                  <a:pt x="95" y="617"/>
                </a:lnTo>
                <a:lnTo>
                  <a:pt x="97" y="622"/>
                </a:lnTo>
                <a:lnTo>
                  <a:pt x="97" y="627"/>
                </a:lnTo>
                <a:lnTo>
                  <a:pt x="97" y="629"/>
                </a:lnTo>
                <a:lnTo>
                  <a:pt x="102" y="644"/>
                </a:lnTo>
                <a:lnTo>
                  <a:pt x="102" y="648"/>
                </a:lnTo>
                <a:lnTo>
                  <a:pt x="104" y="658"/>
                </a:lnTo>
                <a:lnTo>
                  <a:pt x="104" y="663"/>
                </a:lnTo>
                <a:lnTo>
                  <a:pt x="104" y="665"/>
                </a:lnTo>
                <a:lnTo>
                  <a:pt x="102" y="667"/>
                </a:lnTo>
                <a:lnTo>
                  <a:pt x="104" y="670"/>
                </a:lnTo>
                <a:lnTo>
                  <a:pt x="104" y="672"/>
                </a:lnTo>
                <a:lnTo>
                  <a:pt x="107" y="674"/>
                </a:lnTo>
                <a:lnTo>
                  <a:pt x="109" y="677"/>
                </a:lnTo>
                <a:lnTo>
                  <a:pt x="107" y="677"/>
                </a:lnTo>
                <a:lnTo>
                  <a:pt x="107" y="679"/>
                </a:lnTo>
                <a:lnTo>
                  <a:pt x="107" y="682"/>
                </a:lnTo>
                <a:lnTo>
                  <a:pt x="116" y="698"/>
                </a:lnTo>
                <a:lnTo>
                  <a:pt x="121" y="705"/>
                </a:lnTo>
                <a:lnTo>
                  <a:pt x="121" y="708"/>
                </a:lnTo>
                <a:lnTo>
                  <a:pt x="126" y="715"/>
                </a:lnTo>
                <a:lnTo>
                  <a:pt x="128" y="724"/>
                </a:lnTo>
                <a:lnTo>
                  <a:pt x="128" y="727"/>
                </a:lnTo>
                <a:lnTo>
                  <a:pt x="128" y="731"/>
                </a:lnTo>
                <a:lnTo>
                  <a:pt x="128" y="734"/>
                </a:lnTo>
                <a:lnTo>
                  <a:pt x="131" y="736"/>
                </a:lnTo>
                <a:lnTo>
                  <a:pt x="131" y="739"/>
                </a:lnTo>
                <a:lnTo>
                  <a:pt x="133" y="741"/>
                </a:lnTo>
                <a:lnTo>
                  <a:pt x="133" y="746"/>
                </a:lnTo>
                <a:lnTo>
                  <a:pt x="133" y="748"/>
                </a:lnTo>
                <a:lnTo>
                  <a:pt x="138" y="760"/>
                </a:lnTo>
                <a:lnTo>
                  <a:pt x="145" y="769"/>
                </a:lnTo>
                <a:lnTo>
                  <a:pt x="147" y="777"/>
                </a:lnTo>
                <a:lnTo>
                  <a:pt x="149" y="777"/>
                </a:lnTo>
                <a:lnTo>
                  <a:pt x="149" y="779"/>
                </a:lnTo>
                <a:lnTo>
                  <a:pt x="154" y="784"/>
                </a:lnTo>
                <a:lnTo>
                  <a:pt x="157" y="786"/>
                </a:lnTo>
                <a:lnTo>
                  <a:pt x="157" y="791"/>
                </a:lnTo>
                <a:lnTo>
                  <a:pt x="161" y="798"/>
                </a:lnTo>
                <a:lnTo>
                  <a:pt x="168" y="807"/>
                </a:lnTo>
                <a:lnTo>
                  <a:pt x="173" y="817"/>
                </a:lnTo>
                <a:lnTo>
                  <a:pt x="178" y="822"/>
                </a:lnTo>
                <a:lnTo>
                  <a:pt x="183" y="829"/>
                </a:lnTo>
                <a:lnTo>
                  <a:pt x="192" y="838"/>
                </a:lnTo>
                <a:lnTo>
                  <a:pt x="195" y="841"/>
                </a:lnTo>
                <a:lnTo>
                  <a:pt x="197" y="841"/>
                </a:lnTo>
                <a:lnTo>
                  <a:pt x="199" y="841"/>
                </a:lnTo>
                <a:lnTo>
                  <a:pt x="202" y="843"/>
                </a:lnTo>
                <a:lnTo>
                  <a:pt x="204" y="845"/>
                </a:lnTo>
                <a:lnTo>
                  <a:pt x="209" y="850"/>
                </a:lnTo>
                <a:lnTo>
                  <a:pt x="211" y="852"/>
                </a:lnTo>
                <a:lnTo>
                  <a:pt x="213" y="857"/>
                </a:lnTo>
                <a:lnTo>
                  <a:pt x="216" y="860"/>
                </a:lnTo>
                <a:lnTo>
                  <a:pt x="218" y="862"/>
                </a:lnTo>
                <a:lnTo>
                  <a:pt x="223" y="867"/>
                </a:lnTo>
                <a:lnTo>
                  <a:pt x="225" y="867"/>
                </a:lnTo>
                <a:lnTo>
                  <a:pt x="230" y="869"/>
                </a:lnTo>
                <a:lnTo>
                  <a:pt x="232" y="871"/>
                </a:lnTo>
                <a:lnTo>
                  <a:pt x="235" y="874"/>
                </a:lnTo>
                <a:lnTo>
                  <a:pt x="237" y="876"/>
                </a:lnTo>
                <a:lnTo>
                  <a:pt x="240" y="879"/>
                </a:lnTo>
                <a:lnTo>
                  <a:pt x="242" y="881"/>
                </a:lnTo>
                <a:lnTo>
                  <a:pt x="249" y="886"/>
                </a:lnTo>
                <a:lnTo>
                  <a:pt x="268" y="898"/>
                </a:lnTo>
                <a:lnTo>
                  <a:pt x="270" y="900"/>
                </a:lnTo>
                <a:lnTo>
                  <a:pt x="277" y="902"/>
                </a:lnTo>
                <a:lnTo>
                  <a:pt x="277" y="905"/>
                </a:lnTo>
                <a:lnTo>
                  <a:pt x="280" y="905"/>
                </a:lnTo>
                <a:lnTo>
                  <a:pt x="282" y="905"/>
                </a:lnTo>
                <a:lnTo>
                  <a:pt x="287" y="905"/>
                </a:lnTo>
                <a:lnTo>
                  <a:pt x="292" y="907"/>
                </a:lnTo>
                <a:lnTo>
                  <a:pt x="294" y="909"/>
                </a:lnTo>
                <a:lnTo>
                  <a:pt x="296" y="909"/>
                </a:lnTo>
                <a:lnTo>
                  <a:pt x="299" y="909"/>
                </a:lnTo>
                <a:lnTo>
                  <a:pt x="304" y="912"/>
                </a:lnTo>
                <a:lnTo>
                  <a:pt x="304" y="914"/>
                </a:lnTo>
                <a:lnTo>
                  <a:pt x="306" y="914"/>
                </a:lnTo>
                <a:lnTo>
                  <a:pt x="308" y="914"/>
                </a:lnTo>
                <a:lnTo>
                  <a:pt x="313" y="914"/>
                </a:lnTo>
                <a:lnTo>
                  <a:pt x="320" y="914"/>
                </a:lnTo>
                <a:lnTo>
                  <a:pt x="325" y="912"/>
                </a:lnTo>
                <a:lnTo>
                  <a:pt x="339" y="912"/>
                </a:lnTo>
                <a:lnTo>
                  <a:pt x="341" y="912"/>
                </a:lnTo>
                <a:lnTo>
                  <a:pt x="341" y="909"/>
                </a:lnTo>
                <a:lnTo>
                  <a:pt x="346" y="909"/>
                </a:lnTo>
                <a:lnTo>
                  <a:pt x="346" y="907"/>
                </a:lnTo>
                <a:lnTo>
                  <a:pt x="349" y="909"/>
                </a:lnTo>
                <a:lnTo>
                  <a:pt x="351" y="909"/>
                </a:lnTo>
                <a:lnTo>
                  <a:pt x="360" y="909"/>
                </a:lnTo>
                <a:lnTo>
                  <a:pt x="363" y="909"/>
                </a:lnTo>
                <a:lnTo>
                  <a:pt x="375" y="907"/>
                </a:lnTo>
                <a:lnTo>
                  <a:pt x="394" y="905"/>
                </a:lnTo>
                <a:lnTo>
                  <a:pt x="396" y="905"/>
                </a:lnTo>
                <a:lnTo>
                  <a:pt x="391" y="900"/>
                </a:lnTo>
                <a:lnTo>
                  <a:pt x="394" y="898"/>
                </a:lnTo>
                <a:lnTo>
                  <a:pt x="396" y="898"/>
                </a:lnTo>
                <a:lnTo>
                  <a:pt x="398" y="895"/>
                </a:lnTo>
                <a:lnTo>
                  <a:pt x="401" y="898"/>
                </a:lnTo>
                <a:lnTo>
                  <a:pt x="398" y="900"/>
                </a:lnTo>
                <a:lnTo>
                  <a:pt x="401" y="900"/>
                </a:lnTo>
                <a:lnTo>
                  <a:pt x="403" y="902"/>
                </a:lnTo>
                <a:lnTo>
                  <a:pt x="408" y="902"/>
                </a:lnTo>
                <a:lnTo>
                  <a:pt x="410" y="902"/>
                </a:lnTo>
                <a:lnTo>
                  <a:pt x="415" y="902"/>
                </a:lnTo>
                <a:lnTo>
                  <a:pt x="417" y="900"/>
                </a:lnTo>
                <a:lnTo>
                  <a:pt x="429" y="900"/>
                </a:lnTo>
                <a:lnTo>
                  <a:pt x="441" y="900"/>
                </a:lnTo>
                <a:lnTo>
                  <a:pt x="443" y="900"/>
                </a:lnTo>
                <a:lnTo>
                  <a:pt x="443" y="898"/>
                </a:lnTo>
                <a:lnTo>
                  <a:pt x="446" y="898"/>
                </a:lnTo>
                <a:lnTo>
                  <a:pt x="450" y="900"/>
                </a:lnTo>
                <a:lnTo>
                  <a:pt x="450" y="902"/>
                </a:lnTo>
                <a:lnTo>
                  <a:pt x="453" y="902"/>
                </a:lnTo>
                <a:lnTo>
                  <a:pt x="453" y="900"/>
                </a:lnTo>
                <a:lnTo>
                  <a:pt x="455" y="900"/>
                </a:lnTo>
                <a:lnTo>
                  <a:pt x="474" y="898"/>
                </a:lnTo>
                <a:lnTo>
                  <a:pt x="474" y="895"/>
                </a:lnTo>
                <a:lnTo>
                  <a:pt x="477" y="895"/>
                </a:lnTo>
                <a:lnTo>
                  <a:pt x="481" y="893"/>
                </a:lnTo>
                <a:lnTo>
                  <a:pt x="481" y="895"/>
                </a:lnTo>
                <a:lnTo>
                  <a:pt x="484" y="895"/>
                </a:lnTo>
                <a:lnTo>
                  <a:pt x="488" y="895"/>
                </a:lnTo>
                <a:lnTo>
                  <a:pt x="498" y="895"/>
                </a:lnTo>
                <a:lnTo>
                  <a:pt x="503" y="893"/>
                </a:lnTo>
                <a:lnTo>
                  <a:pt x="514" y="893"/>
                </a:lnTo>
                <a:lnTo>
                  <a:pt x="517" y="893"/>
                </a:lnTo>
                <a:lnTo>
                  <a:pt x="519" y="890"/>
                </a:lnTo>
                <a:lnTo>
                  <a:pt x="519" y="888"/>
                </a:lnTo>
                <a:lnTo>
                  <a:pt x="517" y="886"/>
                </a:lnTo>
                <a:lnTo>
                  <a:pt x="519" y="881"/>
                </a:lnTo>
                <a:lnTo>
                  <a:pt x="531" y="883"/>
                </a:lnTo>
                <a:lnTo>
                  <a:pt x="538" y="886"/>
                </a:lnTo>
                <a:lnTo>
                  <a:pt x="543" y="888"/>
                </a:lnTo>
                <a:lnTo>
                  <a:pt x="548" y="886"/>
                </a:lnTo>
                <a:lnTo>
                  <a:pt x="548" y="883"/>
                </a:lnTo>
                <a:lnTo>
                  <a:pt x="550" y="886"/>
                </a:lnTo>
                <a:lnTo>
                  <a:pt x="552" y="888"/>
                </a:lnTo>
                <a:lnTo>
                  <a:pt x="555" y="888"/>
                </a:lnTo>
                <a:lnTo>
                  <a:pt x="559" y="883"/>
                </a:lnTo>
                <a:lnTo>
                  <a:pt x="557" y="883"/>
                </a:lnTo>
                <a:lnTo>
                  <a:pt x="559" y="879"/>
                </a:lnTo>
                <a:lnTo>
                  <a:pt x="557" y="874"/>
                </a:lnTo>
                <a:lnTo>
                  <a:pt x="555" y="871"/>
                </a:lnTo>
                <a:lnTo>
                  <a:pt x="555" y="867"/>
                </a:lnTo>
                <a:lnTo>
                  <a:pt x="555" y="864"/>
                </a:lnTo>
                <a:lnTo>
                  <a:pt x="555" y="862"/>
                </a:lnTo>
                <a:lnTo>
                  <a:pt x="557" y="862"/>
                </a:lnTo>
                <a:lnTo>
                  <a:pt x="562" y="864"/>
                </a:lnTo>
                <a:lnTo>
                  <a:pt x="564" y="869"/>
                </a:lnTo>
                <a:lnTo>
                  <a:pt x="562" y="869"/>
                </a:lnTo>
                <a:lnTo>
                  <a:pt x="562" y="867"/>
                </a:lnTo>
                <a:lnTo>
                  <a:pt x="564" y="869"/>
                </a:lnTo>
                <a:lnTo>
                  <a:pt x="567" y="869"/>
                </a:lnTo>
                <a:lnTo>
                  <a:pt x="574" y="869"/>
                </a:lnTo>
                <a:lnTo>
                  <a:pt x="576" y="867"/>
                </a:lnTo>
                <a:lnTo>
                  <a:pt x="578" y="867"/>
                </a:lnTo>
                <a:lnTo>
                  <a:pt x="578" y="864"/>
                </a:lnTo>
                <a:lnTo>
                  <a:pt x="583" y="867"/>
                </a:lnTo>
                <a:lnTo>
                  <a:pt x="586" y="867"/>
                </a:lnTo>
                <a:lnTo>
                  <a:pt x="586" y="864"/>
                </a:lnTo>
                <a:lnTo>
                  <a:pt x="583" y="864"/>
                </a:lnTo>
                <a:lnTo>
                  <a:pt x="586" y="864"/>
                </a:lnTo>
                <a:lnTo>
                  <a:pt x="586" y="862"/>
                </a:lnTo>
                <a:lnTo>
                  <a:pt x="588" y="862"/>
                </a:lnTo>
                <a:lnTo>
                  <a:pt x="590" y="862"/>
                </a:lnTo>
                <a:lnTo>
                  <a:pt x="593" y="860"/>
                </a:lnTo>
                <a:lnTo>
                  <a:pt x="595" y="860"/>
                </a:lnTo>
                <a:lnTo>
                  <a:pt x="597" y="860"/>
                </a:lnTo>
                <a:lnTo>
                  <a:pt x="602" y="864"/>
                </a:lnTo>
                <a:lnTo>
                  <a:pt x="600" y="867"/>
                </a:lnTo>
                <a:lnTo>
                  <a:pt x="595" y="874"/>
                </a:lnTo>
                <a:lnTo>
                  <a:pt x="595" y="876"/>
                </a:lnTo>
                <a:lnTo>
                  <a:pt x="595" y="879"/>
                </a:lnTo>
                <a:lnTo>
                  <a:pt x="593" y="876"/>
                </a:lnTo>
                <a:lnTo>
                  <a:pt x="593" y="879"/>
                </a:lnTo>
                <a:lnTo>
                  <a:pt x="590" y="881"/>
                </a:lnTo>
                <a:lnTo>
                  <a:pt x="593" y="883"/>
                </a:lnTo>
                <a:lnTo>
                  <a:pt x="595" y="883"/>
                </a:lnTo>
                <a:lnTo>
                  <a:pt x="597" y="883"/>
                </a:lnTo>
                <a:lnTo>
                  <a:pt x="609" y="883"/>
                </a:lnTo>
                <a:lnTo>
                  <a:pt x="614" y="883"/>
                </a:lnTo>
                <a:lnTo>
                  <a:pt x="616" y="883"/>
                </a:lnTo>
                <a:lnTo>
                  <a:pt x="619" y="881"/>
                </a:lnTo>
                <a:lnTo>
                  <a:pt x="623" y="879"/>
                </a:lnTo>
                <a:lnTo>
                  <a:pt x="628" y="879"/>
                </a:lnTo>
                <a:lnTo>
                  <a:pt x="631" y="879"/>
                </a:lnTo>
                <a:lnTo>
                  <a:pt x="631" y="876"/>
                </a:lnTo>
                <a:lnTo>
                  <a:pt x="633" y="876"/>
                </a:lnTo>
                <a:lnTo>
                  <a:pt x="642" y="874"/>
                </a:lnTo>
                <a:lnTo>
                  <a:pt x="642" y="871"/>
                </a:lnTo>
                <a:lnTo>
                  <a:pt x="642" y="867"/>
                </a:lnTo>
                <a:lnTo>
                  <a:pt x="645" y="867"/>
                </a:lnTo>
                <a:lnTo>
                  <a:pt x="647" y="867"/>
                </a:lnTo>
                <a:lnTo>
                  <a:pt x="659" y="869"/>
                </a:lnTo>
                <a:lnTo>
                  <a:pt x="666" y="869"/>
                </a:lnTo>
                <a:lnTo>
                  <a:pt x="669" y="869"/>
                </a:lnTo>
                <a:lnTo>
                  <a:pt x="673" y="869"/>
                </a:lnTo>
                <a:lnTo>
                  <a:pt x="676" y="869"/>
                </a:lnTo>
                <a:lnTo>
                  <a:pt x="683" y="867"/>
                </a:lnTo>
                <a:lnTo>
                  <a:pt x="692" y="867"/>
                </a:lnTo>
                <a:lnTo>
                  <a:pt x="702" y="864"/>
                </a:lnTo>
                <a:lnTo>
                  <a:pt x="716" y="867"/>
                </a:lnTo>
                <a:lnTo>
                  <a:pt x="716" y="864"/>
                </a:lnTo>
                <a:lnTo>
                  <a:pt x="718" y="857"/>
                </a:lnTo>
                <a:lnTo>
                  <a:pt x="718" y="855"/>
                </a:lnTo>
                <a:lnTo>
                  <a:pt x="721" y="855"/>
                </a:lnTo>
                <a:lnTo>
                  <a:pt x="721" y="857"/>
                </a:lnTo>
                <a:lnTo>
                  <a:pt x="723" y="857"/>
                </a:lnTo>
                <a:lnTo>
                  <a:pt x="725" y="857"/>
                </a:lnTo>
                <a:lnTo>
                  <a:pt x="728" y="857"/>
                </a:lnTo>
                <a:lnTo>
                  <a:pt x="737" y="855"/>
                </a:lnTo>
                <a:lnTo>
                  <a:pt x="740" y="855"/>
                </a:lnTo>
                <a:lnTo>
                  <a:pt x="737" y="852"/>
                </a:lnTo>
                <a:lnTo>
                  <a:pt x="740" y="852"/>
                </a:lnTo>
                <a:lnTo>
                  <a:pt x="742" y="855"/>
                </a:lnTo>
                <a:lnTo>
                  <a:pt x="744" y="852"/>
                </a:lnTo>
                <a:lnTo>
                  <a:pt x="749" y="852"/>
                </a:lnTo>
                <a:lnTo>
                  <a:pt x="754" y="850"/>
                </a:lnTo>
                <a:lnTo>
                  <a:pt x="766" y="850"/>
                </a:lnTo>
                <a:lnTo>
                  <a:pt x="770" y="850"/>
                </a:lnTo>
                <a:lnTo>
                  <a:pt x="770" y="848"/>
                </a:lnTo>
                <a:lnTo>
                  <a:pt x="775" y="848"/>
                </a:lnTo>
                <a:lnTo>
                  <a:pt x="780" y="845"/>
                </a:lnTo>
                <a:lnTo>
                  <a:pt x="799" y="843"/>
                </a:lnTo>
                <a:lnTo>
                  <a:pt x="804" y="843"/>
                </a:lnTo>
                <a:lnTo>
                  <a:pt x="813" y="843"/>
                </a:lnTo>
                <a:lnTo>
                  <a:pt x="813" y="841"/>
                </a:lnTo>
                <a:lnTo>
                  <a:pt x="815" y="843"/>
                </a:lnTo>
                <a:lnTo>
                  <a:pt x="823" y="843"/>
                </a:lnTo>
                <a:lnTo>
                  <a:pt x="827" y="841"/>
                </a:lnTo>
                <a:lnTo>
                  <a:pt x="830" y="841"/>
                </a:lnTo>
                <a:lnTo>
                  <a:pt x="832" y="841"/>
                </a:lnTo>
                <a:lnTo>
                  <a:pt x="834" y="841"/>
                </a:lnTo>
                <a:lnTo>
                  <a:pt x="842" y="841"/>
                </a:lnTo>
                <a:lnTo>
                  <a:pt x="863" y="841"/>
                </a:lnTo>
                <a:lnTo>
                  <a:pt x="865" y="841"/>
                </a:lnTo>
                <a:lnTo>
                  <a:pt x="872" y="841"/>
                </a:lnTo>
                <a:lnTo>
                  <a:pt x="884" y="841"/>
                </a:lnTo>
                <a:lnTo>
                  <a:pt x="887" y="841"/>
                </a:lnTo>
                <a:lnTo>
                  <a:pt x="889" y="841"/>
                </a:lnTo>
                <a:lnTo>
                  <a:pt x="896" y="843"/>
                </a:lnTo>
                <a:lnTo>
                  <a:pt x="898" y="843"/>
                </a:lnTo>
                <a:lnTo>
                  <a:pt x="908" y="843"/>
                </a:lnTo>
                <a:lnTo>
                  <a:pt x="910" y="841"/>
                </a:lnTo>
                <a:lnTo>
                  <a:pt x="908" y="841"/>
                </a:lnTo>
                <a:lnTo>
                  <a:pt x="910" y="838"/>
                </a:lnTo>
                <a:lnTo>
                  <a:pt x="913" y="831"/>
                </a:lnTo>
                <a:lnTo>
                  <a:pt x="915" y="826"/>
                </a:lnTo>
                <a:lnTo>
                  <a:pt x="915" y="822"/>
                </a:lnTo>
                <a:lnTo>
                  <a:pt x="917" y="822"/>
                </a:lnTo>
                <a:lnTo>
                  <a:pt x="920" y="817"/>
                </a:lnTo>
                <a:lnTo>
                  <a:pt x="922" y="812"/>
                </a:lnTo>
                <a:lnTo>
                  <a:pt x="920" y="810"/>
                </a:lnTo>
                <a:lnTo>
                  <a:pt x="917" y="810"/>
                </a:lnTo>
                <a:lnTo>
                  <a:pt x="917" y="807"/>
                </a:lnTo>
                <a:lnTo>
                  <a:pt x="920" y="807"/>
                </a:lnTo>
                <a:lnTo>
                  <a:pt x="922" y="807"/>
                </a:lnTo>
                <a:lnTo>
                  <a:pt x="922" y="795"/>
                </a:lnTo>
                <a:lnTo>
                  <a:pt x="917" y="793"/>
                </a:lnTo>
                <a:lnTo>
                  <a:pt x="917" y="791"/>
                </a:lnTo>
                <a:lnTo>
                  <a:pt x="917" y="786"/>
                </a:lnTo>
                <a:lnTo>
                  <a:pt x="917" y="784"/>
                </a:lnTo>
                <a:lnTo>
                  <a:pt x="917" y="781"/>
                </a:lnTo>
                <a:lnTo>
                  <a:pt x="915" y="779"/>
                </a:lnTo>
                <a:lnTo>
                  <a:pt x="910" y="774"/>
                </a:lnTo>
                <a:lnTo>
                  <a:pt x="908" y="772"/>
                </a:lnTo>
                <a:lnTo>
                  <a:pt x="905" y="772"/>
                </a:lnTo>
                <a:lnTo>
                  <a:pt x="903" y="767"/>
                </a:lnTo>
                <a:lnTo>
                  <a:pt x="901" y="765"/>
                </a:lnTo>
                <a:lnTo>
                  <a:pt x="901" y="762"/>
                </a:lnTo>
                <a:lnTo>
                  <a:pt x="903" y="762"/>
                </a:lnTo>
                <a:lnTo>
                  <a:pt x="903" y="760"/>
                </a:lnTo>
                <a:lnTo>
                  <a:pt x="908" y="758"/>
                </a:lnTo>
                <a:lnTo>
                  <a:pt x="910" y="755"/>
                </a:lnTo>
                <a:lnTo>
                  <a:pt x="913" y="755"/>
                </a:lnTo>
                <a:lnTo>
                  <a:pt x="915" y="755"/>
                </a:lnTo>
                <a:lnTo>
                  <a:pt x="917" y="758"/>
                </a:lnTo>
                <a:lnTo>
                  <a:pt x="922" y="762"/>
                </a:lnTo>
                <a:lnTo>
                  <a:pt x="924" y="762"/>
                </a:lnTo>
                <a:lnTo>
                  <a:pt x="924" y="765"/>
                </a:lnTo>
                <a:lnTo>
                  <a:pt x="924" y="767"/>
                </a:lnTo>
                <a:lnTo>
                  <a:pt x="927" y="772"/>
                </a:lnTo>
                <a:lnTo>
                  <a:pt x="932" y="772"/>
                </a:lnTo>
                <a:lnTo>
                  <a:pt x="934" y="777"/>
                </a:lnTo>
                <a:lnTo>
                  <a:pt x="936" y="777"/>
                </a:lnTo>
                <a:lnTo>
                  <a:pt x="941" y="772"/>
                </a:lnTo>
                <a:lnTo>
                  <a:pt x="941" y="774"/>
                </a:lnTo>
                <a:lnTo>
                  <a:pt x="941" y="777"/>
                </a:lnTo>
                <a:lnTo>
                  <a:pt x="943" y="779"/>
                </a:lnTo>
                <a:lnTo>
                  <a:pt x="939" y="781"/>
                </a:lnTo>
                <a:lnTo>
                  <a:pt x="939" y="784"/>
                </a:lnTo>
                <a:lnTo>
                  <a:pt x="941" y="786"/>
                </a:lnTo>
                <a:lnTo>
                  <a:pt x="943" y="788"/>
                </a:lnTo>
                <a:lnTo>
                  <a:pt x="946" y="791"/>
                </a:lnTo>
                <a:lnTo>
                  <a:pt x="948" y="791"/>
                </a:lnTo>
                <a:lnTo>
                  <a:pt x="951" y="791"/>
                </a:lnTo>
                <a:lnTo>
                  <a:pt x="953" y="786"/>
                </a:lnTo>
                <a:lnTo>
                  <a:pt x="955" y="786"/>
                </a:lnTo>
                <a:lnTo>
                  <a:pt x="958" y="784"/>
                </a:lnTo>
                <a:lnTo>
                  <a:pt x="958" y="781"/>
                </a:lnTo>
                <a:lnTo>
                  <a:pt x="960" y="781"/>
                </a:lnTo>
                <a:lnTo>
                  <a:pt x="962" y="786"/>
                </a:lnTo>
                <a:lnTo>
                  <a:pt x="962" y="791"/>
                </a:lnTo>
                <a:lnTo>
                  <a:pt x="960" y="791"/>
                </a:lnTo>
                <a:lnTo>
                  <a:pt x="958" y="795"/>
                </a:lnTo>
                <a:lnTo>
                  <a:pt x="958" y="798"/>
                </a:lnTo>
                <a:lnTo>
                  <a:pt x="962" y="798"/>
                </a:lnTo>
                <a:lnTo>
                  <a:pt x="965" y="800"/>
                </a:lnTo>
                <a:lnTo>
                  <a:pt x="967" y="800"/>
                </a:lnTo>
                <a:lnTo>
                  <a:pt x="972" y="798"/>
                </a:lnTo>
                <a:lnTo>
                  <a:pt x="972" y="795"/>
                </a:lnTo>
                <a:lnTo>
                  <a:pt x="974" y="795"/>
                </a:lnTo>
                <a:lnTo>
                  <a:pt x="977" y="795"/>
                </a:lnTo>
                <a:lnTo>
                  <a:pt x="977" y="793"/>
                </a:lnTo>
                <a:lnTo>
                  <a:pt x="977" y="791"/>
                </a:lnTo>
                <a:lnTo>
                  <a:pt x="977" y="784"/>
                </a:lnTo>
                <a:lnTo>
                  <a:pt x="977" y="779"/>
                </a:lnTo>
                <a:lnTo>
                  <a:pt x="981" y="772"/>
                </a:lnTo>
                <a:lnTo>
                  <a:pt x="981" y="769"/>
                </a:lnTo>
                <a:lnTo>
                  <a:pt x="984" y="765"/>
                </a:lnTo>
                <a:lnTo>
                  <a:pt x="986" y="765"/>
                </a:lnTo>
                <a:lnTo>
                  <a:pt x="988" y="765"/>
                </a:lnTo>
                <a:lnTo>
                  <a:pt x="988" y="767"/>
                </a:lnTo>
                <a:lnTo>
                  <a:pt x="991" y="769"/>
                </a:lnTo>
                <a:lnTo>
                  <a:pt x="993" y="769"/>
                </a:lnTo>
                <a:lnTo>
                  <a:pt x="996" y="767"/>
                </a:lnTo>
                <a:lnTo>
                  <a:pt x="1000" y="765"/>
                </a:lnTo>
                <a:lnTo>
                  <a:pt x="1005" y="762"/>
                </a:lnTo>
                <a:lnTo>
                  <a:pt x="1005" y="760"/>
                </a:lnTo>
                <a:lnTo>
                  <a:pt x="1003" y="755"/>
                </a:lnTo>
                <a:lnTo>
                  <a:pt x="1000" y="753"/>
                </a:lnTo>
                <a:lnTo>
                  <a:pt x="998" y="750"/>
                </a:lnTo>
                <a:lnTo>
                  <a:pt x="998" y="748"/>
                </a:lnTo>
                <a:lnTo>
                  <a:pt x="998" y="746"/>
                </a:lnTo>
                <a:lnTo>
                  <a:pt x="1000" y="746"/>
                </a:lnTo>
                <a:lnTo>
                  <a:pt x="1003" y="741"/>
                </a:lnTo>
                <a:lnTo>
                  <a:pt x="1005" y="739"/>
                </a:lnTo>
                <a:lnTo>
                  <a:pt x="1010" y="739"/>
                </a:lnTo>
                <a:lnTo>
                  <a:pt x="1012" y="739"/>
                </a:lnTo>
                <a:lnTo>
                  <a:pt x="1012" y="736"/>
                </a:lnTo>
                <a:lnTo>
                  <a:pt x="1010" y="734"/>
                </a:lnTo>
                <a:lnTo>
                  <a:pt x="1010" y="731"/>
                </a:lnTo>
                <a:lnTo>
                  <a:pt x="1012" y="731"/>
                </a:lnTo>
                <a:lnTo>
                  <a:pt x="1015" y="727"/>
                </a:lnTo>
                <a:lnTo>
                  <a:pt x="1017" y="727"/>
                </a:lnTo>
                <a:lnTo>
                  <a:pt x="1015" y="724"/>
                </a:lnTo>
                <a:lnTo>
                  <a:pt x="1017" y="724"/>
                </a:lnTo>
                <a:lnTo>
                  <a:pt x="1019" y="722"/>
                </a:lnTo>
                <a:lnTo>
                  <a:pt x="1019" y="720"/>
                </a:lnTo>
                <a:lnTo>
                  <a:pt x="1022" y="720"/>
                </a:lnTo>
                <a:lnTo>
                  <a:pt x="1024" y="720"/>
                </a:lnTo>
                <a:lnTo>
                  <a:pt x="1024" y="717"/>
                </a:lnTo>
                <a:lnTo>
                  <a:pt x="1022" y="717"/>
                </a:lnTo>
                <a:lnTo>
                  <a:pt x="1019" y="715"/>
                </a:lnTo>
                <a:lnTo>
                  <a:pt x="1019" y="712"/>
                </a:lnTo>
                <a:lnTo>
                  <a:pt x="1024" y="710"/>
                </a:lnTo>
                <a:lnTo>
                  <a:pt x="1026" y="708"/>
                </a:lnTo>
                <a:lnTo>
                  <a:pt x="1024" y="705"/>
                </a:lnTo>
                <a:lnTo>
                  <a:pt x="1026" y="705"/>
                </a:lnTo>
                <a:lnTo>
                  <a:pt x="1029" y="705"/>
                </a:lnTo>
                <a:lnTo>
                  <a:pt x="1026" y="703"/>
                </a:lnTo>
                <a:lnTo>
                  <a:pt x="1029" y="701"/>
                </a:lnTo>
                <a:lnTo>
                  <a:pt x="1029" y="698"/>
                </a:lnTo>
                <a:lnTo>
                  <a:pt x="1031" y="693"/>
                </a:lnTo>
                <a:lnTo>
                  <a:pt x="1033" y="693"/>
                </a:lnTo>
                <a:lnTo>
                  <a:pt x="1033" y="691"/>
                </a:lnTo>
                <a:lnTo>
                  <a:pt x="1036" y="691"/>
                </a:lnTo>
                <a:lnTo>
                  <a:pt x="1036" y="689"/>
                </a:lnTo>
                <a:lnTo>
                  <a:pt x="1036" y="686"/>
                </a:lnTo>
                <a:lnTo>
                  <a:pt x="1043" y="686"/>
                </a:lnTo>
                <a:lnTo>
                  <a:pt x="1045" y="682"/>
                </a:lnTo>
                <a:lnTo>
                  <a:pt x="1048" y="679"/>
                </a:lnTo>
                <a:lnTo>
                  <a:pt x="1048" y="677"/>
                </a:lnTo>
                <a:lnTo>
                  <a:pt x="1050" y="674"/>
                </a:lnTo>
                <a:lnTo>
                  <a:pt x="1050" y="672"/>
                </a:lnTo>
                <a:lnTo>
                  <a:pt x="1055" y="667"/>
                </a:lnTo>
                <a:lnTo>
                  <a:pt x="1057" y="665"/>
                </a:lnTo>
                <a:lnTo>
                  <a:pt x="1057" y="663"/>
                </a:lnTo>
                <a:lnTo>
                  <a:pt x="1057" y="655"/>
                </a:lnTo>
                <a:lnTo>
                  <a:pt x="1057" y="651"/>
                </a:lnTo>
                <a:lnTo>
                  <a:pt x="1057" y="648"/>
                </a:lnTo>
                <a:lnTo>
                  <a:pt x="1057" y="644"/>
                </a:lnTo>
                <a:lnTo>
                  <a:pt x="1055" y="634"/>
                </a:lnTo>
                <a:lnTo>
                  <a:pt x="1057" y="627"/>
                </a:lnTo>
                <a:lnTo>
                  <a:pt x="1060" y="622"/>
                </a:lnTo>
                <a:lnTo>
                  <a:pt x="1062" y="610"/>
                </a:lnTo>
                <a:lnTo>
                  <a:pt x="1064" y="608"/>
                </a:lnTo>
                <a:lnTo>
                  <a:pt x="1062" y="606"/>
                </a:lnTo>
                <a:lnTo>
                  <a:pt x="1062" y="603"/>
                </a:lnTo>
                <a:lnTo>
                  <a:pt x="1062" y="601"/>
                </a:lnTo>
                <a:lnTo>
                  <a:pt x="1064" y="598"/>
                </a:lnTo>
                <a:lnTo>
                  <a:pt x="1062" y="594"/>
                </a:lnTo>
                <a:lnTo>
                  <a:pt x="1062" y="591"/>
                </a:lnTo>
                <a:lnTo>
                  <a:pt x="1064" y="589"/>
                </a:lnTo>
                <a:lnTo>
                  <a:pt x="1067" y="584"/>
                </a:lnTo>
                <a:lnTo>
                  <a:pt x="1069" y="579"/>
                </a:lnTo>
                <a:lnTo>
                  <a:pt x="1069" y="577"/>
                </a:lnTo>
                <a:lnTo>
                  <a:pt x="1071" y="575"/>
                </a:lnTo>
                <a:lnTo>
                  <a:pt x="1074" y="570"/>
                </a:lnTo>
                <a:lnTo>
                  <a:pt x="1076" y="565"/>
                </a:lnTo>
                <a:lnTo>
                  <a:pt x="1078" y="561"/>
                </a:lnTo>
                <a:lnTo>
                  <a:pt x="1081" y="558"/>
                </a:lnTo>
                <a:lnTo>
                  <a:pt x="1081" y="556"/>
                </a:lnTo>
                <a:lnTo>
                  <a:pt x="1081" y="553"/>
                </a:lnTo>
                <a:lnTo>
                  <a:pt x="1078" y="549"/>
                </a:lnTo>
                <a:lnTo>
                  <a:pt x="1078" y="546"/>
                </a:lnTo>
                <a:lnTo>
                  <a:pt x="1076" y="546"/>
                </a:lnTo>
                <a:lnTo>
                  <a:pt x="1074" y="544"/>
                </a:lnTo>
                <a:lnTo>
                  <a:pt x="1071" y="542"/>
                </a:lnTo>
                <a:lnTo>
                  <a:pt x="1069" y="539"/>
                </a:lnTo>
                <a:lnTo>
                  <a:pt x="1067" y="534"/>
                </a:lnTo>
                <a:lnTo>
                  <a:pt x="1064" y="532"/>
                </a:lnTo>
                <a:lnTo>
                  <a:pt x="1062" y="530"/>
                </a:lnTo>
                <a:lnTo>
                  <a:pt x="1060" y="527"/>
                </a:lnTo>
                <a:lnTo>
                  <a:pt x="1057" y="525"/>
                </a:lnTo>
                <a:lnTo>
                  <a:pt x="1057" y="520"/>
                </a:lnTo>
                <a:lnTo>
                  <a:pt x="1057" y="518"/>
                </a:lnTo>
                <a:lnTo>
                  <a:pt x="1057" y="515"/>
                </a:lnTo>
                <a:lnTo>
                  <a:pt x="1060" y="518"/>
                </a:lnTo>
                <a:lnTo>
                  <a:pt x="1064" y="511"/>
                </a:lnTo>
                <a:lnTo>
                  <a:pt x="1067" y="506"/>
                </a:lnTo>
                <a:lnTo>
                  <a:pt x="1064" y="504"/>
                </a:lnTo>
                <a:lnTo>
                  <a:pt x="1067" y="504"/>
                </a:lnTo>
                <a:lnTo>
                  <a:pt x="1067" y="501"/>
                </a:lnTo>
                <a:lnTo>
                  <a:pt x="1069" y="501"/>
                </a:lnTo>
                <a:lnTo>
                  <a:pt x="1071" y="499"/>
                </a:lnTo>
                <a:lnTo>
                  <a:pt x="1071" y="496"/>
                </a:lnTo>
                <a:lnTo>
                  <a:pt x="1069" y="494"/>
                </a:lnTo>
                <a:lnTo>
                  <a:pt x="1067" y="494"/>
                </a:lnTo>
                <a:lnTo>
                  <a:pt x="1064" y="492"/>
                </a:lnTo>
                <a:lnTo>
                  <a:pt x="1062" y="487"/>
                </a:lnTo>
                <a:lnTo>
                  <a:pt x="1064" y="487"/>
                </a:lnTo>
                <a:lnTo>
                  <a:pt x="1069" y="482"/>
                </a:lnTo>
                <a:lnTo>
                  <a:pt x="1076" y="477"/>
                </a:lnTo>
                <a:lnTo>
                  <a:pt x="1081" y="470"/>
                </a:lnTo>
                <a:lnTo>
                  <a:pt x="1083" y="468"/>
                </a:lnTo>
                <a:lnTo>
                  <a:pt x="1088" y="466"/>
                </a:lnTo>
                <a:lnTo>
                  <a:pt x="1100" y="458"/>
                </a:lnTo>
                <a:lnTo>
                  <a:pt x="1100" y="456"/>
                </a:lnTo>
                <a:lnTo>
                  <a:pt x="1102" y="456"/>
                </a:lnTo>
                <a:lnTo>
                  <a:pt x="1105" y="454"/>
                </a:lnTo>
                <a:lnTo>
                  <a:pt x="1107" y="451"/>
                </a:lnTo>
                <a:lnTo>
                  <a:pt x="1116" y="442"/>
                </a:lnTo>
                <a:lnTo>
                  <a:pt x="1119" y="442"/>
                </a:lnTo>
                <a:lnTo>
                  <a:pt x="1124" y="435"/>
                </a:lnTo>
                <a:lnTo>
                  <a:pt x="1126" y="435"/>
                </a:lnTo>
                <a:lnTo>
                  <a:pt x="1135" y="428"/>
                </a:lnTo>
                <a:lnTo>
                  <a:pt x="1135" y="425"/>
                </a:lnTo>
                <a:lnTo>
                  <a:pt x="1145" y="420"/>
                </a:lnTo>
                <a:lnTo>
                  <a:pt x="1150" y="413"/>
                </a:lnTo>
                <a:lnTo>
                  <a:pt x="1150" y="409"/>
                </a:lnTo>
                <a:lnTo>
                  <a:pt x="1152" y="404"/>
                </a:lnTo>
                <a:lnTo>
                  <a:pt x="1154" y="401"/>
                </a:lnTo>
                <a:lnTo>
                  <a:pt x="1159" y="399"/>
                </a:lnTo>
                <a:lnTo>
                  <a:pt x="1166" y="392"/>
                </a:lnTo>
                <a:lnTo>
                  <a:pt x="1169" y="392"/>
                </a:lnTo>
                <a:lnTo>
                  <a:pt x="1173" y="392"/>
                </a:lnTo>
                <a:lnTo>
                  <a:pt x="1176" y="390"/>
                </a:lnTo>
                <a:lnTo>
                  <a:pt x="1180" y="387"/>
                </a:lnTo>
                <a:lnTo>
                  <a:pt x="1185" y="380"/>
                </a:lnTo>
                <a:lnTo>
                  <a:pt x="1185" y="378"/>
                </a:lnTo>
                <a:lnTo>
                  <a:pt x="1188" y="375"/>
                </a:lnTo>
                <a:lnTo>
                  <a:pt x="1192" y="366"/>
                </a:lnTo>
                <a:lnTo>
                  <a:pt x="1195" y="364"/>
                </a:lnTo>
                <a:lnTo>
                  <a:pt x="1197" y="364"/>
                </a:lnTo>
                <a:lnTo>
                  <a:pt x="1195" y="361"/>
                </a:lnTo>
                <a:lnTo>
                  <a:pt x="1197" y="361"/>
                </a:lnTo>
                <a:lnTo>
                  <a:pt x="1199" y="361"/>
                </a:lnTo>
                <a:lnTo>
                  <a:pt x="1199" y="356"/>
                </a:lnTo>
                <a:lnTo>
                  <a:pt x="1199" y="354"/>
                </a:lnTo>
                <a:lnTo>
                  <a:pt x="1199" y="352"/>
                </a:lnTo>
                <a:lnTo>
                  <a:pt x="1199" y="349"/>
                </a:lnTo>
                <a:lnTo>
                  <a:pt x="1202" y="345"/>
                </a:lnTo>
                <a:lnTo>
                  <a:pt x="1204" y="342"/>
                </a:lnTo>
                <a:lnTo>
                  <a:pt x="1209" y="345"/>
                </a:lnTo>
                <a:lnTo>
                  <a:pt x="1211" y="347"/>
                </a:lnTo>
                <a:lnTo>
                  <a:pt x="1214" y="347"/>
                </a:lnTo>
                <a:lnTo>
                  <a:pt x="1223" y="352"/>
                </a:lnTo>
                <a:lnTo>
                  <a:pt x="1225" y="352"/>
                </a:lnTo>
                <a:lnTo>
                  <a:pt x="1228" y="340"/>
                </a:lnTo>
                <a:lnTo>
                  <a:pt x="1230" y="337"/>
                </a:lnTo>
                <a:lnTo>
                  <a:pt x="1230" y="335"/>
                </a:lnTo>
                <a:lnTo>
                  <a:pt x="1233" y="335"/>
                </a:lnTo>
                <a:lnTo>
                  <a:pt x="1233" y="330"/>
                </a:lnTo>
                <a:lnTo>
                  <a:pt x="1233" y="326"/>
                </a:lnTo>
                <a:lnTo>
                  <a:pt x="1235" y="326"/>
                </a:lnTo>
                <a:lnTo>
                  <a:pt x="1233" y="323"/>
                </a:lnTo>
                <a:lnTo>
                  <a:pt x="1235" y="321"/>
                </a:lnTo>
                <a:lnTo>
                  <a:pt x="1235" y="318"/>
                </a:lnTo>
                <a:lnTo>
                  <a:pt x="1235" y="314"/>
                </a:lnTo>
                <a:lnTo>
                  <a:pt x="1237" y="314"/>
                </a:lnTo>
                <a:lnTo>
                  <a:pt x="1244" y="316"/>
                </a:lnTo>
                <a:lnTo>
                  <a:pt x="1244" y="307"/>
                </a:lnTo>
                <a:lnTo>
                  <a:pt x="1244" y="304"/>
                </a:lnTo>
                <a:lnTo>
                  <a:pt x="1244" y="302"/>
                </a:lnTo>
                <a:lnTo>
                  <a:pt x="1242" y="299"/>
                </a:lnTo>
                <a:close/>
              </a:path>
            </a:pathLst>
          </a:custGeom>
          <a:solidFill>
            <a:srgbClr val="66FF66"/>
          </a:solidFill>
          <a:ln w="2705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7" name="Freeform 1045"/>
          <p:cNvSpPr>
            <a:spLocks/>
          </p:cNvSpPr>
          <p:nvPr/>
        </p:nvSpPr>
        <p:spPr bwMode="auto">
          <a:xfrm>
            <a:off x="3240088" y="5554663"/>
            <a:ext cx="7937" cy="7937"/>
          </a:xfrm>
          <a:custGeom>
            <a:avLst/>
            <a:gdLst>
              <a:gd name="T0" fmla="*/ 0 w 5"/>
              <a:gd name="T1" fmla="*/ 0 h 5"/>
              <a:gd name="T2" fmla="*/ 0 w 5"/>
              <a:gd name="T3" fmla="*/ 0 h 5"/>
              <a:gd name="T4" fmla="*/ 0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0 w 5"/>
              <a:gd name="T15" fmla="*/ 0 h 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"/>
              <a:gd name="T25" fmla="*/ 0 h 5"/>
              <a:gd name="T26" fmla="*/ 5 w 5"/>
              <a:gd name="T27" fmla="*/ 5 h 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" h="5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3" y="5"/>
                </a:lnTo>
                <a:lnTo>
                  <a:pt x="5" y="5"/>
                </a:lnTo>
                <a:lnTo>
                  <a:pt x="3" y="2"/>
                </a:lnTo>
                <a:lnTo>
                  <a:pt x="0" y="0"/>
                </a:lnTo>
                <a:close/>
              </a:path>
            </a:pathLst>
          </a:custGeom>
          <a:noFill/>
          <a:ln w="2698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8" name="Rectangle 1046"/>
          <p:cNvSpPr>
            <a:spLocks noChangeArrowheads="1"/>
          </p:cNvSpPr>
          <p:nvPr/>
        </p:nvSpPr>
        <p:spPr bwMode="auto">
          <a:xfrm>
            <a:off x="3800475" y="5603875"/>
            <a:ext cx="1588" cy="3175"/>
          </a:xfrm>
          <a:prstGeom prst="rect">
            <a:avLst/>
          </a:prstGeom>
          <a:noFill/>
          <a:ln w="2698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3" name="Freeform 1047"/>
          <p:cNvSpPr>
            <a:spLocks/>
          </p:cNvSpPr>
          <p:nvPr/>
        </p:nvSpPr>
        <p:spPr bwMode="auto">
          <a:xfrm>
            <a:off x="3632200" y="4421188"/>
            <a:ext cx="838200" cy="990600"/>
          </a:xfrm>
          <a:custGeom>
            <a:avLst/>
            <a:gdLst>
              <a:gd name="T0" fmla="*/ 875374 w 528"/>
              <a:gd name="T1" fmla="*/ 293687 h 624"/>
              <a:gd name="T2" fmla="*/ 859896 w 528"/>
              <a:gd name="T3" fmla="*/ 255587 h 624"/>
              <a:gd name="T4" fmla="*/ 815181 w 528"/>
              <a:gd name="T5" fmla="*/ 203200 h 624"/>
              <a:gd name="T6" fmla="*/ 785945 w 528"/>
              <a:gd name="T7" fmla="*/ 161925 h 624"/>
              <a:gd name="T8" fmla="*/ 746389 w 528"/>
              <a:gd name="T9" fmla="*/ 153987 h 624"/>
              <a:gd name="T10" fmla="*/ 668999 w 528"/>
              <a:gd name="T11" fmla="*/ 180975 h 624"/>
              <a:gd name="T12" fmla="*/ 651801 w 528"/>
              <a:gd name="T13" fmla="*/ 241300 h 624"/>
              <a:gd name="T14" fmla="*/ 619125 w 528"/>
              <a:gd name="T15" fmla="*/ 247650 h 624"/>
              <a:gd name="T16" fmla="*/ 586449 w 528"/>
              <a:gd name="T17" fmla="*/ 217488 h 624"/>
              <a:gd name="T18" fmla="*/ 598487 w 528"/>
              <a:gd name="T19" fmla="*/ 176212 h 624"/>
              <a:gd name="T20" fmla="*/ 598487 w 528"/>
              <a:gd name="T21" fmla="*/ 131762 h 624"/>
              <a:gd name="T22" fmla="*/ 570971 w 528"/>
              <a:gd name="T23" fmla="*/ 101600 h 624"/>
              <a:gd name="T24" fmla="*/ 521097 w 528"/>
              <a:gd name="T25" fmla="*/ 112713 h 624"/>
              <a:gd name="T26" fmla="*/ 476382 w 528"/>
              <a:gd name="T27" fmla="*/ 85725 h 624"/>
              <a:gd name="T28" fmla="*/ 443706 w 528"/>
              <a:gd name="T29" fmla="*/ 52388 h 624"/>
              <a:gd name="T30" fmla="*/ 398992 w 528"/>
              <a:gd name="T31" fmla="*/ 0 h 624"/>
              <a:gd name="T32" fmla="*/ 357717 w 528"/>
              <a:gd name="T33" fmla="*/ 19050 h 624"/>
              <a:gd name="T34" fmla="*/ 318161 w 528"/>
              <a:gd name="T35" fmla="*/ 44450 h 624"/>
              <a:gd name="T36" fmla="*/ 273447 w 528"/>
              <a:gd name="T37" fmla="*/ 93662 h 624"/>
              <a:gd name="T38" fmla="*/ 232172 w 528"/>
              <a:gd name="T39" fmla="*/ 123825 h 624"/>
              <a:gd name="T40" fmla="*/ 182298 w 528"/>
              <a:gd name="T41" fmla="*/ 131762 h 624"/>
              <a:gd name="T42" fmla="*/ 158221 w 528"/>
              <a:gd name="T43" fmla="*/ 131762 h 624"/>
              <a:gd name="T44" fmla="*/ 122105 w 528"/>
              <a:gd name="T45" fmla="*/ 173037 h 624"/>
              <a:gd name="T46" fmla="*/ 101468 w 528"/>
              <a:gd name="T47" fmla="*/ 233363 h 624"/>
              <a:gd name="T48" fmla="*/ 48154 w 528"/>
              <a:gd name="T49" fmla="*/ 247650 h 624"/>
              <a:gd name="T50" fmla="*/ 27517 w 528"/>
              <a:gd name="T51" fmla="*/ 296862 h 624"/>
              <a:gd name="T52" fmla="*/ 56753 w 528"/>
              <a:gd name="T53" fmla="*/ 425450 h 624"/>
              <a:gd name="T54" fmla="*/ 24077 w 528"/>
              <a:gd name="T55" fmla="*/ 523875 h 624"/>
              <a:gd name="T56" fmla="*/ 24077 w 528"/>
              <a:gd name="T57" fmla="*/ 595312 h 624"/>
              <a:gd name="T58" fmla="*/ 24077 w 528"/>
              <a:gd name="T59" fmla="*/ 661987 h 624"/>
              <a:gd name="T60" fmla="*/ 15478 w 528"/>
              <a:gd name="T61" fmla="*/ 719137 h 624"/>
              <a:gd name="T62" fmla="*/ 65352 w 528"/>
              <a:gd name="T63" fmla="*/ 730250 h 624"/>
              <a:gd name="T64" fmla="*/ 48154 w 528"/>
              <a:gd name="T65" fmla="*/ 782637 h 624"/>
              <a:gd name="T66" fmla="*/ 77391 w 528"/>
              <a:gd name="T67" fmla="*/ 812800 h 624"/>
              <a:gd name="T68" fmla="*/ 134144 w 528"/>
              <a:gd name="T69" fmla="*/ 836613 h 624"/>
              <a:gd name="T70" fmla="*/ 208095 w 528"/>
              <a:gd name="T71" fmla="*/ 836613 h 624"/>
              <a:gd name="T72" fmla="*/ 256249 w 528"/>
              <a:gd name="T73" fmla="*/ 836613 h 624"/>
              <a:gd name="T74" fmla="*/ 306123 w 528"/>
              <a:gd name="T75" fmla="*/ 862013 h 624"/>
              <a:gd name="T76" fmla="*/ 292365 w 528"/>
              <a:gd name="T77" fmla="*/ 922338 h 624"/>
              <a:gd name="T78" fmla="*/ 256249 w 528"/>
              <a:gd name="T79" fmla="*/ 949325 h 624"/>
              <a:gd name="T80" fmla="*/ 280326 w 528"/>
              <a:gd name="T81" fmla="*/ 990600 h 624"/>
              <a:gd name="T82" fmla="*/ 354277 w 528"/>
              <a:gd name="T83" fmla="*/ 982663 h 624"/>
              <a:gd name="T84" fmla="*/ 411030 w 528"/>
              <a:gd name="T85" fmla="*/ 971550 h 624"/>
              <a:gd name="T86" fmla="*/ 411030 w 528"/>
              <a:gd name="T87" fmla="*/ 930275 h 624"/>
              <a:gd name="T88" fmla="*/ 390393 w 528"/>
              <a:gd name="T89" fmla="*/ 914400 h 624"/>
              <a:gd name="T90" fmla="*/ 419629 w 528"/>
              <a:gd name="T91" fmla="*/ 850900 h 624"/>
              <a:gd name="T92" fmla="*/ 428228 w 528"/>
              <a:gd name="T93" fmla="*/ 793750 h 624"/>
              <a:gd name="T94" fmla="*/ 476382 w 528"/>
              <a:gd name="T95" fmla="*/ 768350 h 624"/>
              <a:gd name="T96" fmla="*/ 493580 w 528"/>
              <a:gd name="T97" fmla="*/ 719137 h 624"/>
              <a:gd name="T98" fmla="*/ 541734 w 528"/>
              <a:gd name="T99" fmla="*/ 719137 h 624"/>
              <a:gd name="T100" fmla="*/ 610526 w 528"/>
              <a:gd name="T101" fmla="*/ 752475 h 624"/>
              <a:gd name="T102" fmla="*/ 598487 w 528"/>
              <a:gd name="T103" fmla="*/ 677862 h 624"/>
              <a:gd name="T104" fmla="*/ 603647 w 528"/>
              <a:gd name="T105" fmla="*/ 587375 h 624"/>
              <a:gd name="T106" fmla="*/ 631163 w 528"/>
              <a:gd name="T107" fmla="*/ 523875 h 624"/>
              <a:gd name="T108" fmla="*/ 672438 w 528"/>
              <a:gd name="T109" fmla="*/ 477838 h 624"/>
              <a:gd name="T110" fmla="*/ 725752 w 528"/>
              <a:gd name="T111" fmla="*/ 508000 h 624"/>
              <a:gd name="T112" fmla="*/ 773906 w 528"/>
              <a:gd name="T113" fmla="*/ 474663 h 624"/>
              <a:gd name="T114" fmla="*/ 803143 w 528"/>
              <a:gd name="T115" fmla="*/ 455613 h 624"/>
              <a:gd name="T116" fmla="*/ 806582 w 528"/>
              <a:gd name="T117" fmla="*/ 417513 h 624"/>
              <a:gd name="T118" fmla="*/ 839258 w 528"/>
              <a:gd name="T119" fmla="*/ 379412 h 624"/>
              <a:gd name="T120" fmla="*/ 875374 w 528"/>
              <a:gd name="T121" fmla="*/ 349250 h 6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28"/>
              <a:gd name="T184" fmla="*/ 0 h 624"/>
              <a:gd name="T185" fmla="*/ 528 w 528"/>
              <a:gd name="T186" fmla="*/ 624 h 6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28" h="624">
                <a:moveTo>
                  <a:pt x="524" y="206"/>
                </a:moveTo>
                <a:lnTo>
                  <a:pt x="524" y="204"/>
                </a:lnTo>
                <a:lnTo>
                  <a:pt x="521" y="204"/>
                </a:lnTo>
                <a:lnTo>
                  <a:pt x="519" y="201"/>
                </a:lnTo>
                <a:lnTo>
                  <a:pt x="516" y="199"/>
                </a:lnTo>
                <a:lnTo>
                  <a:pt x="516" y="197"/>
                </a:lnTo>
                <a:lnTo>
                  <a:pt x="516" y="190"/>
                </a:lnTo>
                <a:lnTo>
                  <a:pt x="514" y="187"/>
                </a:lnTo>
                <a:lnTo>
                  <a:pt x="509" y="185"/>
                </a:lnTo>
                <a:lnTo>
                  <a:pt x="509" y="182"/>
                </a:lnTo>
                <a:lnTo>
                  <a:pt x="507" y="182"/>
                </a:lnTo>
                <a:lnTo>
                  <a:pt x="507" y="178"/>
                </a:lnTo>
                <a:lnTo>
                  <a:pt x="505" y="173"/>
                </a:lnTo>
                <a:lnTo>
                  <a:pt x="505" y="171"/>
                </a:lnTo>
                <a:lnTo>
                  <a:pt x="505" y="168"/>
                </a:lnTo>
                <a:lnTo>
                  <a:pt x="502" y="166"/>
                </a:lnTo>
                <a:lnTo>
                  <a:pt x="502" y="163"/>
                </a:lnTo>
                <a:lnTo>
                  <a:pt x="500" y="161"/>
                </a:lnTo>
                <a:lnTo>
                  <a:pt x="495" y="156"/>
                </a:lnTo>
                <a:lnTo>
                  <a:pt x="495" y="154"/>
                </a:lnTo>
                <a:lnTo>
                  <a:pt x="486" y="147"/>
                </a:lnTo>
                <a:lnTo>
                  <a:pt x="483" y="147"/>
                </a:lnTo>
                <a:lnTo>
                  <a:pt x="483" y="142"/>
                </a:lnTo>
                <a:lnTo>
                  <a:pt x="481" y="137"/>
                </a:lnTo>
                <a:lnTo>
                  <a:pt x="476" y="133"/>
                </a:lnTo>
                <a:lnTo>
                  <a:pt x="476" y="130"/>
                </a:lnTo>
                <a:lnTo>
                  <a:pt x="474" y="128"/>
                </a:lnTo>
                <a:lnTo>
                  <a:pt x="471" y="125"/>
                </a:lnTo>
                <a:lnTo>
                  <a:pt x="469" y="123"/>
                </a:lnTo>
                <a:lnTo>
                  <a:pt x="469" y="118"/>
                </a:lnTo>
                <a:lnTo>
                  <a:pt x="469" y="116"/>
                </a:lnTo>
                <a:lnTo>
                  <a:pt x="467" y="114"/>
                </a:lnTo>
                <a:lnTo>
                  <a:pt x="464" y="111"/>
                </a:lnTo>
                <a:lnTo>
                  <a:pt x="462" y="104"/>
                </a:lnTo>
                <a:lnTo>
                  <a:pt x="462" y="102"/>
                </a:lnTo>
                <a:lnTo>
                  <a:pt x="457" y="102"/>
                </a:lnTo>
                <a:lnTo>
                  <a:pt x="457" y="99"/>
                </a:lnTo>
                <a:lnTo>
                  <a:pt x="455" y="97"/>
                </a:lnTo>
                <a:lnTo>
                  <a:pt x="452" y="95"/>
                </a:lnTo>
                <a:lnTo>
                  <a:pt x="450" y="95"/>
                </a:lnTo>
                <a:lnTo>
                  <a:pt x="445" y="95"/>
                </a:lnTo>
                <a:lnTo>
                  <a:pt x="443" y="95"/>
                </a:lnTo>
                <a:lnTo>
                  <a:pt x="443" y="97"/>
                </a:lnTo>
                <a:lnTo>
                  <a:pt x="436" y="97"/>
                </a:lnTo>
                <a:lnTo>
                  <a:pt x="434" y="97"/>
                </a:lnTo>
                <a:lnTo>
                  <a:pt x="431" y="99"/>
                </a:lnTo>
                <a:lnTo>
                  <a:pt x="422" y="104"/>
                </a:lnTo>
                <a:lnTo>
                  <a:pt x="417" y="109"/>
                </a:lnTo>
                <a:lnTo>
                  <a:pt x="407" y="111"/>
                </a:lnTo>
                <a:lnTo>
                  <a:pt x="400" y="111"/>
                </a:lnTo>
                <a:lnTo>
                  <a:pt x="398" y="111"/>
                </a:lnTo>
                <a:lnTo>
                  <a:pt x="396" y="111"/>
                </a:lnTo>
                <a:lnTo>
                  <a:pt x="391" y="111"/>
                </a:lnTo>
                <a:lnTo>
                  <a:pt x="389" y="114"/>
                </a:lnTo>
                <a:lnTo>
                  <a:pt x="384" y="116"/>
                </a:lnTo>
                <a:lnTo>
                  <a:pt x="384" y="118"/>
                </a:lnTo>
                <a:lnTo>
                  <a:pt x="381" y="125"/>
                </a:lnTo>
                <a:lnTo>
                  <a:pt x="381" y="128"/>
                </a:lnTo>
                <a:lnTo>
                  <a:pt x="381" y="133"/>
                </a:lnTo>
                <a:lnTo>
                  <a:pt x="381" y="135"/>
                </a:lnTo>
                <a:lnTo>
                  <a:pt x="381" y="142"/>
                </a:lnTo>
                <a:lnTo>
                  <a:pt x="379" y="147"/>
                </a:lnTo>
                <a:lnTo>
                  <a:pt x="379" y="152"/>
                </a:lnTo>
                <a:lnTo>
                  <a:pt x="379" y="156"/>
                </a:lnTo>
                <a:lnTo>
                  <a:pt x="374" y="161"/>
                </a:lnTo>
                <a:lnTo>
                  <a:pt x="372" y="163"/>
                </a:lnTo>
                <a:lnTo>
                  <a:pt x="370" y="163"/>
                </a:lnTo>
                <a:lnTo>
                  <a:pt x="367" y="163"/>
                </a:lnTo>
                <a:lnTo>
                  <a:pt x="365" y="163"/>
                </a:lnTo>
                <a:lnTo>
                  <a:pt x="365" y="161"/>
                </a:lnTo>
                <a:lnTo>
                  <a:pt x="362" y="161"/>
                </a:lnTo>
                <a:lnTo>
                  <a:pt x="360" y="156"/>
                </a:lnTo>
                <a:lnTo>
                  <a:pt x="355" y="154"/>
                </a:lnTo>
                <a:lnTo>
                  <a:pt x="353" y="152"/>
                </a:lnTo>
                <a:lnTo>
                  <a:pt x="351" y="152"/>
                </a:lnTo>
                <a:lnTo>
                  <a:pt x="348" y="149"/>
                </a:lnTo>
                <a:lnTo>
                  <a:pt x="346" y="147"/>
                </a:lnTo>
                <a:lnTo>
                  <a:pt x="346" y="144"/>
                </a:lnTo>
                <a:lnTo>
                  <a:pt x="343" y="144"/>
                </a:lnTo>
                <a:lnTo>
                  <a:pt x="343" y="142"/>
                </a:lnTo>
                <a:lnTo>
                  <a:pt x="341" y="137"/>
                </a:lnTo>
                <a:lnTo>
                  <a:pt x="341" y="135"/>
                </a:lnTo>
                <a:lnTo>
                  <a:pt x="341" y="133"/>
                </a:lnTo>
                <a:lnTo>
                  <a:pt x="341" y="128"/>
                </a:lnTo>
                <a:lnTo>
                  <a:pt x="343" y="125"/>
                </a:lnTo>
                <a:lnTo>
                  <a:pt x="343" y="123"/>
                </a:lnTo>
                <a:lnTo>
                  <a:pt x="346" y="118"/>
                </a:lnTo>
                <a:lnTo>
                  <a:pt x="346" y="116"/>
                </a:lnTo>
                <a:lnTo>
                  <a:pt x="348" y="114"/>
                </a:lnTo>
                <a:lnTo>
                  <a:pt x="348" y="111"/>
                </a:lnTo>
                <a:lnTo>
                  <a:pt x="351" y="109"/>
                </a:lnTo>
                <a:lnTo>
                  <a:pt x="351" y="104"/>
                </a:lnTo>
                <a:lnTo>
                  <a:pt x="351" y="102"/>
                </a:lnTo>
                <a:lnTo>
                  <a:pt x="351" y="99"/>
                </a:lnTo>
                <a:lnTo>
                  <a:pt x="351" y="97"/>
                </a:lnTo>
                <a:lnTo>
                  <a:pt x="351" y="95"/>
                </a:lnTo>
                <a:lnTo>
                  <a:pt x="351" y="92"/>
                </a:lnTo>
                <a:lnTo>
                  <a:pt x="351" y="87"/>
                </a:lnTo>
                <a:lnTo>
                  <a:pt x="348" y="83"/>
                </a:lnTo>
                <a:lnTo>
                  <a:pt x="348" y="80"/>
                </a:lnTo>
                <a:lnTo>
                  <a:pt x="346" y="73"/>
                </a:lnTo>
                <a:lnTo>
                  <a:pt x="343" y="73"/>
                </a:lnTo>
                <a:lnTo>
                  <a:pt x="343" y="71"/>
                </a:lnTo>
                <a:lnTo>
                  <a:pt x="341" y="71"/>
                </a:lnTo>
                <a:lnTo>
                  <a:pt x="339" y="66"/>
                </a:lnTo>
                <a:lnTo>
                  <a:pt x="334" y="66"/>
                </a:lnTo>
                <a:lnTo>
                  <a:pt x="334" y="64"/>
                </a:lnTo>
                <a:lnTo>
                  <a:pt x="332" y="64"/>
                </a:lnTo>
                <a:lnTo>
                  <a:pt x="329" y="64"/>
                </a:lnTo>
                <a:lnTo>
                  <a:pt x="327" y="64"/>
                </a:lnTo>
                <a:lnTo>
                  <a:pt x="322" y="64"/>
                </a:lnTo>
                <a:lnTo>
                  <a:pt x="317" y="66"/>
                </a:lnTo>
                <a:lnTo>
                  <a:pt x="313" y="68"/>
                </a:lnTo>
                <a:lnTo>
                  <a:pt x="310" y="68"/>
                </a:lnTo>
                <a:lnTo>
                  <a:pt x="308" y="68"/>
                </a:lnTo>
                <a:lnTo>
                  <a:pt x="308" y="71"/>
                </a:lnTo>
                <a:lnTo>
                  <a:pt x="303" y="71"/>
                </a:lnTo>
                <a:lnTo>
                  <a:pt x="296" y="71"/>
                </a:lnTo>
                <a:lnTo>
                  <a:pt x="289" y="71"/>
                </a:lnTo>
                <a:lnTo>
                  <a:pt x="287" y="68"/>
                </a:lnTo>
                <a:lnTo>
                  <a:pt x="284" y="66"/>
                </a:lnTo>
                <a:lnTo>
                  <a:pt x="282" y="64"/>
                </a:lnTo>
                <a:lnTo>
                  <a:pt x="279" y="61"/>
                </a:lnTo>
                <a:lnTo>
                  <a:pt x="279" y="59"/>
                </a:lnTo>
                <a:lnTo>
                  <a:pt x="277" y="59"/>
                </a:lnTo>
                <a:lnTo>
                  <a:pt x="277" y="54"/>
                </a:lnTo>
                <a:lnTo>
                  <a:pt x="272" y="52"/>
                </a:lnTo>
                <a:lnTo>
                  <a:pt x="270" y="52"/>
                </a:lnTo>
                <a:lnTo>
                  <a:pt x="270" y="49"/>
                </a:lnTo>
                <a:lnTo>
                  <a:pt x="268" y="47"/>
                </a:lnTo>
                <a:lnTo>
                  <a:pt x="265" y="47"/>
                </a:lnTo>
                <a:lnTo>
                  <a:pt x="263" y="42"/>
                </a:lnTo>
                <a:lnTo>
                  <a:pt x="261" y="40"/>
                </a:lnTo>
                <a:lnTo>
                  <a:pt x="258" y="35"/>
                </a:lnTo>
                <a:lnTo>
                  <a:pt x="258" y="33"/>
                </a:lnTo>
                <a:lnTo>
                  <a:pt x="258" y="31"/>
                </a:lnTo>
                <a:lnTo>
                  <a:pt x="253" y="23"/>
                </a:lnTo>
                <a:lnTo>
                  <a:pt x="251" y="21"/>
                </a:lnTo>
                <a:lnTo>
                  <a:pt x="246" y="12"/>
                </a:lnTo>
                <a:lnTo>
                  <a:pt x="244" y="9"/>
                </a:lnTo>
                <a:lnTo>
                  <a:pt x="242" y="7"/>
                </a:lnTo>
                <a:lnTo>
                  <a:pt x="239" y="4"/>
                </a:lnTo>
                <a:lnTo>
                  <a:pt x="237" y="0"/>
                </a:lnTo>
                <a:lnTo>
                  <a:pt x="232" y="0"/>
                </a:lnTo>
                <a:lnTo>
                  <a:pt x="230" y="0"/>
                </a:lnTo>
                <a:lnTo>
                  <a:pt x="227" y="0"/>
                </a:lnTo>
                <a:lnTo>
                  <a:pt x="220" y="0"/>
                </a:lnTo>
                <a:lnTo>
                  <a:pt x="216" y="0"/>
                </a:lnTo>
                <a:lnTo>
                  <a:pt x="216" y="4"/>
                </a:lnTo>
                <a:lnTo>
                  <a:pt x="213" y="4"/>
                </a:lnTo>
                <a:lnTo>
                  <a:pt x="211" y="7"/>
                </a:lnTo>
                <a:lnTo>
                  <a:pt x="208" y="9"/>
                </a:lnTo>
                <a:lnTo>
                  <a:pt x="208" y="12"/>
                </a:lnTo>
                <a:lnTo>
                  <a:pt x="206" y="12"/>
                </a:lnTo>
                <a:lnTo>
                  <a:pt x="204" y="14"/>
                </a:lnTo>
                <a:lnTo>
                  <a:pt x="199" y="19"/>
                </a:lnTo>
                <a:lnTo>
                  <a:pt x="197" y="21"/>
                </a:lnTo>
                <a:lnTo>
                  <a:pt x="194" y="21"/>
                </a:lnTo>
                <a:lnTo>
                  <a:pt x="194" y="23"/>
                </a:lnTo>
                <a:lnTo>
                  <a:pt x="192" y="23"/>
                </a:lnTo>
                <a:lnTo>
                  <a:pt x="189" y="26"/>
                </a:lnTo>
                <a:lnTo>
                  <a:pt x="185" y="28"/>
                </a:lnTo>
                <a:lnTo>
                  <a:pt x="182" y="31"/>
                </a:lnTo>
                <a:lnTo>
                  <a:pt x="182" y="33"/>
                </a:lnTo>
                <a:lnTo>
                  <a:pt x="180" y="35"/>
                </a:lnTo>
                <a:lnTo>
                  <a:pt x="175" y="42"/>
                </a:lnTo>
                <a:lnTo>
                  <a:pt x="175" y="45"/>
                </a:lnTo>
                <a:lnTo>
                  <a:pt x="168" y="47"/>
                </a:lnTo>
                <a:lnTo>
                  <a:pt x="163" y="49"/>
                </a:lnTo>
                <a:lnTo>
                  <a:pt x="161" y="52"/>
                </a:lnTo>
                <a:lnTo>
                  <a:pt x="159" y="59"/>
                </a:lnTo>
                <a:lnTo>
                  <a:pt x="156" y="59"/>
                </a:lnTo>
                <a:lnTo>
                  <a:pt x="149" y="64"/>
                </a:lnTo>
                <a:lnTo>
                  <a:pt x="147" y="66"/>
                </a:lnTo>
                <a:lnTo>
                  <a:pt x="144" y="66"/>
                </a:lnTo>
                <a:lnTo>
                  <a:pt x="140" y="71"/>
                </a:lnTo>
                <a:lnTo>
                  <a:pt x="137" y="71"/>
                </a:lnTo>
                <a:lnTo>
                  <a:pt x="137" y="73"/>
                </a:lnTo>
                <a:lnTo>
                  <a:pt x="135" y="73"/>
                </a:lnTo>
                <a:lnTo>
                  <a:pt x="135" y="78"/>
                </a:lnTo>
                <a:lnTo>
                  <a:pt x="130" y="80"/>
                </a:lnTo>
                <a:lnTo>
                  <a:pt x="130" y="83"/>
                </a:lnTo>
                <a:lnTo>
                  <a:pt x="125" y="85"/>
                </a:lnTo>
                <a:lnTo>
                  <a:pt x="121" y="87"/>
                </a:lnTo>
                <a:lnTo>
                  <a:pt x="116" y="87"/>
                </a:lnTo>
                <a:lnTo>
                  <a:pt x="111" y="87"/>
                </a:lnTo>
                <a:lnTo>
                  <a:pt x="109" y="87"/>
                </a:lnTo>
                <a:lnTo>
                  <a:pt x="106" y="85"/>
                </a:lnTo>
                <a:lnTo>
                  <a:pt x="106" y="83"/>
                </a:lnTo>
                <a:lnTo>
                  <a:pt x="106" y="80"/>
                </a:lnTo>
                <a:lnTo>
                  <a:pt x="104" y="80"/>
                </a:lnTo>
                <a:lnTo>
                  <a:pt x="104" y="73"/>
                </a:lnTo>
                <a:lnTo>
                  <a:pt x="102" y="71"/>
                </a:lnTo>
                <a:lnTo>
                  <a:pt x="97" y="68"/>
                </a:lnTo>
                <a:lnTo>
                  <a:pt x="95" y="68"/>
                </a:lnTo>
                <a:lnTo>
                  <a:pt x="95" y="71"/>
                </a:lnTo>
                <a:lnTo>
                  <a:pt x="92" y="73"/>
                </a:lnTo>
                <a:lnTo>
                  <a:pt x="92" y="83"/>
                </a:lnTo>
                <a:lnTo>
                  <a:pt x="90" y="85"/>
                </a:lnTo>
                <a:lnTo>
                  <a:pt x="90" y="87"/>
                </a:lnTo>
                <a:lnTo>
                  <a:pt x="88" y="92"/>
                </a:lnTo>
                <a:lnTo>
                  <a:pt x="88" y="95"/>
                </a:lnTo>
                <a:lnTo>
                  <a:pt x="83" y="97"/>
                </a:lnTo>
                <a:lnTo>
                  <a:pt x="80" y="97"/>
                </a:lnTo>
                <a:lnTo>
                  <a:pt x="76" y="104"/>
                </a:lnTo>
                <a:lnTo>
                  <a:pt x="73" y="109"/>
                </a:lnTo>
                <a:lnTo>
                  <a:pt x="71" y="109"/>
                </a:lnTo>
                <a:lnTo>
                  <a:pt x="71" y="111"/>
                </a:lnTo>
                <a:lnTo>
                  <a:pt x="66" y="111"/>
                </a:lnTo>
                <a:lnTo>
                  <a:pt x="64" y="116"/>
                </a:lnTo>
                <a:lnTo>
                  <a:pt x="61" y="116"/>
                </a:lnTo>
                <a:lnTo>
                  <a:pt x="61" y="123"/>
                </a:lnTo>
                <a:lnTo>
                  <a:pt x="61" y="130"/>
                </a:lnTo>
                <a:lnTo>
                  <a:pt x="59" y="137"/>
                </a:lnTo>
                <a:lnTo>
                  <a:pt x="59" y="144"/>
                </a:lnTo>
                <a:lnTo>
                  <a:pt x="59" y="147"/>
                </a:lnTo>
                <a:lnTo>
                  <a:pt x="57" y="149"/>
                </a:lnTo>
                <a:lnTo>
                  <a:pt x="54" y="152"/>
                </a:lnTo>
                <a:lnTo>
                  <a:pt x="50" y="152"/>
                </a:lnTo>
                <a:lnTo>
                  <a:pt x="47" y="152"/>
                </a:lnTo>
                <a:lnTo>
                  <a:pt x="45" y="154"/>
                </a:lnTo>
                <a:lnTo>
                  <a:pt x="42" y="154"/>
                </a:lnTo>
                <a:lnTo>
                  <a:pt x="38" y="154"/>
                </a:lnTo>
                <a:lnTo>
                  <a:pt x="35" y="154"/>
                </a:lnTo>
                <a:lnTo>
                  <a:pt x="28" y="156"/>
                </a:lnTo>
                <a:lnTo>
                  <a:pt x="26" y="156"/>
                </a:lnTo>
                <a:lnTo>
                  <a:pt x="16" y="154"/>
                </a:lnTo>
                <a:lnTo>
                  <a:pt x="19" y="166"/>
                </a:lnTo>
                <a:lnTo>
                  <a:pt x="16" y="166"/>
                </a:lnTo>
                <a:lnTo>
                  <a:pt x="14" y="166"/>
                </a:lnTo>
                <a:lnTo>
                  <a:pt x="9" y="166"/>
                </a:lnTo>
                <a:lnTo>
                  <a:pt x="14" y="171"/>
                </a:lnTo>
                <a:lnTo>
                  <a:pt x="14" y="178"/>
                </a:lnTo>
                <a:lnTo>
                  <a:pt x="16" y="187"/>
                </a:lnTo>
                <a:lnTo>
                  <a:pt x="19" y="199"/>
                </a:lnTo>
                <a:lnTo>
                  <a:pt x="21" y="204"/>
                </a:lnTo>
                <a:lnTo>
                  <a:pt x="24" y="216"/>
                </a:lnTo>
                <a:lnTo>
                  <a:pt x="26" y="228"/>
                </a:lnTo>
                <a:lnTo>
                  <a:pt x="26" y="235"/>
                </a:lnTo>
                <a:lnTo>
                  <a:pt x="26" y="239"/>
                </a:lnTo>
                <a:lnTo>
                  <a:pt x="28" y="251"/>
                </a:lnTo>
                <a:lnTo>
                  <a:pt x="33" y="258"/>
                </a:lnTo>
                <a:lnTo>
                  <a:pt x="33" y="268"/>
                </a:lnTo>
                <a:lnTo>
                  <a:pt x="28" y="275"/>
                </a:lnTo>
                <a:lnTo>
                  <a:pt x="26" y="275"/>
                </a:lnTo>
                <a:lnTo>
                  <a:pt x="24" y="284"/>
                </a:lnTo>
                <a:lnTo>
                  <a:pt x="24" y="292"/>
                </a:lnTo>
                <a:lnTo>
                  <a:pt x="21" y="294"/>
                </a:lnTo>
                <a:lnTo>
                  <a:pt x="21" y="303"/>
                </a:lnTo>
                <a:lnTo>
                  <a:pt x="19" y="311"/>
                </a:lnTo>
                <a:lnTo>
                  <a:pt x="16" y="320"/>
                </a:lnTo>
                <a:lnTo>
                  <a:pt x="14" y="330"/>
                </a:lnTo>
                <a:lnTo>
                  <a:pt x="9" y="332"/>
                </a:lnTo>
                <a:lnTo>
                  <a:pt x="7" y="337"/>
                </a:lnTo>
                <a:lnTo>
                  <a:pt x="5" y="339"/>
                </a:lnTo>
                <a:lnTo>
                  <a:pt x="5" y="349"/>
                </a:lnTo>
                <a:lnTo>
                  <a:pt x="2" y="358"/>
                </a:lnTo>
                <a:lnTo>
                  <a:pt x="2" y="368"/>
                </a:lnTo>
                <a:lnTo>
                  <a:pt x="0" y="370"/>
                </a:lnTo>
                <a:lnTo>
                  <a:pt x="2" y="372"/>
                </a:lnTo>
                <a:lnTo>
                  <a:pt x="14" y="375"/>
                </a:lnTo>
                <a:lnTo>
                  <a:pt x="19" y="389"/>
                </a:lnTo>
                <a:lnTo>
                  <a:pt x="19" y="391"/>
                </a:lnTo>
                <a:lnTo>
                  <a:pt x="19" y="398"/>
                </a:lnTo>
                <a:lnTo>
                  <a:pt x="16" y="403"/>
                </a:lnTo>
                <a:lnTo>
                  <a:pt x="16" y="406"/>
                </a:lnTo>
                <a:lnTo>
                  <a:pt x="16" y="408"/>
                </a:lnTo>
                <a:lnTo>
                  <a:pt x="16" y="410"/>
                </a:lnTo>
                <a:lnTo>
                  <a:pt x="14" y="413"/>
                </a:lnTo>
                <a:lnTo>
                  <a:pt x="14" y="417"/>
                </a:lnTo>
                <a:lnTo>
                  <a:pt x="14" y="420"/>
                </a:lnTo>
                <a:lnTo>
                  <a:pt x="9" y="427"/>
                </a:lnTo>
                <a:lnTo>
                  <a:pt x="7" y="434"/>
                </a:lnTo>
                <a:lnTo>
                  <a:pt x="7" y="436"/>
                </a:lnTo>
                <a:lnTo>
                  <a:pt x="5" y="441"/>
                </a:lnTo>
                <a:lnTo>
                  <a:pt x="2" y="448"/>
                </a:lnTo>
                <a:lnTo>
                  <a:pt x="2" y="451"/>
                </a:lnTo>
                <a:lnTo>
                  <a:pt x="2" y="453"/>
                </a:lnTo>
                <a:lnTo>
                  <a:pt x="9" y="453"/>
                </a:lnTo>
                <a:lnTo>
                  <a:pt x="14" y="453"/>
                </a:lnTo>
                <a:lnTo>
                  <a:pt x="21" y="453"/>
                </a:lnTo>
                <a:lnTo>
                  <a:pt x="26" y="455"/>
                </a:lnTo>
                <a:lnTo>
                  <a:pt x="33" y="453"/>
                </a:lnTo>
                <a:lnTo>
                  <a:pt x="35" y="453"/>
                </a:lnTo>
                <a:lnTo>
                  <a:pt x="38" y="453"/>
                </a:lnTo>
                <a:lnTo>
                  <a:pt x="40" y="455"/>
                </a:lnTo>
                <a:lnTo>
                  <a:pt x="40" y="458"/>
                </a:lnTo>
                <a:lnTo>
                  <a:pt x="38" y="460"/>
                </a:lnTo>
                <a:lnTo>
                  <a:pt x="35" y="470"/>
                </a:lnTo>
                <a:lnTo>
                  <a:pt x="35" y="474"/>
                </a:lnTo>
                <a:lnTo>
                  <a:pt x="35" y="477"/>
                </a:lnTo>
                <a:lnTo>
                  <a:pt x="35" y="481"/>
                </a:lnTo>
                <a:lnTo>
                  <a:pt x="33" y="481"/>
                </a:lnTo>
                <a:lnTo>
                  <a:pt x="33" y="484"/>
                </a:lnTo>
                <a:lnTo>
                  <a:pt x="33" y="489"/>
                </a:lnTo>
                <a:lnTo>
                  <a:pt x="28" y="491"/>
                </a:lnTo>
                <a:lnTo>
                  <a:pt x="28" y="493"/>
                </a:lnTo>
                <a:lnTo>
                  <a:pt x="28" y="496"/>
                </a:lnTo>
                <a:lnTo>
                  <a:pt x="33" y="496"/>
                </a:lnTo>
                <a:lnTo>
                  <a:pt x="35" y="498"/>
                </a:lnTo>
                <a:lnTo>
                  <a:pt x="38" y="500"/>
                </a:lnTo>
                <a:lnTo>
                  <a:pt x="40" y="503"/>
                </a:lnTo>
                <a:lnTo>
                  <a:pt x="42" y="508"/>
                </a:lnTo>
                <a:lnTo>
                  <a:pt x="42" y="510"/>
                </a:lnTo>
                <a:lnTo>
                  <a:pt x="45" y="510"/>
                </a:lnTo>
                <a:lnTo>
                  <a:pt x="45" y="512"/>
                </a:lnTo>
                <a:lnTo>
                  <a:pt x="47" y="512"/>
                </a:lnTo>
                <a:lnTo>
                  <a:pt x="50" y="517"/>
                </a:lnTo>
                <a:lnTo>
                  <a:pt x="54" y="522"/>
                </a:lnTo>
                <a:lnTo>
                  <a:pt x="57" y="524"/>
                </a:lnTo>
                <a:lnTo>
                  <a:pt x="59" y="524"/>
                </a:lnTo>
                <a:lnTo>
                  <a:pt x="61" y="524"/>
                </a:lnTo>
                <a:lnTo>
                  <a:pt x="66" y="527"/>
                </a:lnTo>
                <a:lnTo>
                  <a:pt x="76" y="527"/>
                </a:lnTo>
                <a:lnTo>
                  <a:pt x="78" y="527"/>
                </a:lnTo>
                <a:lnTo>
                  <a:pt x="80" y="527"/>
                </a:lnTo>
                <a:lnTo>
                  <a:pt x="90" y="527"/>
                </a:lnTo>
                <a:lnTo>
                  <a:pt x="92" y="527"/>
                </a:lnTo>
                <a:lnTo>
                  <a:pt x="97" y="527"/>
                </a:lnTo>
                <a:lnTo>
                  <a:pt x="102" y="527"/>
                </a:lnTo>
                <a:lnTo>
                  <a:pt x="106" y="527"/>
                </a:lnTo>
                <a:lnTo>
                  <a:pt x="116" y="527"/>
                </a:lnTo>
                <a:lnTo>
                  <a:pt x="118" y="527"/>
                </a:lnTo>
                <a:lnTo>
                  <a:pt x="121" y="527"/>
                </a:lnTo>
                <a:lnTo>
                  <a:pt x="123" y="527"/>
                </a:lnTo>
                <a:lnTo>
                  <a:pt x="130" y="527"/>
                </a:lnTo>
                <a:lnTo>
                  <a:pt x="135" y="529"/>
                </a:lnTo>
                <a:lnTo>
                  <a:pt x="137" y="529"/>
                </a:lnTo>
                <a:lnTo>
                  <a:pt x="137" y="527"/>
                </a:lnTo>
                <a:lnTo>
                  <a:pt x="142" y="529"/>
                </a:lnTo>
                <a:lnTo>
                  <a:pt x="144" y="529"/>
                </a:lnTo>
                <a:lnTo>
                  <a:pt x="147" y="527"/>
                </a:lnTo>
                <a:lnTo>
                  <a:pt x="149" y="527"/>
                </a:lnTo>
                <a:lnTo>
                  <a:pt x="152" y="529"/>
                </a:lnTo>
                <a:lnTo>
                  <a:pt x="156" y="529"/>
                </a:lnTo>
                <a:lnTo>
                  <a:pt x="163" y="531"/>
                </a:lnTo>
                <a:lnTo>
                  <a:pt x="166" y="531"/>
                </a:lnTo>
                <a:lnTo>
                  <a:pt x="170" y="529"/>
                </a:lnTo>
                <a:lnTo>
                  <a:pt x="178" y="531"/>
                </a:lnTo>
                <a:lnTo>
                  <a:pt x="178" y="536"/>
                </a:lnTo>
                <a:lnTo>
                  <a:pt x="178" y="541"/>
                </a:lnTo>
                <a:lnTo>
                  <a:pt x="178" y="543"/>
                </a:lnTo>
                <a:lnTo>
                  <a:pt x="178" y="560"/>
                </a:lnTo>
                <a:lnTo>
                  <a:pt x="178" y="562"/>
                </a:lnTo>
                <a:lnTo>
                  <a:pt x="178" y="567"/>
                </a:lnTo>
                <a:lnTo>
                  <a:pt x="178" y="572"/>
                </a:lnTo>
                <a:lnTo>
                  <a:pt x="178" y="574"/>
                </a:lnTo>
                <a:lnTo>
                  <a:pt x="175" y="574"/>
                </a:lnTo>
                <a:lnTo>
                  <a:pt x="175" y="576"/>
                </a:lnTo>
                <a:lnTo>
                  <a:pt x="170" y="579"/>
                </a:lnTo>
                <a:lnTo>
                  <a:pt x="170" y="581"/>
                </a:lnTo>
                <a:lnTo>
                  <a:pt x="168" y="581"/>
                </a:lnTo>
                <a:lnTo>
                  <a:pt x="166" y="584"/>
                </a:lnTo>
                <a:lnTo>
                  <a:pt x="161" y="584"/>
                </a:lnTo>
                <a:lnTo>
                  <a:pt x="159" y="586"/>
                </a:lnTo>
                <a:lnTo>
                  <a:pt x="156" y="586"/>
                </a:lnTo>
                <a:lnTo>
                  <a:pt x="152" y="591"/>
                </a:lnTo>
                <a:lnTo>
                  <a:pt x="152" y="593"/>
                </a:lnTo>
                <a:lnTo>
                  <a:pt x="152" y="595"/>
                </a:lnTo>
                <a:lnTo>
                  <a:pt x="149" y="598"/>
                </a:lnTo>
                <a:lnTo>
                  <a:pt x="149" y="603"/>
                </a:lnTo>
                <a:lnTo>
                  <a:pt x="147" y="605"/>
                </a:lnTo>
                <a:lnTo>
                  <a:pt x="147" y="610"/>
                </a:lnTo>
                <a:lnTo>
                  <a:pt x="149" y="612"/>
                </a:lnTo>
                <a:lnTo>
                  <a:pt x="149" y="614"/>
                </a:lnTo>
                <a:lnTo>
                  <a:pt x="152" y="614"/>
                </a:lnTo>
                <a:lnTo>
                  <a:pt x="156" y="617"/>
                </a:lnTo>
                <a:lnTo>
                  <a:pt x="159" y="619"/>
                </a:lnTo>
                <a:lnTo>
                  <a:pt x="163" y="624"/>
                </a:lnTo>
                <a:lnTo>
                  <a:pt x="166" y="624"/>
                </a:lnTo>
                <a:lnTo>
                  <a:pt x="170" y="624"/>
                </a:lnTo>
                <a:lnTo>
                  <a:pt x="178" y="619"/>
                </a:lnTo>
                <a:lnTo>
                  <a:pt x="180" y="619"/>
                </a:lnTo>
                <a:lnTo>
                  <a:pt x="185" y="619"/>
                </a:lnTo>
                <a:lnTo>
                  <a:pt x="189" y="619"/>
                </a:lnTo>
                <a:lnTo>
                  <a:pt x="197" y="617"/>
                </a:lnTo>
                <a:lnTo>
                  <a:pt x="204" y="619"/>
                </a:lnTo>
                <a:lnTo>
                  <a:pt x="206" y="619"/>
                </a:lnTo>
                <a:lnTo>
                  <a:pt x="211" y="619"/>
                </a:lnTo>
                <a:lnTo>
                  <a:pt x="216" y="619"/>
                </a:lnTo>
                <a:lnTo>
                  <a:pt x="223" y="624"/>
                </a:lnTo>
                <a:lnTo>
                  <a:pt x="225" y="619"/>
                </a:lnTo>
                <a:lnTo>
                  <a:pt x="230" y="624"/>
                </a:lnTo>
                <a:lnTo>
                  <a:pt x="232" y="619"/>
                </a:lnTo>
                <a:lnTo>
                  <a:pt x="237" y="617"/>
                </a:lnTo>
                <a:lnTo>
                  <a:pt x="237" y="614"/>
                </a:lnTo>
                <a:lnTo>
                  <a:pt x="239" y="612"/>
                </a:lnTo>
                <a:lnTo>
                  <a:pt x="239" y="610"/>
                </a:lnTo>
                <a:lnTo>
                  <a:pt x="237" y="605"/>
                </a:lnTo>
                <a:lnTo>
                  <a:pt x="232" y="603"/>
                </a:lnTo>
                <a:lnTo>
                  <a:pt x="227" y="598"/>
                </a:lnTo>
                <a:lnTo>
                  <a:pt x="230" y="598"/>
                </a:lnTo>
                <a:lnTo>
                  <a:pt x="230" y="595"/>
                </a:lnTo>
                <a:lnTo>
                  <a:pt x="232" y="595"/>
                </a:lnTo>
                <a:lnTo>
                  <a:pt x="237" y="593"/>
                </a:lnTo>
                <a:lnTo>
                  <a:pt x="239" y="586"/>
                </a:lnTo>
                <a:lnTo>
                  <a:pt x="242" y="586"/>
                </a:lnTo>
                <a:lnTo>
                  <a:pt x="244" y="581"/>
                </a:lnTo>
                <a:lnTo>
                  <a:pt x="242" y="579"/>
                </a:lnTo>
                <a:lnTo>
                  <a:pt x="239" y="581"/>
                </a:lnTo>
                <a:lnTo>
                  <a:pt x="230" y="581"/>
                </a:lnTo>
                <a:lnTo>
                  <a:pt x="227" y="581"/>
                </a:lnTo>
                <a:lnTo>
                  <a:pt x="225" y="579"/>
                </a:lnTo>
                <a:lnTo>
                  <a:pt x="227" y="579"/>
                </a:lnTo>
                <a:lnTo>
                  <a:pt x="227" y="576"/>
                </a:lnTo>
                <a:lnTo>
                  <a:pt x="230" y="574"/>
                </a:lnTo>
                <a:lnTo>
                  <a:pt x="232" y="572"/>
                </a:lnTo>
                <a:lnTo>
                  <a:pt x="237" y="567"/>
                </a:lnTo>
                <a:lnTo>
                  <a:pt x="239" y="565"/>
                </a:lnTo>
                <a:lnTo>
                  <a:pt x="242" y="560"/>
                </a:lnTo>
                <a:lnTo>
                  <a:pt x="244" y="553"/>
                </a:lnTo>
                <a:lnTo>
                  <a:pt x="246" y="543"/>
                </a:lnTo>
                <a:lnTo>
                  <a:pt x="244" y="538"/>
                </a:lnTo>
                <a:lnTo>
                  <a:pt x="244" y="536"/>
                </a:lnTo>
                <a:lnTo>
                  <a:pt x="244" y="531"/>
                </a:lnTo>
                <a:lnTo>
                  <a:pt x="244" y="527"/>
                </a:lnTo>
                <a:lnTo>
                  <a:pt x="244" y="517"/>
                </a:lnTo>
                <a:lnTo>
                  <a:pt x="244" y="515"/>
                </a:lnTo>
                <a:lnTo>
                  <a:pt x="246" y="508"/>
                </a:lnTo>
                <a:lnTo>
                  <a:pt x="249" y="508"/>
                </a:lnTo>
                <a:lnTo>
                  <a:pt x="251" y="508"/>
                </a:lnTo>
                <a:lnTo>
                  <a:pt x="253" y="503"/>
                </a:lnTo>
                <a:lnTo>
                  <a:pt x="249" y="500"/>
                </a:lnTo>
                <a:lnTo>
                  <a:pt x="246" y="498"/>
                </a:lnTo>
                <a:lnTo>
                  <a:pt x="244" y="496"/>
                </a:lnTo>
                <a:lnTo>
                  <a:pt x="244" y="493"/>
                </a:lnTo>
                <a:lnTo>
                  <a:pt x="246" y="493"/>
                </a:lnTo>
                <a:lnTo>
                  <a:pt x="246" y="491"/>
                </a:lnTo>
                <a:lnTo>
                  <a:pt x="253" y="491"/>
                </a:lnTo>
                <a:lnTo>
                  <a:pt x="265" y="489"/>
                </a:lnTo>
                <a:lnTo>
                  <a:pt x="272" y="489"/>
                </a:lnTo>
                <a:lnTo>
                  <a:pt x="277" y="484"/>
                </a:lnTo>
                <a:lnTo>
                  <a:pt x="277" y="481"/>
                </a:lnTo>
                <a:lnTo>
                  <a:pt x="272" y="477"/>
                </a:lnTo>
                <a:lnTo>
                  <a:pt x="265" y="474"/>
                </a:lnTo>
                <a:lnTo>
                  <a:pt x="265" y="470"/>
                </a:lnTo>
                <a:lnTo>
                  <a:pt x="268" y="462"/>
                </a:lnTo>
                <a:lnTo>
                  <a:pt x="272" y="460"/>
                </a:lnTo>
                <a:lnTo>
                  <a:pt x="277" y="460"/>
                </a:lnTo>
                <a:lnTo>
                  <a:pt x="282" y="458"/>
                </a:lnTo>
                <a:lnTo>
                  <a:pt x="287" y="453"/>
                </a:lnTo>
                <a:lnTo>
                  <a:pt x="294" y="451"/>
                </a:lnTo>
                <a:lnTo>
                  <a:pt x="294" y="441"/>
                </a:lnTo>
                <a:lnTo>
                  <a:pt x="294" y="439"/>
                </a:lnTo>
                <a:lnTo>
                  <a:pt x="296" y="434"/>
                </a:lnTo>
                <a:lnTo>
                  <a:pt x="301" y="434"/>
                </a:lnTo>
                <a:lnTo>
                  <a:pt x="308" y="436"/>
                </a:lnTo>
                <a:lnTo>
                  <a:pt x="310" y="439"/>
                </a:lnTo>
                <a:lnTo>
                  <a:pt x="313" y="448"/>
                </a:lnTo>
                <a:lnTo>
                  <a:pt x="315" y="453"/>
                </a:lnTo>
                <a:lnTo>
                  <a:pt x="317" y="460"/>
                </a:lnTo>
                <a:lnTo>
                  <a:pt x="327" y="467"/>
                </a:lnTo>
                <a:lnTo>
                  <a:pt x="329" y="472"/>
                </a:lnTo>
                <a:lnTo>
                  <a:pt x="334" y="474"/>
                </a:lnTo>
                <a:lnTo>
                  <a:pt x="341" y="472"/>
                </a:lnTo>
                <a:lnTo>
                  <a:pt x="343" y="470"/>
                </a:lnTo>
                <a:lnTo>
                  <a:pt x="346" y="472"/>
                </a:lnTo>
                <a:lnTo>
                  <a:pt x="351" y="474"/>
                </a:lnTo>
                <a:lnTo>
                  <a:pt x="355" y="474"/>
                </a:lnTo>
                <a:lnTo>
                  <a:pt x="362" y="470"/>
                </a:lnTo>
                <a:lnTo>
                  <a:pt x="360" y="462"/>
                </a:lnTo>
                <a:lnTo>
                  <a:pt x="355" y="460"/>
                </a:lnTo>
                <a:lnTo>
                  <a:pt x="355" y="453"/>
                </a:lnTo>
                <a:lnTo>
                  <a:pt x="351" y="443"/>
                </a:lnTo>
                <a:lnTo>
                  <a:pt x="348" y="436"/>
                </a:lnTo>
                <a:lnTo>
                  <a:pt x="348" y="434"/>
                </a:lnTo>
                <a:lnTo>
                  <a:pt x="348" y="429"/>
                </a:lnTo>
                <a:lnTo>
                  <a:pt x="348" y="427"/>
                </a:lnTo>
                <a:lnTo>
                  <a:pt x="348" y="422"/>
                </a:lnTo>
                <a:lnTo>
                  <a:pt x="346" y="410"/>
                </a:lnTo>
                <a:lnTo>
                  <a:pt x="343" y="398"/>
                </a:lnTo>
                <a:lnTo>
                  <a:pt x="343" y="391"/>
                </a:lnTo>
                <a:lnTo>
                  <a:pt x="343" y="389"/>
                </a:lnTo>
                <a:lnTo>
                  <a:pt x="341" y="382"/>
                </a:lnTo>
                <a:lnTo>
                  <a:pt x="343" y="377"/>
                </a:lnTo>
                <a:lnTo>
                  <a:pt x="348" y="372"/>
                </a:lnTo>
                <a:lnTo>
                  <a:pt x="351" y="370"/>
                </a:lnTo>
                <a:lnTo>
                  <a:pt x="351" y="368"/>
                </a:lnTo>
                <a:lnTo>
                  <a:pt x="353" y="368"/>
                </a:lnTo>
                <a:lnTo>
                  <a:pt x="360" y="360"/>
                </a:lnTo>
                <a:lnTo>
                  <a:pt x="355" y="353"/>
                </a:lnTo>
                <a:lnTo>
                  <a:pt x="353" y="351"/>
                </a:lnTo>
                <a:lnTo>
                  <a:pt x="353" y="349"/>
                </a:lnTo>
                <a:lnTo>
                  <a:pt x="360" y="346"/>
                </a:lnTo>
                <a:lnTo>
                  <a:pt x="365" y="339"/>
                </a:lnTo>
                <a:lnTo>
                  <a:pt x="367" y="330"/>
                </a:lnTo>
                <a:lnTo>
                  <a:pt x="370" y="320"/>
                </a:lnTo>
                <a:lnTo>
                  <a:pt x="370" y="311"/>
                </a:lnTo>
                <a:lnTo>
                  <a:pt x="367" y="308"/>
                </a:lnTo>
                <a:lnTo>
                  <a:pt x="367" y="303"/>
                </a:lnTo>
                <a:lnTo>
                  <a:pt x="367" y="301"/>
                </a:lnTo>
                <a:lnTo>
                  <a:pt x="372" y="299"/>
                </a:lnTo>
                <a:lnTo>
                  <a:pt x="386" y="299"/>
                </a:lnTo>
                <a:lnTo>
                  <a:pt x="389" y="303"/>
                </a:lnTo>
                <a:lnTo>
                  <a:pt x="391" y="301"/>
                </a:lnTo>
                <a:lnTo>
                  <a:pt x="398" y="301"/>
                </a:lnTo>
                <a:lnTo>
                  <a:pt x="400" y="301"/>
                </a:lnTo>
                <a:lnTo>
                  <a:pt x="400" y="303"/>
                </a:lnTo>
                <a:lnTo>
                  <a:pt x="403" y="303"/>
                </a:lnTo>
                <a:lnTo>
                  <a:pt x="405" y="306"/>
                </a:lnTo>
                <a:lnTo>
                  <a:pt x="407" y="311"/>
                </a:lnTo>
                <a:lnTo>
                  <a:pt x="415" y="318"/>
                </a:lnTo>
                <a:lnTo>
                  <a:pt x="417" y="320"/>
                </a:lnTo>
                <a:lnTo>
                  <a:pt x="422" y="320"/>
                </a:lnTo>
                <a:lnTo>
                  <a:pt x="422" y="318"/>
                </a:lnTo>
                <a:lnTo>
                  <a:pt x="426" y="318"/>
                </a:lnTo>
                <a:lnTo>
                  <a:pt x="429" y="315"/>
                </a:lnTo>
                <a:lnTo>
                  <a:pt x="431" y="311"/>
                </a:lnTo>
                <a:lnTo>
                  <a:pt x="434" y="308"/>
                </a:lnTo>
                <a:lnTo>
                  <a:pt x="443" y="303"/>
                </a:lnTo>
                <a:lnTo>
                  <a:pt x="445" y="301"/>
                </a:lnTo>
                <a:lnTo>
                  <a:pt x="448" y="299"/>
                </a:lnTo>
                <a:lnTo>
                  <a:pt x="450" y="299"/>
                </a:lnTo>
                <a:lnTo>
                  <a:pt x="452" y="299"/>
                </a:lnTo>
                <a:lnTo>
                  <a:pt x="455" y="301"/>
                </a:lnTo>
                <a:lnTo>
                  <a:pt x="462" y="303"/>
                </a:lnTo>
                <a:lnTo>
                  <a:pt x="464" y="303"/>
                </a:lnTo>
                <a:lnTo>
                  <a:pt x="464" y="301"/>
                </a:lnTo>
                <a:lnTo>
                  <a:pt x="464" y="299"/>
                </a:lnTo>
                <a:lnTo>
                  <a:pt x="467" y="294"/>
                </a:lnTo>
                <a:lnTo>
                  <a:pt x="467" y="292"/>
                </a:lnTo>
                <a:lnTo>
                  <a:pt x="467" y="287"/>
                </a:lnTo>
                <a:lnTo>
                  <a:pt x="467" y="284"/>
                </a:lnTo>
                <a:lnTo>
                  <a:pt x="464" y="277"/>
                </a:lnTo>
                <a:lnTo>
                  <a:pt x="464" y="273"/>
                </a:lnTo>
                <a:lnTo>
                  <a:pt x="462" y="273"/>
                </a:lnTo>
                <a:lnTo>
                  <a:pt x="462" y="270"/>
                </a:lnTo>
                <a:lnTo>
                  <a:pt x="462" y="268"/>
                </a:lnTo>
                <a:lnTo>
                  <a:pt x="464" y="265"/>
                </a:lnTo>
                <a:lnTo>
                  <a:pt x="467" y="263"/>
                </a:lnTo>
                <a:lnTo>
                  <a:pt x="469" y="263"/>
                </a:lnTo>
                <a:lnTo>
                  <a:pt x="471" y="258"/>
                </a:lnTo>
                <a:lnTo>
                  <a:pt x="471" y="256"/>
                </a:lnTo>
                <a:lnTo>
                  <a:pt x="474" y="254"/>
                </a:lnTo>
                <a:lnTo>
                  <a:pt x="476" y="251"/>
                </a:lnTo>
                <a:lnTo>
                  <a:pt x="481" y="249"/>
                </a:lnTo>
                <a:lnTo>
                  <a:pt x="483" y="249"/>
                </a:lnTo>
                <a:lnTo>
                  <a:pt x="486" y="244"/>
                </a:lnTo>
                <a:lnTo>
                  <a:pt x="488" y="244"/>
                </a:lnTo>
                <a:lnTo>
                  <a:pt x="488" y="239"/>
                </a:lnTo>
                <a:lnTo>
                  <a:pt x="490" y="237"/>
                </a:lnTo>
                <a:lnTo>
                  <a:pt x="490" y="235"/>
                </a:lnTo>
                <a:lnTo>
                  <a:pt x="493" y="232"/>
                </a:lnTo>
                <a:lnTo>
                  <a:pt x="493" y="230"/>
                </a:lnTo>
                <a:lnTo>
                  <a:pt x="495" y="230"/>
                </a:lnTo>
                <a:lnTo>
                  <a:pt x="495" y="228"/>
                </a:lnTo>
                <a:lnTo>
                  <a:pt x="502" y="225"/>
                </a:lnTo>
                <a:lnTo>
                  <a:pt x="507" y="220"/>
                </a:lnTo>
                <a:lnTo>
                  <a:pt x="509" y="220"/>
                </a:lnTo>
                <a:lnTo>
                  <a:pt x="516" y="220"/>
                </a:lnTo>
                <a:lnTo>
                  <a:pt x="519" y="220"/>
                </a:lnTo>
                <a:lnTo>
                  <a:pt x="521" y="220"/>
                </a:lnTo>
                <a:lnTo>
                  <a:pt x="524" y="220"/>
                </a:lnTo>
                <a:lnTo>
                  <a:pt x="528" y="216"/>
                </a:lnTo>
                <a:lnTo>
                  <a:pt x="528" y="213"/>
                </a:lnTo>
                <a:lnTo>
                  <a:pt x="528" y="206"/>
                </a:lnTo>
                <a:lnTo>
                  <a:pt x="524" y="206"/>
                </a:lnTo>
                <a:close/>
              </a:path>
            </a:pathLst>
          </a:custGeom>
          <a:solidFill>
            <a:srgbClr val="003300"/>
          </a:solidFill>
          <a:ln w="2705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009900"/>
                </a:solidFill>
              </a:ln>
              <a:latin typeface="Arial" charset="0"/>
            </a:endParaRPr>
          </a:p>
        </p:txBody>
      </p:sp>
      <p:sp>
        <p:nvSpPr>
          <p:cNvPr id="9240" name="Freeform 1048"/>
          <p:cNvSpPr>
            <a:spLocks/>
          </p:cNvSpPr>
          <p:nvPr/>
        </p:nvSpPr>
        <p:spPr bwMode="auto">
          <a:xfrm>
            <a:off x="4565650" y="1530350"/>
            <a:ext cx="2584450" cy="3149600"/>
          </a:xfrm>
          <a:custGeom>
            <a:avLst/>
            <a:gdLst>
              <a:gd name="T0" fmla="*/ 2147483647 w 1628"/>
              <a:gd name="T1" fmla="*/ 2147483647 h 1984"/>
              <a:gd name="T2" fmla="*/ 2147483647 w 1628"/>
              <a:gd name="T3" fmla="*/ 2147483647 h 1984"/>
              <a:gd name="T4" fmla="*/ 2147483647 w 1628"/>
              <a:gd name="T5" fmla="*/ 2147483647 h 1984"/>
              <a:gd name="T6" fmla="*/ 2147483647 w 1628"/>
              <a:gd name="T7" fmla="*/ 2147483647 h 1984"/>
              <a:gd name="T8" fmla="*/ 2147483647 w 1628"/>
              <a:gd name="T9" fmla="*/ 0 h 1984"/>
              <a:gd name="T10" fmla="*/ 2147483647 w 1628"/>
              <a:gd name="T11" fmla="*/ 2147483647 h 1984"/>
              <a:gd name="T12" fmla="*/ 2147483647 w 1628"/>
              <a:gd name="T13" fmla="*/ 2147483647 h 1984"/>
              <a:gd name="T14" fmla="*/ 2147483647 w 1628"/>
              <a:gd name="T15" fmla="*/ 2147483647 h 1984"/>
              <a:gd name="T16" fmla="*/ 2147483647 w 1628"/>
              <a:gd name="T17" fmla="*/ 2147483647 h 1984"/>
              <a:gd name="T18" fmla="*/ 2147483647 w 1628"/>
              <a:gd name="T19" fmla="*/ 2147483647 h 1984"/>
              <a:gd name="T20" fmla="*/ 2147483647 w 1628"/>
              <a:gd name="T21" fmla="*/ 2147483647 h 1984"/>
              <a:gd name="T22" fmla="*/ 2147483647 w 1628"/>
              <a:gd name="T23" fmla="*/ 2147483647 h 1984"/>
              <a:gd name="T24" fmla="*/ 2147483647 w 1628"/>
              <a:gd name="T25" fmla="*/ 2147483647 h 1984"/>
              <a:gd name="T26" fmla="*/ 2147483647 w 1628"/>
              <a:gd name="T27" fmla="*/ 2147483647 h 1984"/>
              <a:gd name="T28" fmla="*/ 2147483647 w 1628"/>
              <a:gd name="T29" fmla="*/ 2147483647 h 1984"/>
              <a:gd name="T30" fmla="*/ 2147483647 w 1628"/>
              <a:gd name="T31" fmla="*/ 2147483647 h 1984"/>
              <a:gd name="T32" fmla="*/ 2147483647 w 1628"/>
              <a:gd name="T33" fmla="*/ 2147483647 h 1984"/>
              <a:gd name="T34" fmla="*/ 2147483647 w 1628"/>
              <a:gd name="T35" fmla="*/ 2147483647 h 1984"/>
              <a:gd name="T36" fmla="*/ 2147483647 w 1628"/>
              <a:gd name="T37" fmla="*/ 2147483647 h 1984"/>
              <a:gd name="T38" fmla="*/ 2147483647 w 1628"/>
              <a:gd name="T39" fmla="*/ 2147483647 h 1984"/>
              <a:gd name="T40" fmla="*/ 2147483647 w 1628"/>
              <a:gd name="T41" fmla="*/ 2147483647 h 1984"/>
              <a:gd name="T42" fmla="*/ 2147483647 w 1628"/>
              <a:gd name="T43" fmla="*/ 2147483647 h 1984"/>
              <a:gd name="T44" fmla="*/ 2147483647 w 1628"/>
              <a:gd name="T45" fmla="*/ 2147483647 h 1984"/>
              <a:gd name="T46" fmla="*/ 2147483647 w 1628"/>
              <a:gd name="T47" fmla="*/ 2147483647 h 1984"/>
              <a:gd name="T48" fmla="*/ 2147483647 w 1628"/>
              <a:gd name="T49" fmla="*/ 2147483647 h 1984"/>
              <a:gd name="T50" fmla="*/ 2147483647 w 1628"/>
              <a:gd name="T51" fmla="*/ 2147483647 h 1984"/>
              <a:gd name="T52" fmla="*/ 2147483647 w 1628"/>
              <a:gd name="T53" fmla="*/ 2147483647 h 1984"/>
              <a:gd name="T54" fmla="*/ 2147483647 w 1628"/>
              <a:gd name="T55" fmla="*/ 2147483647 h 1984"/>
              <a:gd name="T56" fmla="*/ 2147483647 w 1628"/>
              <a:gd name="T57" fmla="*/ 2147483647 h 1984"/>
              <a:gd name="T58" fmla="*/ 2147483647 w 1628"/>
              <a:gd name="T59" fmla="*/ 2147483647 h 1984"/>
              <a:gd name="T60" fmla="*/ 2147483647 w 1628"/>
              <a:gd name="T61" fmla="*/ 2147483647 h 1984"/>
              <a:gd name="T62" fmla="*/ 2147483647 w 1628"/>
              <a:gd name="T63" fmla="*/ 2147483647 h 1984"/>
              <a:gd name="T64" fmla="*/ 2147483647 w 1628"/>
              <a:gd name="T65" fmla="*/ 2147483647 h 1984"/>
              <a:gd name="T66" fmla="*/ 2147483647 w 1628"/>
              <a:gd name="T67" fmla="*/ 2147483647 h 1984"/>
              <a:gd name="T68" fmla="*/ 2147483647 w 1628"/>
              <a:gd name="T69" fmla="*/ 2147483647 h 1984"/>
              <a:gd name="T70" fmla="*/ 2147483647 w 1628"/>
              <a:gd name="T71" fmla="*/ 2147483647 h 1984"/>
              <a:gd name="T72" fmla="*/ 2147483647 w 1628"/>
              <a:gd name="T73" fmla="*/ 2147483647 h 1984"/>
              <a:gd name="T74" fmla="*/ 2147483647 w 1628"/>
              <a:gd name="T75" fmla="*/ 2147483647 h 1984"/>
              <a:gd name="T76" fmla="*/ 2147483647 w 1628"/>
              <a:gd name="T77" fmla="*/ 2147483647 h 1984"/>
              <a:gd name="T78" fmla="*/ 2147483647 w 1628"/>
              <a:gd name="T79" fmla="*/ 2147483647 h 1984"/>
              <a:gd name="T80" fmla="*/ 2147483647 w 1628"/>
              <a:gd name="T81" fmla="*/ 2147483647 h 1984"/>
              <a:gd name="T82" fmla="*/ 2147483647 w 1628"/>
              <a:gd name="T83" fmla="*/ 2147483647 h 1984"/>
              <a:gd name="T84" fmla="*/ 2147483647 w 1628"/>
              <a:gd name="T85" fmla="*/ 2147483647 h 1984"/>
              <a:gd name="T86" fmla="*/ 2147483647 w 1628"/>
              <a:gd name="T87" fmla="*/ 2147483647 h 1984"/>
              <a:gd name="T88" fmla="*/ 2147483647 w 1628"/>
              <a:gd name="T89" fmla="*/ 2147483647 h 1984"/>
              <a:gd name="T90" fmla="*/ 2147483647 w 1628"/>
              <a:gd name="T91" fmla="*/ 2147483647 h 1984"/>
              <a:gd name="T92" fmla="*/ 2147483647 w 1628"/>
              <a:gd name="T93" fmla="*/ 2147483647 h 1984"/>
              <a:gd name="T94" fmla="*/ 2147483647 w 1628"/>
              <a:gd name="T95" fmla="*/ 2147483647 h 1984"/>
              <a:gd name="T96" fmla="*/ 2147483647 w 1628"/>
              <a:gd name="T97" fmla="*/ 2147483647 h 1984"/>
              <a:gd name="T98" fmla="*/ 2147483647 w 1628"/>
              <a:gd name="T99" fmla="*/ 2147483647 h 1984"/>
              <a:gd name="T100" fmla="*/ 2147483647 w 1628"/>
              <a:gd name="T101" fmla="*/ 2147483647 h 1984"/>
              <a:gd name="T102" fmla="*/ 2147483647 w 1628"/>
              <a:gd name="T103" fmla="*/ 2147483647 h 1984"/>
              <a:gd name="T104" fmla="*/ 2147483647 w 1628"/>
              <a:gd name="T105" fmla="*/ 2147483647 h 1984"/>
              <a:gd name="T106" fmla="*/ 2147483647 w 1628"/>
              <a:gd name="T107" fmla="*/ 2147483647 h 1984"/>
              <a:gd name="T108" fmla="*/ 2147483647 w 1628"/>
              <a:gd name="T109" fmla="*/ 2147483647 h 1984"/>
              <a:gd name="T110" fmla="*/ 2147483647 w 1628"/>
              <a:gd name="T111" fmla="*/ 2147483647 h 1984"/>
              <a:gd name="T112" fmla="*/ 2147483647 w 1628"/>
              <a:gd name="T113" fmla="*/ 2147483647 h 1984"/>
              <a:gd name="T114" fmla="*/ 2147483647 w 1628"/>
              <a:gd name="T115" fmla="*/ 2147483647 h 1984"/>
              <a:gd name="T116" fmla="*/ 2147483647 w 1628"/>
              <a:gd name="T117" fmla="*/ 2147483647 h 1984"/>
              <a:gd name="T118" fmla="*/ 2147483647 w 1628"/>
              <a:gd name="T119" fmla="*/ 2147483647 h 1984"/>
              <a:gd name="T120" fmla="*/ 2147483647 w 1628"/>
              <a:gd name="T121" fmla="*/ 2147483647 h 1984"/>
              <a:gd name="T122" fmla="*/ 2147483647 w 1628"/>
              <a:gd name="T123" fmla="*/ 2147483647 h 198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28"/>
              <a:gd name="T187" fmla="*/ 0 h 1984"/>
              <a:gd name="T188" fmla="*/ 1628 w 1628"/>
              <a:gd name="T189" fmla="*/ 1984 h 198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28" h="1984">
                <a:moveTo>
                  <a:pt x="1628" y="425"/>
                </a:moveTo>
                <a:lnTo>
                  <a:pt x="1625" y="423"/>
                </a:lnTo>
                <a:lnTo>
                  <a:pt x="1623" y="423"/>
                </a:lnTo>
                <a:lnTo>
                  <a:pt x="1625" y="420"/>
                </a:lnTo>
                <a:lnTo>
                  <a:pt x="1623" y="418"/>
                </a:lnTo>
                <a:lnTo>
                  <a:pt x="1618" y="418"/>
                </a:lnTo>
                <a:lnTo>
                  <a:pt x="1618" y="420"/>
                </a:lnTo>
                <a:lnTo>
                  <a:pt x="1616" y="420"/>
                </a:lnTo>
                <a:lnTo>
                  <a:pt x="1616" y="418"/>
                </a:lnTo>
                <a:lnTo>
                  <a:pt x="1616" y="420"/>
                </a:lnTo>
                <a:lnTo>
                  <a:pt x="1613" y="420"/>
                </a:lnTo>
                <a:lnTo>
                  <a:pt x="1616" y="423"/>
                </a:lnTo>
                <a:lnTo>
                  <a:pt x="1613" y="423"/>
                </a:lnTo>
                <a:lnTo>
                  <a:pt x="1611" y="423"/>
                </a:lnTo>
                <a:lnTo>
                  <a:pt x="1611" y="420"/>
                </a:lnTo>
                <a:lnTo>
                  <a:pt x="1606" y="418"/>
                </a:lnTo>
                <a:lnTo>
                  <a:pt x="1609" y="418"/>
                </a:lnTo>
                <a:lnTo>
                  <a:pt x="1606" y="413"/>
                </a:lnTo>
                <a:lnTo>
                  <a:pt x="1604" y="413"/>
                </a:lnTo>
                <a:lnTo>
                  <a:pt x="1604" y="411"/>
                </a:lnTo>
                <a:lnTo>
                  <a:pt x="1602" y="411"/>
                </a:lnTo>
                <a:lnTo>
                  <a:pt x="1599" y="411"/>
                </a:lnTo>
                <a:lnTo>
                  <a:pt x="1599" y="408"/>
                </a:lnTo>
                <a:lnTo>
                  <a:pt x="1595" y="408"/>
                </a:lnTo>
                <a:lnTo>
                  <a:pt x="1592" y="408"/>
                </a:lnTo>
                <a:lnTo>
                  <a:pt x="1592" y="406"/>
                </a:lnTo>
                <a:lnTo>
                  <a:pt x="1595" y="406"/>
                </a:lnTo>
                <a:lnTo>
                  <a:pt x="1595" y="401"/>
                </a:lnTo>
                <a:lnTo>
                  <a:pt x="1592" y="401"/>
                </a:lnTo>
                <a:lnTo>
                  <a:pt x="1592" y="399"/>
                </a:lnTo>
                <a:lnTo>
                  <a:pt x="1592" y="397"/>
                </a:lnTo>
                <a:lnTo>
                  <a:pt x="1592" y="394"/>
                </a:lnTo>
                <a:lnTo>
                  <a:pt x="1590" y="394"/>
                </a:lnTo>
                <a:lnTo>
                  <a:pt x="1587" y="394"/>
                </a:lnTo>
                <a:lnTo>
                  <a:pt x="1585" y="392"/>
                </a:lnTo>
                <a:lnTo>
                  <a:pt x="1583" y="392"/>
                </a:lnTo>
                <a:lnTo>
                  <a:pt x="1583" y="387"/>
                </a:lnTo>
                <a:lnTo>
                  <a:pt x="1583" y="385"/>
                </a:lnTo>
                <a:lnTo>
                  <a:pt x="1585" y="387"/>
                </a:lnTo>
                <a:lnTo>
                  <a:pt x="1585" y="385"/>
                </a:lnTo>
                <a:lnTo>
                  <a:pt x="1583" y="382"/>
                </a:lnTo>
                <a:lnTo>
                  <a:pt x="1580" y="382"/>
                </a:lnTo>
                <a:lnTo>
                  <a:pt x="1578" y="380"/>
                </a:lnTo>
                <a:lnTo>
                  <a:pt x="1576" y="378"/>
                </a:lnTo>
                <a:lnTo>
                  <a:pt x="1573" y="378"/>
                </a:lnTo>
                <a:lnTo>
                  <a:pt x="1576" y="375"/>
                </a:lnTo>
                <a:lnTo>
                  <a:pt x="1573" y="375"/>
                </a:lnTo>
                <a:lnTo>
                  <a:pt x="1571" y="378"/>
                </a:lnTo>
                <a:lnTo>
                  <a:pt x="1571" y="375"/>
                </a:lnTo>
                <a:lnTo>
                  <a:pt x="1568" y="373"/>
                </a:lnTo>
                <a:lnTo>
                  <a:pt x="1566" y="375"/>
                </a:lnTo>
                <a:lnTo>
                  <a:pt x="1566" y="378"/>
                </a:lnTo>
                <a:lnTo>
                  <a:pt x="1564" y="373"/>
                </a:lnTo>
                <a:lnTo>
                  <a:pt x="1559" y="370"/>
                </a:lnTo>
                <a:lnTo>
                  <a:pt x="1559" y="373"/>
                </a:lnTo>
                <a:lnTo>
                  <a:pt x="1557" y="373"/>
                </a:lnTo>
                <a:lnTo>
                  <a:pt x="1554" y="373"/>
                </a:lnTo>
                <a:lnTo>
                  <a:pt x="1552" y="370"/>
                </a:lnTo>
                <a:lnTo>
                  <a:pt x="1547" y="373"/>
                </a:lnTo>
                <a:lnTo>
                  <a:pt x="1545" y="373"/>
                </a:lnTo>
                <a:lnTo>
                  <a:pt x="1542" y="373"/>
                </a:lnTo>
                <a:lnTo>
                  <a:pt x="1540" y="373"/>
                </a:lnTo>
                <a:lnTo>
                  <a:pt x="1538" y="373"/>
                </a:lnTo>
                <a:lnTo>
                  <a:pt x="1531" y="370"/>
                </a:lnTo>
                <a:lnTo>
                  <a:pt x="1528" y="373"/>
                </a:lnTo>
                <a:lnTo>
                  <a:pt x="1526" y="373"/>
                </a:lnTo>
                <a:lnTo>
                  <a:pt x="1523" y="373"/>
                </a:lnTo>
                <a:lnTo>
                  <a:pt x="1523" y="370"/>
                </a:lnTo>
                <a:lnTo>
                  <a:pt x="1521" y="370"/>
                </a:lnTo>
                <a:lnTo>
                  <a:pt x="1523" y="373"/>
                </a:lnTo>
                <a:lnTo>
                  <a:pt x="1521" y="375"/>
                </a:lnTo>
                <a:lnTo>
                  <a:pt x="1519" y="370"/>
                </a:lnTo>
                <a:lnTo>
                  <a:pt x="1516" y="370"/>
                </a:lnTo>
                <a:lnTo>
                  <a:pt x="1514" y="370"/>
                </a:lnTo>
                <a:lnTo>
                  <a:pt x="1512" y="370"/>
                </a:lnTo>
                <a:lnTo>
                  <a:pt x="1509" y="370"/>
                </a:lnTo>
                <a:lnTo>
                  <a:pt x="1504" y="373"/>
                </a:lnTo>
                <a:lnTo>
                  <a:pt x="1502" y="370"/>
                </a:lnTo>
                <a:lnTo>
                  <a:pt x="1500" y="370"/>
                </a:lnTo>
                <a:lnTo>
                  <a:pt x="1500" y="368"/>
                </a:lnTo>
                <a:lnTo>
                  <a:pt x="1497" y="368"/>
                </a:lnTo>
                <a:lnTo>
                  <a:pt x="1495" y="366"/>
                </a:lnTo>
                <a:lnTo>
                  <a:pt x="1493" y="361"/>
                </a:lnTo>
                <a:lnTo>
                  <a:pt x="1488" y="359"/>
                </a:lnTo>
                <a:lnTo>
                  <a:pt x="1490" y="356"/>
                </a:lnTo>
                <a:lnTo>
                  <a:pt x="1490" y="354"/>
                </a:lnTo>
                <a:lnTo>
                  <a:pt x="1493" y="354"/>
                </a:lnTo>
                <a:lnTo>
                  <a:pt x="1495" y="354"/>
                </a:lnTo>
                <a:lnTo>
                  <a:pt x="1495" y="351"/>
                </a:lnTo>
                <a:lnTo>
                  <a:pt x="1495" y="349"/>
                </a:lnTo>
                <a:lnTo>
                  <a:pt x="1493" y="349"/>
                </a:lnTo>
                <a:lnTo>
                  <a:pt x="1490" y="349"/>
                </a:lnTo>
                <a:lnTo>
                  <a:pt x="1490" y="347"/>
                </a:lnTo>
                <a:lnTo>
                  <a:pt x="1490" y="344"/>
                </a:lnTo>
                <a:lnTo>
                  <a:pt x="1490" y="342"/>
                </a:lnTo>
                <a:lnTo>
                  <a:pt x="1490" y="340"/>
                </a:lnTo>
                <a:lnTo>
                  <a:pt x="1493" y="337"/>
                </a:lnTo>
                <a:lnTo>
                  <a:pt x="1493" y="335"/>
                </a:lnTo>
                <a:lnTo>
                  <a:pt x="1495" y="332"/>
                </a:lnTo>
                <a:lnTo>
                  <a:pt x="1495" y="330"/>
                </a:lnTo>
                <a:lnTo>
                  <a:pt x="1495" y="328"/>
                </a:lnTo>
                <a:lnTo>
                  <a:pt x="1493" y="328"/>
                </a:lnTo>
                <a:lnTo>
                  <a:pt x="1493" y="325"/>
                </a:lnTo>
                <a:lnTo>
                  <a:pt x="1490" y="318"/>
                </a:lnTo>
                <a:lnTo>
                  <a:pt x="1490" y="313"/>
                </a:lnTo>
                <a:lnTo>
                  <a:pt x="1488" y="306"/>
                </a:lnTo>
                <a:lnTo>
                  <a:pt x="1488" y="304"/>
                </a:lnTo>
                <a:lnTo>
                  <a:pt x="1486" y="299"/>
                </a:lnTo>
                <a:lnTo>
                  <a:pt x="1483" y="285"/>
                </a:lnTo>
                <a:lnTo>
                  <a:pt x="1483" y="280"/>
                </a:lnTo>
                <a:lnTo>
                  <a:pt x="1483" y="278"/>
                </a:lnTo>
                <a:lnTo>
                  <a:pt x="1483" y="275"/>
                </a:lnTo>
                <a:lnTo>
                  <a:pt x="1483" y="273"/>
                </a:lnTo>
                <a:lnTo>
                  <a:pt x="1481" y="268"/>
                </a:lnTo>
                <a:lnTo>
                  <a:pt x="1481" y="264"/>
                </a:lnTo>
                <a:lnTo>
                  <a:pt x="1478" y="249"/>
                </a:lnTo>
                <a:lnTo>
                  <a:pt x="1478" y="245"/>
                </a:lnTo>
                <a:lnTo>
                  <a:pt x="1476" y="238"/>
                </a:lnTo>
                <a:lnTo>
                  <a:pt x="1476" y="233"/>
                </a:lnTo>
                <a:lnTo>
                  <a:pt x="1476" y="230"/>
                </a:lnTo>
                <a:lnTo>
                  <a:pt x="1474" y="226"/>
                </a:lnTo>
                <a:lnTo>
                  <a:pt x="1474" y="223"/>
                </a:lnTo>
                <a:lnTo>
                  <a:pt x="1469" y="209"/>
                </a:lnTo>
                <a:lnTo>
                  <a:pt x="1469" y="204"/>
                </a:lnTo>
                <a:lnTo>
                  <a:pt x="1469" y="202"/>
                </a:lnTo>
                <a:lnTo>
                  <a:pt x="1469" y="200"/>
                </a:lnTo>
                <a:lnTo>
                  <a:pt x="1469" y="197"/>
                </a:lnTo>
                <a:lnTo>
                  <a:pt x="1467" y="192"/>
                </a:lnTo>
                <a:lnTo>
                  <a:pt x="1467" y="188"/>
                </a:lnTo>
                <a:lnTo>
                  <a:pt x="1467" y="185"/>
                </a:lnTo>
                <a:lnTo>
                  <a:pt x="1464" y="176"/>
                </a:lnTo>
                <a:lnTo>
                  <a:pt x="1464" y="173"/>
                </a:lnTo>
                <a:lnTo>
                  <a:pt x="1462" y="171"/>
                </a:lnTo>
                <a:lnTo>
                  <a:pt x="1459" y="169"/>
                </a:lnTo>
                <a:lnTo>
                  <a:pt x="1459" y="166"/>
                </a:lnTo>
                <a:lnTo>
                  <a:pt x="1455" y="162"/>
                </a:lnTo>
                <a:lnTo>
                  <a:pt x="1452" y="162"/>
                </a:lnTo>
                <a:lnTo>
                  <a:pt x="1450" y="154"/>
                </a:lnTo>
                <a:lnTo>
                  <a:pt x="1448" y="152"/>
                </a:lnTo>
                <a:lnTo>
                  <a:pt x="1445" y="147"/>
                </a:lnTo>
                <a:lnTo>
                  <a:pt x="1440" y="143"/>
                </a:lnTo>
                <a:lnTo>
                  <a:pt x="1436" y="135"/>
                </a:lnTo>
                <a:lnTo>
                  <a:pt x="1436" y="133"/>
                </a:lnTo>
                <a:lnTo>
                  <a:pt x="1433" y="133"/>
                </a:lnTo>
                <a:lnTo>
                  <a:pt x="1431" y="131"/>
                </a:lnTo>
                <a:lnTo>
                  <a:pt x="1431" y="128"/>
                </a:lnTo>
                <a:lnTo>
                  <a:pt x="1424" y="119"/>
                </a:lnTo>
                <a:lnTo>
                  <a:pt x="1422" y="116"/>
                </a:lnTo>
                <a:lnTo>
                  <a:pt x="1410" y="100"/>
                </a:lnTo>
                <a:lnTo>
                  <a:pt x="1410" y="97"/>
                </a:lnTo>
                <a:lnTo>
                  <a:pt x="1405" y="93"/>
                </a:lnTo>
                <a:lnTo>
                  <a:pt x="1405" y="90"/>
                </a:lnTo>
                <a:lnTo>
                  <a:pt x="1403" y="90"/>
                </a:lnTo>
                <a:lnTo>
                  <a:pt x="1403" y="88"/>
                </a:lnTo>
                <a:lnTo>
                  <a:pt x="1398" y="86"/>
                </a:lnTo>
                <a:lnTo>
                  <a:pt x="1398" y="81"/>
                </a:lnTo>
                <a:lnTo>
                  <a:pt x="1388" y="67"/>
                </a:lnTo>
                <a:lnTo>
                  <a:pt x="1386" y="64"/>
                </a:lnTo>
                <a:lnTo>
                  <a:pt x="1384" y="62"/>
                </a:lnTo>
                <a:lnTo>
                  <a:pt x="1381" y="59"/>
                </a:lnTo>
                <a:lnTo>
                  <a:pt x="1381" y="57"/>
                </a:lnTo>
                <a:lnTo>
                  <a:pt x="1379" y="55"/>
                </a:lnTo>
                <a:lnTo>
                  <a:pt x="1377" y="50"/>
                </a:lnTo>
                <a:lnTo>
                  <a:pt x="1377" y="48"/>
                </a:lnTo>
                <a:lnTo>
                  <a:pt x="1374" y="48"/>
                </a:lnTo>
                <a:lnTo>
                  <a:pt x="1374" y="45"/>
                </a:lnTo>
                <a:lnTo>
                  <a:pt x="1362" y="31"/>
                </a:lnTo>
                <a:lnTo>
                  <a:pt x="1362" y="29"/>
                </a:lnTo>
                <a:lnTo>
                  <a:pt x="1360" y="29"/>
                </a:lnTo>
                <a:lnTo>
                  <a:pt x="1360" y="26"/>
                </a:lnTo>
                <a:lnTo>
                  <a:pt x="1358" y="24"/>
                </a:lnTo>
                <a:lnTo>
                  <a:pt x="1353" y="19"/>
                </a:lnTo>
                <a:lnTo>
                  <a:pt x="1350" y="14"/>
                </a:lnTo>
                <a:lnTo>
                  <a:pt x="1348" y="12"/>
                </a:lnTo>
                <a:lnTo>
                  <a:pt x="1341" y="3"/>
                </a:lnTo>
                <a:lnTo>
                  <a:pt x="1339" y="0"/>
                </a:lnTo>
                <a:lnTo>
                  <a:pt x="1336" y="0"/>
                </a:lnTo>
                <a:lnTo>
                  <a:pt x="1334" y="0"/>
                </a:lnTo>
                <a:lnTo>
                  <a:pt x="1329" y="0"/>
                </a:lnTo>
                <a:lnTo>
                  <a:pt x="1327" y="0"/>
                </a:lnTo>
                <a:lnTo>
                  <a:pt x="1324" y="0"/>
                </a:lnTo>
                <a:lnTo>
                  <a:pt x="1320" y="0"/>
                </a:lnTo>
                <a:lnTo>
                  <a:pt x="1315" y="0"/>
                </a:lnTo>
                <a:lnTo>
                  <a:pt x="1296" y="0"/>
                </a:lnTo>
                <a:lnTo>
                  <a:pt x="1294" y="0"/>
                </a:lnTo>
                <a:lnTo>
                  <a:pt x="1291" y="0"/>
                </a:lnTo>
                <a:lnTo>
                  <a:pt x="1289" y="0"/>
                </a:lnTo>
                <a:lnTo>
                  <a:pt x="1284" y="0"/>
                </a:lnTo>
                <a:lnTo>
                  <a:pt x="1279" y="0"/>
                </a:lnTo>
                <a:lnTo>
                  <a:pt x="1277" y="0"/>
                </a:lnTo>
                <a:lnTo>
                  <a:pt x="1275" y="0"/>
                </a:lnTo>
                <a:lnTo>
                  <a:pt x="1270" y="0"/>
                </a:lnTo>
                <a:lnTo>
                  <a:pt x="1267" y="0"/>
                </a:lnTo>
                <a:lnTo>
                  <a:pt x="1265" y="0"/>
                </a:lnTo>
                <a:lnTo>
                  <a:pt x="1263" y="0"/>
                </a:lnTo>
                <a:lnTo>
                  <a:pt x="1260" y="0"/>
                </a:lnTo>
                <a:lnTo>
                  <a:pt x="1258" y="0"/>
                </a:lnTo>
                <a:lnTo>
                  <a:pt x="1258" y="5"/>
                </a:lnTo>
                <a:lnTo>
                  <a:pt x="1253" y="7"/>
                </a:lnTo>
                <a:lnTo>
                  <a:pt x="1251" y="10"/>
                </a:lnTo>
                <a:lnTo>
                  <a:pt x="1249" y="10"/>
                </a:lnTo>
                <a:lnTo>
                  <a:pt x="1249" y="12"/>
                </a:lnTo>
                <a:lnTo>
                  <a:pt x="1249" y="14"/>
                </a:lnTo>
                <a:lnTo>
                  <a:pt x="1246" y="14"/>
                </a:lnTo>
                <a:lnTo>
                  <a:pt x="1244" y="17"/>
                </a:lnTo>
                <a:lnTo>
                  <a:pt x="1241" y="17"/>
                </a:lnTo>
                <a:lnTo>
                  <a:pt x="1241" y="19"/>
                </a:lnTo>
                <a:lnTo>
                  <a:pt x="1239" y="22"/>
                </a:lnTo>
                <a:lnTo>
                  <a:pt x="1239" y="24"/>
                </a:lnTo>
                <a:lnTo>
                  <a:pt x="1237" y="26"/>
                </a:lnTo>
                <a:lnTo>
                  <a:pt x="1234" y="26"/>
                </a:lnTo>
                <a:lnTo>
                  <a:pt x="1234" y="29"/>
                </a:lnTo>
                <a:lnTo>
                  <a:pt x="1234" y="31"/>
                </a:lnTo>
                <a:lnTo>
                  <a:pt x="1239" y="31"/>
                </a:lnTo>
                <a:lnTo>
                  <a:pt x="1239" y="33"/>
                </a:lnTo>
                <a:lnTo>
                  <a:pt x="1237" y="33"/>
                </a:lnTo>
                <a:lnTo>
                  <a:pt x="1234" y="36"/>
                </a:lnTo>
                <a:lnTo>
                  <a:pt x="1232" y="33"/>
                </a:lnTo>
                <a:lnTo>
                  <a:pt x="1230" y="33"/>
                </a:lnTo>
                <a:lnTo>
                  <a:pt x="1230" y="38"/>
                </a:lnTo>
                <a:lnTo>
                  <a:pt x="1232" y="38"/>
                </a:lnTo>
                <a:lnTo>
                  <a:pt x="1232" y="41"/>
                </a:lnTo>
                <a:lnTo>
                  <a:pt x="1232" y="43"/>
                </a:lnTo>
                <a:lnTo>
                  <a:pt x="1230" y="43"/>
                </a:lnTo>
                <a:lnTo>
                  <a:pt x="1227" y="43"/>
                </a:lnTo>
                <a:lnTo>
                  <a:pt x="1227" y="45"/>
                </a:lnTo>
                <a:lnTo>
                  <a:pt x="1225" y="43"/>
                </a:lnTo>
                <a:lnTo>
                  <a:pt x="1225" y="45"/>
                </a:lnTo>
                <a:lnTo>
                  <a:pt x="1225" y="48"/>
                </a:lnTo>
                <a:lnTo>
                  <a:pt x="1225" y="52"/>
                </a:lnTo>
                <a:lnTo>
                  <a:pt x="1220" y="52"/>
                </a:lnTo>
                <a:lnTo>
                  <a:pt x="1220" y="55"/>
                </a:lnTo>
                <a:lnTo>
                  <a:pt x="1218" y="55"/>
                </a:lnTo>
                <a:lnTo>
                  <a:pt x="1218" y="50"/>
                </a:lnTo>
                <a:lnTo>
                  <a:pt x="1215" y="48"/>
                </a:lnTo>
                <a:lnTo>
                  <a:pt x="1211" y="50"/>
                </a:lnTo>
                <a:lnTo>
                  <a:pt x="1211" y="52"/>
                </a:lnTo>
                <a:lnTo>
                  <a:pt x="1211" y="55"/>
                </a:lnTo>
                <a:lnTo>
                  <a:pt x="1208" y="55"/>
                </a:lnTo>
                <a:lnTo>
                  <a:pt x="1206" y="55"/>
                </a:lnTo>
                <a:lnTo>
                  <a:pt x="1204" y="52"/>
                </a:lnTo>
                <a:lnTo>
                  <a:pt x="1206" y="50"/>
                </a:lnTo>
                <a:lnTo>
                  <a:pt x="1206" y="48"/>
                </a:lnTo>
                <a:lnTo>
                  <a:pt x="1206" y="45"/>
                </a:lnTo>
                <a:lnTo>
                  <a:pt x="1204" y="48"/>
                </a:lnTo>
                <a:lnTo>
                  <a:pt x="1201" y="48"/>
                </a:lnTo>
                <a:lnTo>
                  <a:pt x="1199" y="48"/>
                </a:lnTo>
                <a:lnTo>
                  <a:pt x="1201" y="50"/>
                </a:lnTo>
                <a:lnTo>
                  <a:pt x="1201" y="52"/>
                </a:lnTo>
                <a:lnTo>
                  <a:pt x="1199" y="52"/>
                </a:lnTo>
                <a:lnTo>
                  <a:pt x="1196" y="48"/>
                </a:lnTo>
                <a:lnTo>
                  <a:pt x="1194" y="50"/>
                </a:lnTo>
                <a:lnTo>
                  <a:pt x="1192" y="55"/>
                </a:lnTo>
                <a:lnTo>
                  <a:pt x="1189" y="55"/>
                </a:lnTo>
                <a:lnTo>
                  <a:pt x="1189" y="52"/>
                </a:lnTo>
                <a:lnTo>
                  <a:pt x="1187" y="52"/>
                </a:lnTo>
                <a:lnTo>
                  <a:pt x="1185" y="52"/>
                </a:lnTo>
                <a:lnTo>
                  <a:pt x="1185" y="50"/>
                </a:lnTo>
                <a:lnTo>
                  <a:pt x="1185" y="48"/>
                </a:lnTo>
                <a:lnTo>
                  <a:pt x="1187" y="48"/>
                </a:lnTo>
                <a:lnTo>
                  <a:pt x="1189" y="45"/>
                </a:lnTo>
                <a:lnTo>
                  <a:pt x="1187" y="45"/>
                </a:lnTo>
                <a:lnTo>
                  <a:pt x="1185" y="45"/>
                </a:lnTo>
                <a:lnTo>
                  <a:pt x="1182" y="48"/>
                </a:lnTo>
                <a:lnTo>
                  <a:pt x="1180" y="45"/>
                </a:lnTo>
                <a:lnTo>
                  <a:pt x="1180" y="48"/>
                </a:lnTo>
                <a:lnTo>
                  <a:pt x="1180" y="50"/>
                </a:lnTo>
                <a:lnTo>
                  <a:pt x="1180" y="52"/>
                </a:lnTo>
                <a:lnTo>
                  <a:pt x="1177" y="52"/>
                </a:lnTo>
                <a:lnTo>
                  <a:pt x="1173" y="48"/>
                </a:lnTo>
                <a:lnTo>
                  <a:pt x="1173" y="50"/>
                </a:lnTo>
                <a:lnTo>
                  <a:pt x="1170" y="55"/>
                </a:lnTo>
                <a:lnTo>
                  <a:pt x="1168" y="55"/>
                </a:lnTo>
                <a:lnTo>
                  <a:pt x="1166" y="55"/>
                </a:lnTo>
                <a:lnTo>
                  <a:pt x="1161" y="55"/>
                </a:lnTo>
                <a:lnTo>
                  <a:pt x="1158" y="55"/>
                </a:lnTo>
                <a:lnTo>
                  <a:pt x="1156" y="55"/>
                </a:lnTo>
                <a:lnTo>
                  <a:pt x="1156" y="59"/>
                </a:lnTo>
                <a:lnTo>
                  <a:pt x="1154" y="57"/>
                </a:lnTo>
                <a:lnTo>
                  <a:pt x="1154" y="55"/>
                </a:lnTo>
                <a:lnTo>
                  <a:pt x="1151" y="57"/>
                </a:lnTo>
                <a:lnTo>
                  <a:pt x="1149" y="57"/>
                </a:lnTo>
                <a:lnTo>
                  <a:pt x="1147" y="59"/>
                </a:lnTo>
                <a:lnTo>
                  <a:pt x="1144" y="62"/>
                </a:lnTo>
                <a:lnTo>
                  <a:pt x="1140" y="62"/>
                </a:lnTo>
                <a:lnTo>
                  <a:pt x="1137" y="62"/>
                </a:lnTo>
                <a:lnTo>
                  <a:pt x="1137" y="59"/>
                </a:lnTo>
                <a:lnTo>
                  <a:pt x="1132" y="59"/>
                </a:lnTo>
                <a:lnTo>
                  <a:pt x="1130" y="59"/>
                </a:lnTo>
                <a:lnTo>
                  <a:pt x="1130" y="62"/>
                </a:lnTo>
                <a:lnTo>
                  <a:pt x="1132" y="64"/>
                </a:lnTo>
                <a:lnTo>
                  <a:pt x="1132" y="67"/>
                </a:lnTo>
                <a:lnTo>
                  <a:pt x="1130" y="67"/>
                </a:lnTo>
                <a:lnTo>
                  <a:pt x="1128" y="64"/>
                </a:lnTo>
                <a:lnTo>
                  <a:pt x="1125" y="64"/>
                </a:lnTo>
                <a:lnTo>
                  <a:pt x="1125" y="67"/>
                </a:lnTo>
                <a:lnTo>
                  <a:pt x="1128" y="67"/>
                </a:lnTo>
                <a:lnTo>
                  <a:pt x="1128" y="69"/>
                </a:lnTo>
                <a:lnTo>
                  <a:pt x="1128" y="71"/>
                </a:lnTo>
                <a:lnTo>
                  <a:pt x="1125" y="71"/>
                </a:lnTo>
                <a:lnTo>
                  <a:pt x="1125" y="74"/>
                </a:lnTo>
                <a:lnTo>
                  <a:pt x="1128" y="74"/>
                </a:lnTo>
                <a:lnTo>
                  <a:pt x="1128" y="76"/>
                </a:lnTo>
                <a:lnTo>
                  <a:pt x="1125" y="74"/>
                </a:lnTo>
                <a:lnTo>
                  <a:pt x="1123" y="74"/>
                </a:lnTo>
                <a:lnTo>
                  <a:pt x="1121" y="74"/>
                </a:lnTo>
                <a:lnTo>
                  <a:pt x="1121" y="76"/>
                </a:lnTo>
                <a:lnTo>
                  <a:pt x="1123" y="76"/>
                </a:lnTo>
                <a:lnTo>
                  <a:pt x="1121" y="76"/>
                </a:lnTo>
                <a:lnTo>
                  <a:pt x="1118" y="78"/>
                </a:lnTo>
                <a:lnTo>
                  <a:pt x="1116" y="78"/>
                </a:lnTo>
                <a:lnTo>
                  <a:pt x="1121" y="78"/>
                </a:lnTo>
                <a:lnTo>
                  <a:pt x="1121" y="81"/>
                </a:lnTo>
                <a:lnTo>
                  <a:pt x="1121" y="86"/>
                </a:lnTo>
                <a:lnTo>
                  <a:pt x="1118" y="86"/>
                </a:lnTo>
                <a:lnTo>
                  <a:pt x="1118" y="83"/>
                </a:lnTo>
                <a:lnTo>
                  <a:pt x="1116" y="83"/>
                </a:lnTo>
                <a:lnTo>
                  <a:pt x="1116" y="86"/>
                </a:lnTo>
                <a:lnTo>
                  <a:pt x="1116" y="88"/>
                </a:lnTo>
                <a:lnTo>
                  <a:pt x="1113" y="90"/>
                </a:lnTo>
                <a:lnTo>
                  <a:pt x="1111" y="90"/>
                </a:lnTo>
                <a:lnTo>
                  <a:pt x="1109" y="93"/>
                </a:lnTo>
                <a:lnTo>
                  <a:pt x="1109" y="97"/>
                </a:lnTo>
                <a:lnTo>
                  <a:pt x="1106" y="97"/>
                </a:lnTo>
                <a:lnTo>
                  <a:pt x="1102" y="97"/>
                </a:lnTo>
                <a:lnTo>
                  <a:pt x="1099" y="100"/>
                </a:lnTo>
                <a:lnTo>
                  <a:pt x="1097" y="100"/>
                </a:lnTo>
                <a:lnTo>
                  <a:pt x="1094" y="102"/>
                </a:lnTo>
                <a:lnTo>
                  <a:pt x="1094" y="105"/>
                </a:lnTo>
                <a:lnTo>
                  <a:pt x="1094" y="107"/>
                </a:lnTo>
                <a:lnTo>
                  <a:pt x="1092" y="107"/>
                </a:lnTo>
                <a:lnTo>
                  <a:pt x="1087" y="107"/>
                </a:lnTo>
                <a:lnTo>
                  <a:pt x="1087" y="109"/>
                </a:lnTo>
                <a:lnTo>
                  <a:pt x="1087" y="112"/>
                </a:lnTo>
                <a:lnTo>
                  <a:pt x="1090" y="112"/>
                </a:lnTo>
                <a:lnTo>
                  <a:pt x="1087" y="112"/>
                </a:lnTo>
                <a:lnTo>
                  <a:pt x="1085" y="112"/>
                </a:lnTo>
                <a:lnTo>
                  <a:pt x="1085" y="109"/>
                </a:lnTo>
                <a:lnTo>
                  <a:pt x="1083" y="109"/>
                </a:lnTo>
                <a:lnTo>
                  <a:pt x="1080" y="109"/>
                </a:lnTo>
                <a:lnTo>
                  <a:pt x="1080" y="112"/>
                </a:lnTo>
                <a:lnTo>
                  <a:pt x="1083" y="114"/>
                </a:lnTo>
                <a:lnTo>
                  <a:pt x="1080" y="116"/>
                </a:lnTo>
                <a:lnTo>
                  <a:pt x="1078" y="121"/>
                </a:lnTo>
                <a:lnTo>
                  <a:pt x="1076" y="121"/>
                </a:lnTo>
                <a:lnTo>
                  <a:pt x="1073" y="121"/>
                </a:lnTo>
                <a:lnTo>
                  <a:pt x="1073" y="119"/>
                </a:lnTo>
                <a:lnTo>
                  <a:pt x="1073" y="116"/>
                </a:lnTo>
                <a:lnTo>
                  <a:pt x="1071" y="116"/>
                </a:lnTo>
                <a:lnTo>
                  <a:pt x="1071" y="119"/>
                </a:lnTo>
                <a:lnTo>
                  <a:pt x="1068" y="119"/>
                </a:lnTo>
                <a:lnTo>
                  <a:pt x="1068" y="116"/>
                </a:lnTo>
                <a:lnTo>
                  <a:pt x="1068" y="114"/>
                </a:lnTo>
                <a:lnTo>
                  <a:pt x="1066" y="114"/>
                </a:lnTo>
                <a:lnTo>
                  <a:pt x="1066" y="119"/>
                </a:lnTo>
                <a:lnTo>
                  <a:pt x="1064" y="121"/>
                </a:lnTo>
                <a:lnTo>
                  <a:pt x="1061" y="121"/>
                </a:lnTo>
                <a:lnTo>
                  <a:pt x="1059" y="119"/>
                </a:lnTo>
                <a:lnTo>
                  <a:pt x="1054" y="119"/>
                </a:lnTo>
                <a:lnTo>
                  <a:pt x="1052" y="119"/>
                </a:lnTo>
                <a:lnTo>
                  <a:pt x="1054" y="121"/>
                </a:lnTo>
                <a:lnTo>
                  <a:pt x="1054" y="124"/>
                </a:lnTo>
                <a:lnTo>
                  <a:pt x="1052" y="121"/>
                </a:lnTo>
                <a:lnTo>
                  <a:pt x="1049" y="121"/>
                </a:lnTo>
                <a:lnTo>
                  <a:pt x="1049" y="126"/>
                </a:lnTo>
                <a:lnTo>
                  <a:pt x="1049" y="128"/>
                </a:lnTo>
                <a:lnTo>
                  <a:pt x="1047" y="131"/>
                </a:lnTo>
                <a:lnTo>
                  <a:pt x="1049" y="133"/>
                </a:lnTo>
                <a:lnTo>
                  <a:pt x="1047" y="133"/>
                </a:lnTo>
                <a:lnTo>
                  <a:pt x="1045" y="135"/>
                </a:lnTo>
                <a:lnTo>
                  <a:pt x="1042" y="135"/>
                </a:lnTo>
                <a:lnTo>
                  <a:pt x="1042" y="140"/>
                </a:lnTo>
                <a:lnTo>
                  <a:pt x="1040" y="140"/>
                </a:lnTo>
                <a:lnTo>
                  <a:pt x="1040" y="138"/>
                </a:lnTo>
                <a:lnTo>
                  <a:pt x="1038" y="138"/>
                </a:lnTo>
                <a:lnTo>
                  <a:pt x="1038" y="140"/>
                </a:lnTo>
                <a:lnTo>
                  <a:pt x="1040" y="143"/>
                </a:lnTo>
                <a:lnTo>
                  <a:pt x="1042" y="143"/>
                </a:lnTo>
                <a:lnTo>
                  <a:pt x="1045" y="143"/>
                </a:lnTo>
                <a:lnTo>
                  <a:pt x="1047" y="143"/>
                </a:lnTo>
                <a:lnTo>
                  <a:pt x="1042" y="145"/>
                </a:lnTo>
                <a:lnTo>
                  <a:pt x="1042" y="147"/>
                </a:lnTo>
                <a:lnTo>
                  <a:pt x="1042" y="150"/>
                </a:lnTo>
                <a:lnTo>
                  <a:pt x="1042" y="152"/>
                </a:lnTo>
                <a:lnTo>
                  <a:pt x="1045" y="152"/>
                </a:lnTo>
                <a:lnTo>
                  <a:pt x="1042" y="152"/>
                </a:lnTo>
                <a:lnTo>
                  <a:pt x="1040" y="154"/>
                </a:lnTo>
                <a:lnTo>
                  <a:pt x="1040" y="157"/>
                </a:lnTo>
                <a:lnTo>
                  <a:pt x="1038" y="157"/>
                </a:lnTo>
                <a:lnTo>
                  <a:pt x="1035" y="157"/>
                </a:lnTo>
                <a:lnTo>
                  <a:pt x="1033" y="154"/>
                </a:lnTo>
                <a:lnTo>
                  <a:pt x="1033" y="157"/>
                </a:lnTo>
                <a:lnTo>
                  <a:pt x="1028" y="157"/>
                </a:lnTo>
                <a:lnTo>
                  <a:pt x="1026" y="162"/>
                </a:lnTo>
                <a:lnTo>
                  <a:pt x="1026" y="164"/>
                </a:lnTo>
                <a:lnTo>
                  <a:pt x="1028" y="166"/>
                </a:lnTo>
                <a:lnTo>
                  <a:pt x="1026" y="166"/>
                </a:lnTo>
                <a:lnTo>
                  <a:pt x="1026" y="169"/>
                </a:lnTo>
                <a:lnTo>
                  <a:pt x="1028" y="171"/>
                </a:lnTo>
                <a:lnTo>
                  <a:pt x="1026" y="171"/>
                </a:lnTo>
                <a:lnTo>
                  <a:pt x="1028" y="171"/>
                </a:lnTo>
                <a:lnTo>
                  <a:pt x="1028" y="173"/>
                </a:lnTo>
                <a:lnTo>
                  <a:pt x="1026" y="173"/>
                </a:lnTo>
                <a:lnTo>
                  <a:pt x="1023" y="173"/>
                </a:lnTo>
                <a:lnTo>
                  <a:pt x="1023" y="176"/>
                </a:lnTo>
                <a:lnTo>
                  <a:pt x="1023" y="178"/>
                </a:lnTo>
                <a:lnTo>
                  <a:pt x="1021" y="178"/>
                </a:lnTo>
                <a:lnTo>
                  <a:pt x="1019" y="176"/>
                </a:lnTo>
                <a:lnTo>
                  <a:pt x="1014" y="176"/>
                </a:lnTo>
                <a:lnTo>
                  <a:pt x="1012" y="176"/>
                </a:lnTo>
                <a:lnTo>
                  <a:pt x="1009" y="176"/>
                </a:lnTo>
                <a:lnTo>
                  <a:pt x="1007" y="176"/>
                </a:lnTo>
                <a:lnTo>
                  <a:pt x="1004" y="173"/>
                </a:lnTo>
                <a:lnTo>
                  <a:pt x="1002" y="173"/>
                </a:lnTo>
                <a:lnTo>
                  <a:pt x="1002" y="176"/>
                </a:lnTo>
                <a:lnTo>
                  <a:pt x="1000" y="176"/>
                </a:lnTo>
                <a:lnTo>
                  <a:pt x="1000" y="173"/>
                </a:lnTo>
                <a:lnTo>
                  <a:pt x="995" y="176"/>
                </a:lnTo>
                <a:lnTo>
                  <a:pt x="993" y="176"/>
                </a:lnTo>
                <a:lnTo>
                  <a:pt x="993" y="173"/>
                </a:lnTo>
                <a:lnTo>
                  <a:pt x="993" y="171"/>
                </a:lnTo>
                <a:lnTo>
                  <a:pt x="990" y="171"/>
                </a:lnTo>
                <a:lnTo>
                  <a:pt x="990" y="173"/>
                </a:lnTo>
                <a:lnTo>
                  <a:pt x="988" y="173"/>
                </a:lnTo>
                <a:lnTo>
                  <a:pt x="985" y="173"/>
                </a:lnTo>
                <a:lnTo>
                  <a:pt x="983" y="173"/>
                </a:lnTo>
                <a:lnTo>
                  <a:pt x="983" y="176"/>
                </a:lnTo>
                <a:lnTo>
                  <a:pt x="983" y="173"/>
                </a:lnTo>
                <a:lnTo>
                  <a:pt x="981" y="173"/>
                </a:lnTo>
                <a:lnTo>
                  <a:pt x="978" y="173"/>
                </a:lnTo>
                <a:lnTo>
                  <a:pt x="978" y="171"/>
                </a:lnTo>
                <a:lnTo>
                  <a:pt x="976" y="171"/>
                </a:lnTo>
                <a:lnTo>
                  <a:pt x="974" y="171"/>
                </a:lnTo>
                <a:lnTo>
                  <a:pt x="971" y="171"/>
                </a:lnTo>
                <a:lnTo>
                  <a:pt x="969" y="171"/>
                </a:lnTo>
                <a:lnTo>
                  <a:pt x="967" y="173"/>
                </a:lnTo>
                <a:lnTo>
                  <a:pt x="969" y="173"/>
                </a:lnTo>
                <a:lnTo>
                  <a:pt x="967" y="173"/>
                </a:lnTo>
                <a:lnTo>
                  <a:pt x="967" y="171"/>
                </a:lnTo>
                <a:lnTo>
                  <a:pt x="964" y="166"/>
                </a:lnTo>
                <a:lnTo>
                  <a:pt x="962" y="164"/>
                </a:lnTo>
                <a:lnTo>
                  <a:pt x="957" y="164"/>
                </a:lnTo>
                <a:lnTo>
                  <a:pt x="955" y="164"/>
                </a:lnTo>
                <a:lnTo>
                  <a:pt x="955" y="166"/>
                </a:lnTo>
                <a:lnTo>
                  <a:pt x="950" y="164"/>
                </a:lnTo>
                <a:lnTo>
                  <a:pt x="948" y="162"/>
                </a:lnTo>
                <a:lnTo>
                  <a:pt x="945" y="162"/>
                </a:lnTo>
                <a:lnTo>
                  <a:pt x="943" y="162"/>
                </a:lnTo>
                <a:lnTo>
                  <a:pt x="940" y="162"/>
                </a:lnTo>
                <a:lnTo>
                  <a:pt x="938" y="162"/>
                </a:lnTo>
                <a:lnTo>
                  <a:pt x="940" y="164"/>
                </a:lnTo>
                <a:lnTo>
                  <a:pt x="943" y="166"/>
                </a:lnTo>
                <a:lnTo>
                  <a:pt x="940" y="166"/>
                </a:lnTo>
                <a:lnTo>
                  <a:pt x="938" y="169"/>
                </a:lnTo>
                <a:lnTo>
                  <a:pt x="938" y="166"/>
                </a:lnTo>
                <a:lnTo>
                  <a:pt x="936" y="166"/>
                </a:lnTo>
                <a:lnTo>
                  <a:pt x="933" y="166"/>
                </a:lnTo>
                <a:lnTo>
                  <a:pt x="931" y="166"/>
                </a:lnTo>
                <a:lnTo>
                  <a:pt x="933" y="169"/>
                </a:lnTo>
                <a:lnTo>
                  <a:pt x="931" y="169"/>
                </a:lnTo>
                <a:lnTo>
                  <a:pt x="929" y="169"/>
                </a:lnTo>
                <a:lnTo>
                  <a:pt x="929" y="166"/>
                </a:lnTo>
                <a:lnTo>
                  <a:pt x="929" y="169"/>
                </a:lnTo>
                <a:lnTo>
                  <a:pt x="926" y="171"/>
                </a:lnTo>
                <a:lnTo>
                  <a:pt x="924" y="171"/>
                </a:lnTo>
                <a:lnTo>
                  <a:pt x="921" y="171"/>
                </a:lnTo>
                <a:lnTo>
                  <a:pt x="919" y="171"/>
                </a:lnTo>
                <a:lnTo>
                  <a:pt x="910" y="164"/>
                </a:lnTo>
                <a:lnTo>
                  <a:pt x="905" y="162"/>
                </a:lnTo>
                <a:lnTo>
                  <a:pt x="903" y="159"/>
                </a:lnTo>
                <a:lnTo>
                  <a:pt x="898" y="157"/>
                </a:lnTo>
                <a:lnTo>
                  <a:pt x="895" y="154"/>
                </a:lnTo>
                <a:lnTo>
                  <a:pt x="893" y="152"/>
                </a:lnTo>
                <a:lnTo>
                  <a:pt x="888" y="147"/>
                </a:lnTo>
                <a:lnTo>
                  <a:pt x="874" y="135"/>
                </a:lnTo>
                <a:lnTo>
                  <a:pt x="872" y="135"/>
                </a:lnTo>
                <a:lnTo>
                  <a:pt x="865" y="131"/>
                </a:lnTo>
                <a:lnTo>
                  <a:pt x="860" y="128"/>
                </a:lnTo>
                <a:lnTo>
                  <a:pt x="857" y="128"/>
                </a:lnTo>
                <a:lnTo>
                  <a:pt x="841" y="124"/>
                </a:lnTo>
                <a:lnTo>
                  <a:pt x="839" y="124"/>
                </a:lnTo>
                <a:lnTo>
                  <a:pt x="831" y="121"/>
                </a:lnTo>
                <a:lnTo>
                  <a:pt x="829" y="121"/>
                </a:lnTo>
                <a:lnTo>
                  <a:pt x="827" y="121"/>
                </a:lnTo>
                <a:lnTo>
                  <a:pt x="822" y="119"/>
                </a:lnTo>
                <a:lnTo>
                  <a:pt x="820" y="119"/>
                </a:lnTo>
                <a:lnTo>
                  <a:pt x="817" y="119"/>
                </a:lnTo>
                <a:lnTo>
                  <a:pt x="808" y="116"/>
                </a:lnTo>
                <a:lnTo>
                  <a:pt x="801" y="114"/>
                </a:lnTo>
                <a:lnTo>
                  <a:pt x="798" y="114"/>
                </a:lnTo>
                <a:lnTo>
                  <a:pt x="796" y="114"/>
                </a:lnTo>
                <a:lnTo>
                  <a:pt x="791" y="112"/>
                </a:lnTo>
                <a:lnTo>
                  <a:pt x="789" y="112"/>
                </a:lnTo>
                <a:lnTo>
                  <a:pt x="784" y="107"/>
                </a:lnTo>
                <a:lnTo>
                  <a:pt x="782" y="107"/>
                </a:lnTo>
                <a:lnTo>
                  <a:pt x="777" y="107"/>
                </a:lnTo>
                <a:lnTo>
                  <a:pt x="763" y="100"/>
                </a:lnTo>
                <a:lnTo>
                  <a:pt x="760" y="100"/>
                </a:lnTo>
                <a:lnTo>
                  <a:pt x="758" y="100"/>
                </a:lnTo>
                <a:lnTo>
                  <a:pt x="748" y="97"/>
                </a:lnTo>
                <a:lnTo>
                  <a:pt x="744" y="97"/>
                </a:lnTo>
                <a:lnTo>
                  <a:pt x="739" y="97"/>
                </a:lnTo>
                <a:lnTo>
                  <a:pt x="734" y="95"/>
                </a:lnTo>
                <a:lnTo>
                  <a:pt x="725" y="93"/>
                </a:lnTo>
                <a:lnTo>
                  <a:pt x="718" y="93"/>
                </a:lnTo>
                <a:lnTo>
                  <a:pt x="706" y="93"/>
                </a:lnTo>
                <a:lnTo>
                  <a:pt x="699" y="93"/>
                </a:lnTo>
                <a:lnTo>
                  <a:pt x="696" y="93"/>
                </a:lnTo>
                <a:lnTo>
                  <a:pt x="694" y="93"/>
                </a:lnTo>
                <a:lnTo>
                  <a:pt x="687" y="93"/>
                </a:lnTo>
                <a:lnTo>
                  <a:pt x="673" y="93"/>
                </a:lnTo>
                <a:lnTo>
                  <a:pt x="666" y="93"/>
                </a:lnTo>
                <a:lnTo>
                  <a:pt x="663" y="93"/>
                </a:lnTo>
                <a:lnTo>
                  <a:pt x="656" y="93"/>
                </a:lnTo>
                <a:lnTo>
                  <a:pt x="651" y="93"/>
                </a:lnTo>
                <a:lnTo>
                  <a:pt x="637" y="93"/>
                </a:lnTo>
                <a:lnTo>
                  <a:pt x="635" y="93"/>
                </a:lnTo>
                <a:lnTo>
                  <a:pt x="632" y="93"/>
                </a:lnTo>
                <a:lnTo>
                  <a:pt x="625" y="93"/>
                </a:lnTo>
                <a:lnTo>
                  <a:pt x="623" y="93"/>
                </a:lnTo>
                <a:lnTo>
                  <a:pt x="611" y="93"/>
                </a:lnTo>
                <a:lnTo>
                  <a:pt x="609" y="93"/>
                </a:lnTo>
                <a:lnTo>
                  <a:pt x="594" y="93"/>
                </a:lnTo>
                <a:lnTo>
                  <a:pt x="592" y="93"/>
                </a:lnTo>
                <a:lnTo>
                  <a:pt x="590" y="93"/>
                </a:lnTo>
                <a:lnTo>
                  <a:pt x="583" y="95"/>
                </a:lnTo>
                <a:lnTo>
                  <a:pt x="578" y="95"/>
                </a:lnTo>
                <a:lnTo>
                  <a:pt x="575" y="95"/>
                </a:lnTo>
                <a:lnTo>
                  <a:pt x="566" y="95"/>
                </a:lnTo>
                <a:lnTo>
                  <a:pt x="559" y="97"/>
                </a:lnTo>
                <a:lnTo>
                  <a:pt x="549" y="97"/>
                </a:lnTo>
                <a:lnTo>
                  <a:pt x="542" y="97"/>
                </a:lnTo>
                <a:lnTo>
                  <a:pt x="535" y="97"/>
                </a:lnTo>
                <a:lnTo>
                  <a:pt x="530" y="97"/>
                </a:lnTo>
                <a:lnTo>
                  <a:pt x="523" y="97"/>
                </a:lnTo>
                <a:lnTo>
                  <a:pt x="521" y="97"/>
                </a:lnTo>
                <a:lnTo>
                  <a:pt x="509" y="102"/>
                </a:lnTo>
                <a:lnTo>
                  <a:pt x="507" y="105"/>
                </a:lnTo>
                <a:lnTo>
                  <a:pt x="502" y="105"/>
                </a:lnTo>
                <a:lnTo>
                  <a:pt x="497" y="107"/>
                </a:lnTo>
                <a:lnTo>
                  <a:pt x="495" y="107"/>
                </a:lnTo>
                <a:lnTo>
                  <a:pt x="490" y="109"/>
                </a:lnTo>
                <a:lnTo>
                  <a:pt x="488" y="112"/>
                </a:lnTo>
                <a:lnTo>
                  <a:pt x="474" y="116"/>
                </a:lnTo>
                <a:lnTo>
                  <a:pt x="469" y="119"/>
                </a:lnTo>
                <a:lnTo>
                  <a:pt x="464" y="119"/>
                </a:lnTo>
                <a:lnTo>
                  <a:pt x="462" y="119"/>
                </a:lnTo>
                <a:lnTo>
                  <a:pt x="459" y="119"/>
                </a:lnTo>
                <a:lnTo>
                  <a:pt x="455" y="119"/>
                </a:lnTo>
                <a:lnTo>
                  <a:pt x="452" y="119"/>
                </a:lnTo>
                <a:lnTo>
                  <a:pt x="447" y="119"/>
                </a:lnTo>
                <a:lnTo>
                  <a:pt x="433" y="121"/>
                </a:lnTo>
                <a:lnTo>
                  <a:pt x="431" y="121"/>
                </a:lnTo>
                <a:lnTo>
                  <a:pt x="424" y="121"/>
                </a:lnTo>
                <a:lnTo>
                  <a:pt x="419" y="121"/>
                </a:lnTo>
                <a:lnTo>
                  <a:pt x="414" y="121"/>
                </a:lnTo>
                <a:lnTo>
                  <a:pt x="412" y="121"/>
                </a:lnTo>
                <a:lnTo>
                  <a:pt x="410" y="121"/>
                </a:lnTo>
                <a:lnTo>
                  <a:pt x="398" y="121"/>
                </a:lnTo>
                <a:lnTo>
                  <a:pt x="395" y="124"/>
                </a:lnTo>
                <a:lnTo>
                  <a:pt x="393" y="124"/>
                </a:lnTo>
                <a:lnTo>
                  <a:pt x="386" y="128"/>
                </a:lnTo>
                <a:lnTo>
                  <a:pt x="381" y="131"/>
                </a:lnTo>
                <a:lnTo>
                  <a:pt x="374" y="131"/>
                </a:lnTo>
                <a:lnTo>
                  <a:pt x="374" y="133"/>
                </a:lnTo>
                <a:lnTo>
                  <a:pt x="369" y="135"/>
                </a:lnTo>
                <a:lnTo>
                  <a:pt x="357" y="140"/>
                </a:lnTo>
                <a:lnTo>
                  <a:pt x="355" y="143"/>
                </a:lnTo>
                <a:lnTo>
                  <a:pt x="350" y="145"/>
                </a:lnTo>
                <a:lnTo>
                  <a:pt x="346" y="147"/>
                </a:lnTo>
                <a:lnTo>
                  <a:pt x="341" y="150"/>
                </a:lnTo>
                <a:lnTo>
                  <a:pt x="338" y="152"/>
                </a:lnTo>
                <a:lnTo>
                  <a:pt x="336" y="154"/>
                </a:lnTo>
                <a:lnTo>
                  <a:pt x="334" y="157"/>
                </a:lnTo>
                <a:lnTo>
                  <a:pt x="324" y="166"/>
                </a:lnTo>
                <a:lnTo>
                  <a:pt x="317" y="176"/>
                </a:lnTo>
                <a:lnTo>
                  <a:pt x="315" y="178"/>
                </a:lnTo>
                <a:lnTo>
                  <a:pt x="312" y="178"/>
                </a:lnTo>
                <a:lnTo>
                  <a:pt x="310" y="183"/>
                </a:lnTo>
                <a:lnTo>
                  <a:pt x="305" y="185"/>
                </a:lnTo>
                <a:lnTo>
                  <a:pt x="298" y="192"/>
                </a:lnTo>
                <a:lnTo>
                  <a:pt x="296" y="197"/>
                </a:lnTo>
                <a:lnTo>
                  <a:pt x="289" y="204"/>
                </a:lnTo>
                <a:lnTo>
                  <a:pt x="286" y="209"/>
                </a:lnTo>
                <a:lnTo>
                  <a:pt x="284" y="211"/>
                </a:lnTo>
                <a:lnTo>
                  <a:pt x="279" y="216"/>
                </a:lnTo>
                <a:lnTo>
                  <a:pt x="277" y="219"/>
                </a:lnTo>
                <a:lnTo>
                  <a:pt x="274" y="221"/>
                </a:lnTo>
                <a:lnTo>
                  <a:pt x="260" y="235"/>
                </a:lnTo>
                <a:lnTo>
                  <a:pt x="258" y="238"/>
                </a:lnTo>
                <a:lnTo>
                  <a:pt x="256" y="240"/>
                </a:lnTo>
                <a:lnTo>
                  <a:pt x="248" y="247"/>
                </a:lnTo>
                <a:lnTo>
                  <a:pt x="244" y="249"/>
                </a:lnTo>
                <a:lnTo>
                  <a:pt x="237" y="249"/>
                </a:lnTo>
                <a:lnTo>
                  <a:pt x="227" y="249"/>
                </a:lnTo>
                <a:lnTo>
                  <a:pt x="227" y="254"/>
                </a:lnTo>
                <a:lnTo>
                  <a:pt x="246" y="254"/>
                </a:lnTo>
                <a:lnTo>
                  <a:pt x="253" y="254"/>
                </a:lnTo>
                <a:lnTo>
                  <a:pt x="256" y="254"/>
                </a:lnTo>
                <a:lnTo>
                  <a:pt x="258" y="254"/>
                </a:lnTo>
                <a:lnTo>
                  <a:pt x="265" y="254"/>
                </a:lnTo>
                <a:lnTo>
                  <a:pt x="270" y="254"/>
                </a:lnTo>
                <a:lnTo>
                  <a:pt x="272" y="252"/>
                </a:lnTo>
                <a:lnTo>
                  <a:pt x="274" y="252"/>
                </a:lnTo>
                <a:lnTo>
                  <a:pt x="282" y="252"/>
                </a:lnTo>
                <a:lnTo>
                  <a:pt x="284" y="254"/>
                </a:lnTo>
                <a:lnTo>
                  <a:pt x="289" y="254"/>
                </a:lnTo>
                <a:lnTo>
                  <a:pt x="296" y="252"/>
                </a:lnTo>
                <a:lnTo>
                  <a:pt x="303" y="252"/>
                </a:lnTo>
                <a:lnTo>
                  <a:pt x="303" y="249"/>
                </a:lnTo>
                <a:lnTo>
                  <a:pt x="305" y="249"/>
                </a:lnTo>
                <a:lnTo>
                  <a:pt x="308" y="247"/>
                </a:lnTo>
                <a:lnTo>
                  <a:pt x="310" y="242"/>
                </a:lnTo>
                <a:lnTo>
                  <a:pt x="310" y="240"/>
                </a:lnTo>
                <a:lnTo>
                  <a:pt x="312" y="240"/>
                </a:lnTo>
                <a:lnTo>
                  <a:pt x="315" y="233"/>
                </a:lnTo>
                <a:lnTo>
                  <a:pt x="317" y="226"/>
                </a:lnTo>
                <a:lnTo>
                  <a:pt x="317" y="223"/>
                </a:lnTo>
                <a:lnTo>
                  <a:pt x="322" y="221"/>
                </a:lnTo>
                <a:lnTo>
                  <a:pt x="322" y="219"/>
                </a:lnTo>
                <a:lnTo>
                  <a:pt x="324" y="219"/>
                </a:lnTo>
                <a:lnTo>
                  <a:pt x="327" y="216"/>
                </a:lnTo>
                <a:lnTo>
                  <a:pt x="329" y="211"/>
                </a:lnTo>
                <a:lnTo>
                  <a:pt x="331" y="211"/>
                </a:lnTo>
                <a:lnTo>
                  <a:pt x="334" y="209"/>
                </a:lnTo>
                <a:lnTo>
                  <a:pt x="338" y="209"/>
                </a:lnTo>
                <a:lnTo>
                  <a:pt x="341" y="207"/>
                </a:lnTo>
                <a:lnTo>
                  <a:pt x="343" y="207"/>
                </a:lnTo>
                <a:lnTo>
                  <a:pt x="346" y="207"/>
                </a:lnTo>
                <a:lnTo>
                  <a:pt x="355" y="204"/>
                </a:lnTo>
                <a:lnTo>
                  <a:pt x="360" y="204"/>
                </a:lnTo>
                <a:lnTo>
                  <a:pt x="362" y="202"/>
                </a:lnTo>
                <a:lnTo>
                  <a:pt x="372" y="202"/>
                </a:lnTo>
                <a:lnTo>
                  <a:pt x="372" y="200"/>
                </a:lnTo>
                <a:lnTo>
                  <a:pt x="374" y="200"/>
                </a:lnTo>
                <a:lnTo>
                  <a:pt x="376" y="195"/>
                </a:lnTo>
                <a:lnTo>
                  <a:pt x="379" y="195"/>
                </a:lnTo>
                <a:lnTo>
                  <a:pt x="386" y="190"/>
                </a:lnTo>
                <a:lnTo>
                  <a:pt x="388" y="190"/>
                </a:lnTo>
                <a:lnTo>
                  <a:pt x="393" y="188"/>
                </a:lnTo>
                <a:lnTo>
                  <a:pt x="395" y="190"/>
                </a:lnTo>
                <a:lnTo>
                  <a:pt x="398" y="190"/>
                </a:lnTo>
                <a:lnTo>
                  <a:pt x="402" y="190"/>
                </a:lnTo>
                <a:lnTo>
                  <a:pt x="405" y="192"/>
                </a:lnTo>
                <a:lnTo>
                  <a:pt x="405" y="195"/>
                </a:lnTo>
                <a:lnTo>
                  <a:pt x="407" y="200"/>
                </a:lnTo>
                <a:lnTo>
                  <a:pt x="407" y="204"/>
                </a:lnTo>
                <a:lnTo>
                  <a:pt x="410" y="211"/>
                </a:lnTo>
                <a:lnTo>
                  <a:pt x="412" y="221"/>
                </a:lnTo>
                <a:lnTo>
                  <a:pt x="414" y="230"/>
                </a:lnTo>
                <a:lnTo>
                  <a:pt x="412" y="238"/>
                </a:lnTo>
                <a:lnTo>
                  <a:pt x="414" y="240"/>
                </a:lnTo>
                <a:lnTo>
                  <a:pt x="414" y="242"/>
                </a:lnTo>
                <a:lnTo>
                  <a:pt x="414" y="247"/>
                </a:lnTo>
                <a:lnTo>
                  <a:pt x="417" y="249"/>
                </a:lnTo>
                <a:lnTo>
                  <a:pt x="419" y="252"/>
                </a:lnTo>
                <a:lnTo>
                  <a:pt x="424" y="254"/>
                </a:lnTo>
                <a:lnTo>
                  <a:pt x="426" y="254"/>
                </a:lnTo>
                <a:lnTo>
                  <a:pt x="429" y="252"/>
                </a:lnTo>
                <a:lnTo>
                  <a:pt x="431" y="252"/>
                </a:lnTo>
                <a:lnTo>
                  <a:pt x="431" y="249"/>
                </a:lnTo>
                <a:lnTo>
                  <a:pt x="433" y="249"/>
                </a:lnTo>
                <a:lnTo>
                  <a:pt x="436" y="249"/>
                </a:lnTo>
                <a:lnTo>
                  <a:pt x="438" y="247"/>
                </a:lnTo>
                <a:lnTo>
                  <a:pt x="443" y="247"/>
                </a:lnTo>
                <a:lnTo>
                  <a:pt x="447" y="249"/>
                </a:lnTo>
                <a:lnTo>
                  <a:pt x="450" y="249"/>
                </a:lnTo>
                <a:lnTo>
                  <a:pt x="450" y="252"/>
                </a:lnTo>
                <a:lnTo>
                  <a:pt x="457" y="252"/>
                </a:lnTo>
                <a:lnTo>
                  <a:pt x="462" y="254"/>
                </a:lnTo>
                <a:lnTo>
                  <a:pt x="466" y="254"/>
                </a:lnTo>
                <a:lnTo>
                  <a:pt x="483" y="254"/>
                </a:lnTo>
                <a:lnTo>
                  <a:pt x="488" y="254"/>
                </a:lnTo>
                <a:lnTo>
                  <a:pt x="490" y="254"/>
                </a:lnTo>
                <a:lnTo>
                  <a:pt x="493" y="257"/>
                </a:lnTo>
                <a:lnTo>
                  <a:pt x="495" y="259"/>
                </a:lnTo>
                <a:lnTo>
                  <a:pt x="497" y="271"/>
                </a:lnTo>
                <a:lnTo>
                  <a:pt x="497" y="278"/>
                </a:lnTo>
                <a:lnTo>
                  <a:pt x="500" y="290"/>
                </a:lnTo>
                <a:lnTo>
                  <a:pt x="500" y="297"/>
                </a:lnTo>
                <a:lnTo>
                  <a:pt x="504" y="313"/>
                </a:lnTo>
                <a:lnTo>
                  <a:pt x="507" y="325"/>
                </a:lnTo>
                <a:lnTo>
                  <a:pt x="504" y="332"/>
                </a:lnTo>
                <a:lnTo>
                  <a:pt x="504" y="335"/>
                </a:lnTo>
                <a:lnTo>
                  <a:pt x="500" y="337"/>
                </a:lnTo>
                <a:lnTo>
                  <a:pt x="497" y="337"/>
                </a:lnTo>
                <a:lnTo>
                  <a:pt x="497" y="340"/>
                </a:lnTo>
                <a:lnTo>
                  <a:pt x="495" y="340"/>
                </a:lnTo>
                <a:lnTo>
                  <a:pt x="493" y="342"/>
                </a:lnTo>
                <a:lnTo>
                  <a:pt x="488" y="344"/>
                </a:lnTo>
                <a:lnTo>
                  <a:pt x="481" y="347"/>
                </a:lnTo>
                <a:lnTo>
                  <a:pt x="478" y="351"/>
                </a:lnTo>
                <a:lnTo>
                  <a:pt x="476" y="351"/>
                </a:lnTo>
                <a:lnTo>
                  <a:pt x="476" y="354"/>
                </a:lnTo>
                <a:lnTo>
                  <a:pt x="474" y="354"/>
                </a:lnTo>
                <a:lnTo>
                  <a:pt x="474" y="356"/>
                </a:lnTo>
                <a:lnTo>
                  <a:pt x="471" y="356"/>
                </a:lnTo>
                <a:lnTo>
                  <a:pt x="471" y="359"/>
                </a:lnTo>
                <a:lnTo>
                  <a:pt x="466" y="359"/>
                </a:lnTo>
                <a:lnTo>
                  <a:pt x="464" y="359"/>
                </a:lnTo>
                <a:lnTo>
                  <a:pt x="462" y="359"/>
                </a:lnTo>
                <a:lnTo>
                  <a:pt x="459" y="356"/>
                </a:lnTo>
                <a:lnTo>
                  <a:pt x="457" y="354"/>
                </a:lnTo>
                <a:lnTo>
                  <a:pt x="452" y="354"/>
                </a:lnTo>
                <a:lnTo>
                  <a:pt x="450" y="354"/>
                </a:lnTo>
                <a:lnTo>
                  <a:pt x="443" y="356"/>
                </a:lnTo>
                <a:lnTo>
                  <a:pt x="438" y="356"/>
                </a:lnTo>
                <a:lnTo>
                  <a:pt x="433" y="356"/>
                </a:lnTo>
                <a:lnTo>
                  <a:pt x="426" y="359"/>
                </a:lnTo>
                <a:lnTo>
                  <a:pt x="419" y="359"/>
                </a:lnTo>
                <a:lnTo>
                  <a:pt x="414" y="361"/>
                </a:lnTo>
                <a:lnTo>
                  <a:pt x="412" y="361"/>
                </a:lnTo>
                <a:lnTo>
                  <a:pt x="412" y="363"/>
                </a:lnTo>
                <a:lnTo>
                  <a:pt x="410" y="366"/>
                </a:lnTo>
                <a:lnTo>
                  <a:pt x="407" y="366"/>
                </a:lnTo>
                <a:lnTo>
                  <a:pt x="407" y="370"/>
                </a:lnTo>
                <a:lnTo>
                  <a:pt x="405" y="370"/>
                </a:lnTo>
                <a:lnTo>
                  <a:pt x="402" y="373"/>
                </a:lnTo>
                <a:lnTo>
                  <a:pt x="402" y="375"/>
                </a:lnTo>
                <a:lnTo>
                  <a:pt x="398" y="378"/>
                </a:lnTo>
                <a:lnTo>
                  <a:pt x="398" y="380"/>
                </a:lnTo>
                <a:lnTo>
                  <a:pt x="395" y="382"/>
                </a:lnTo>
                <a:lnTo>
                  <a:pt x="395" y="385"/>
                </a:lnTo>
                <a:lnTo>
                  <a:pt x="393" y="392"/>
                </a:lnTo>
                <a:lnTo>
                  <a:pt x="391" y="399"/>
                </a:lnTo>
                <a:lnTo>
                  <a:pt x="391" y="408"/>
                </a:lnTo>
                <a:lnTo>
                  <a:pt x="388" y="413"/>
                </a:lnTo>
                <a:lnTo>
                  <a:pt x="388" y="432"/>
                </a:lnTo>
                <a:lnTo>
                  <a:pt x="388" y="449"/>
                </a:lnTo>
                <a:lnTo>
                  <a:pt x="386" y="456"/>
                </a:lnTo>
                <a:lnTo>
                  <a:pt x="386" y="458"/>
                </a:lnTo>
                <a:lnTo>
                  <a:pt x="384" y="461"/>
                </a:lnTo>
                <a:lnTo>
                  <a:pt x="384" y="463"/>
                </a:lnTo>
                <a:lnTo>
                  <a:pt x="379" y="468"/>
                </a:lnTo>
                <a:lnTo>
                  <a:pt x="376" y="472"/>
                </a:lnTo>
                <a:lnTo>
                  <a:pt x="374" y="475"/>
                </a:lnTo>
                <a:lnTo>
                  <a:pt x="372" y="477"/>
                </a:lnTo>
                <a:lnTo>
                  <a:pt x="372" y="480"/>
                </a:lnTo>
                <a:lnTo>
                  <a:pt x="369" y="480"/>
                </a:lnTo>
                <a:lnTo>
                  <a:pt x="365" y="480"/>
                </a:lnTo>
                <a:lnTo>
                  <a:pt x="362" y="482"/>
                </a:lnTo>
                <a:lnTo>
                  <a:pt x="357" y="482"/>
                </a:lnTo>
                <a:lnTo>
                  <a:pt x="350" y="484"/>
                </a:lnTo>
                <a:lnTo>
                  <a:pt x="348" y="484"/>
                </a:lnTo>
                <a:lnTo>
                  <a:pt x="346" y="484"/>
                </a:lnTo>
                <a:lnTo>
                  <a:pt x="343" y="487"/>
                </a:lnTo>
                <a:lnTo>
                  <a:pt x="341" y="487"/>
                </a:lnTo>
                <a:lnTo>
                  <a:pt x="338" y="491"/>
                </a:lnTo>
                <a:lnTo>
                  <a:pt x="334" y="491"/>
                </a:lnTo>
                <a:lnTo>
                  <a:pt x="331" y="494"/>
                </a:lnTo>
                <a:lnTo>
                  <a:pt x="329" y="494"/>
                </a:lnTo>
                <a:lnTo>
                  <a:pt x="327" y="496"/>
                </a:lnTo>
                <a:lnTo>
                  <a:pt x="324" y="496"/>
                </a:lnTo>
                <a:lnTo>
                  <a:pt x="322" y="499"/>
                </a:lnTo>
                <a:lnTo>
                  <a:pt x="317" y="499"/>
                </a:lnTo>
                <a:lnTo>
                  <a:pt x="312" y="501"/>
                </a:lnTo>
                <a:lnTo>
                  <a:pt x="303" y="506"/>
                </a:lnTo>
                <a:lnTo>
                  <a:pt x="301" y="506"/>
                </a:lnTo>
                <a:lnTo>
                  <a:pt x="296" y="510"/>
                </a:lnTo>
                <a:lnTo>
                  <a:pt x="293" y="510"/>
                </a:lnTo>
                <a:lnTo>
                  <a:pt x="291" y="513"/>
                </a:lnTo>
                <a:lnTo>
                  <a:pt x="289" y="513"/>
                </a:lnTo>
                <a:lnTo>
                  <a:pt x="284" y="513"/>
                </a:lnTo>
                <a:lnTo>
                  <a:pt x="282" y="513"/>
                </a:lnTo>
                <a:lnTo>
                  <a:pt x="274" y="515"/>
                </a:lnTo>
                <a:lnTo>
                  <a:pt x="272" y="515"/>
                </a:lnTo>
                <a:lnTo>
                  <a:pt x="270" y="515"/>
                </a:lnTo>
                <a:lnTo>
                  <a:pt x="267" y="518"/>
                </a:lnTo>
                <a:lnTo>
                  <a:pt x="265" y="520"/>
                </a:lnTo>
                <a:lnTo>
                  <a:pt x="260" y="520"/>
                </a:lnTo>
                <a:lnTo>
                  <a:pt x="258" y="525"/>
                </a:lnTo>
                <a:lnTo>
                  <a:pt x="256" y="527"/>
                </a:lnTo>
                <a:lnTo>
                  <a:pt x="256" y="529"/>
                </a:lnTo>
                <a:lnTo>
                  <a:pt x="256" y="532"/>
                </a:lnTo>
                <a:lnTo>
                  <a:pt x="253" y="532"/>
                </a:lnTo>
                <a:lnTo>
                  <a:pt x="251" y="534"/>
                </a:lnTo>
                <a:lnTo>
                  <a:pt x="246" y="539"/>
                </a:lnTo>
                <a:lnTo>
                  <a:pt x="244" y="539"/>
                </a:lnTo>
                <a:lnTo>
                  <a:pt x="244" y="541"/>
                </a:lnTo>
                <a:lnTo>
                  <a:pt x="241" y="541"/>
                </a:lnTo>
                <a:lnTo>
                  <a:pt x="241" y="546"/>
                </a:lnTo>
                <a:lnTo>
                  <a:pt x="241" y="548"/>
                </a:lnTo>
                <a:lnTo>
                  <a:pt x="244" y="551"/>
                </a:lnTo>
                <a:lnTo>
                  <a:pt x="244" y="556"/>
                </a:lnTo>
                <a:lnTo>
                  <a:pt x="246" y="556"/>
                </a:lnTo>
                <a:lnTo>
                  <a:pt x="251" y="556"/>
                </a:lnTo>
                <a:lnTo>
                  <a:pt x="253" y="556"/>
                </a:lnTo>
                <a:lnTo>
                  <a:pt x="258" y="556"/>
                </a:lnTo>
                <a:lnTo>
                  <a:pt x="260" y="551"/>
                </a:lnTo>
                <a:lnTo>
                  <a:pt x="265" y="551"/>
                </a:lnTo>
                <a:lnTo>
                  <a:pt x="267" y="551"/>
                </a:lnTo>
                <a:lnTo>
                  <a:pt x="270" y="551"/>
                </a:lnTo>
                <a:lnTo>
                  <a:pt x="272" y="548"/>
                </a:lnTo>
                <a:lnTo>
                  <a:pt x="274" y="548"/>
                </a:lnTo>
                <a:lnTo>
                  <a:pt x="277" y="548"/>
                </a:lnTo>
                <a:lnTo>
                  <a:pt x="282" y="548"/>
                </a:lnTo>
                <a:lnTo>
                  <a:pt x="284" y="551"/>
                </a:lnTo>
                <a:lnTo>
                  <a:pt x="286" y="556"/>
                </a:lnTo>
                <a:lnTo>
                  <a:pt x="286" y="558"/>
                </a:lnTo>
                <a:lnTo>
                  <a:pt x="289" y="560"/>
                </a:lnTo>
                <a:lnTo>
                  <a:pt x="291" y="563"/>
                </a:lnTo>
                <a:lnTo>
                  <a:pt x="291" y="565"/>
                </a:lnTo>
                <a:lnTo>
                  <a:pt x="293" y="567"/>
                </a:lnTo>
                <a:lnTo>
                  <a:pt x="293" y="570"/>
                </a:lnTo>
                <a:lnTo>
                  <a:pt x="293" y="575"/>
                </a:lnTo>
                <a:lnTo>
                  <a:pt x="293" y="577"/>
                </a:lnTo>
                <a:lnTo>
                  <a:pt x="296" y="579"/>
                </a:lnTo>
                <a:lnTo>
                  <a:pt x="293" y="584"/>
                </a:lnTo>
                <a:lnTo>
                  <a:pt x="293" y="589"/>
                </a:lnTo>
                <a:lnTo>
                  <a:pt x="293" y="596"/>
                </a:lnTo>
                <a:lnTo>
                  <a:pt x="291" y="598"/>
                </a:lnTo>
                <a:lnTo>
                  <a:pt x="291" y="601"/>
                </a:lnTo>
                <a:lnTo>
                  <a:pt x="291" y="603"/>
                </a:lnTo>
                <a:lnTo>
                  <a:pt x="289" y="603"/>
                </a:lnTo>
                <a:lnTo>
                  <a:pt x="289" y="605"/>
                </a:lnTo>
                <a:lnTo>
                  <a:pt x="289" y="608"/>
                </a:lnTo>
                <a:lnTo>
                  <a:pt x="286" y="608"/>
                </a:lnTo>
                <a:lnTo>
                  <a:pt x="286" y="610"/>
                </a:lnTo>
                <a:lnTo>
                  <a:pt x="286" y="615"/>
                </a:lnTo>
                <a:lnTo>
                  <a:pt x="286" y="617"/>
                </a:lnTo>
                <a:lnTo>
                  <a:pt x="286" y="620"/>
                </a:lnTo>
                <a:lnTo>
                  <a:pt x="286" y="622"/>
                </a:lnTo>
                <a:lnTo>
                  <a:pt x="289" y="622"/>
                </a:lnTo>
                <a:lnTo>
                  <a:pt x="289" y="624"/>
                </a:lnTo>
                <a:lnTo>
                  <a:pt x="291" y="624"/>
                </a:lnTo>
                <a:lnTo>
                  <a:pt x="291" y="629"/>
                </a:lnTo>
                <a:lnTo>
                  <a:pt x="296" y="629"/>
                </a:lnTo>
                <a:lnTo>
                  <a:pt x="301" y="629"/>
                </a:lnTo>
                <a:lnTo>
                  <a:pt x="303" y="629"/>
                </a:lnTo>
                <a:lnTo>
                  <a:pt x="303" y="632"/>
                </a:lnTo>
                <a:lnTo>
                  <a:pt x="305" y="634"/>
                </a:lnTo>
                <a:lnTo>
                  <a:pt x="305" y="636"/>
                </a:lnTo>
                <a:lnTo>
                  <a:pt x="308" y="636"/>
                </a:lnTo>
                <a:lnTo>
                  <a:pt x="312" y="648"/>
                </a:lnTo>
                <a:lnTo>
                  <a:pt x="312" y="651"/>
                </a:lnTo>
                <a:lnTo>
                  <a:pt x="315" y="651"/>
                </a:lnTo>
                <a:lnTo>
                  <a:pt x="315" y="653"/>
                </a:lnTo>
                <a:lnTo>
                  <a:pt x="315" y="658"/>
                </a:lnTo>
                <a:lnTo>
                  <a:pt x="317" y="658"/>
                </a:lnTo>
                <a:lnTo>
                  <a:pt x="317" y="660"/>
                </a:lnTo>
                <a:lnTo>
                  <a:pt x="317" y="662"/>
                </a:lnTo>
                <a:lnTo>
                  <a:pt x="322" y="665"/>
                </a:lnTo>
                <a:lnTo>
                  <a:pt x="324" y="667"/>
                </a:lnTo>
                <a:lnTo>
                  <a:pt x="327" y="669"/>
                </a:lnTo>
                <a:lnTo>
                  <a:pt x="327" y="672"/>
                </a:lnTo>
                <a:lnTo>
                  <a:pt x="329" y="677"/>
                </a:lnTo>
                <a:lnTo>
                  <a:pt x="331" y="679"/>
                </a:lnTo>
                <a:lnTo>
                  <a:pt x="341" y="681"/>
                </a:lnTo>
                <a:lnTo>
                  <a:pt x="343" y="681"/>
                </a:lnTo>
                <a:lnTo>
                  <a:pt x="350" y="684"/>
                </a:lnTo>
                <a:lnTo>
                  <a:pt x="355" y="684"/>
                </a:lnTo>
                <a:lnTo>
                  <a:pt x="360" y="684"/>
                </a:lnTo>
                <a:lnTo>
                  <a:pt x="365" y="684"/>
                </a:lnTo>
                <a:lnTo>
                  <a:pt x="372" y="684"/>
                </a:lnTo>
                <a:lnTo>
                  <a:pt x="379" y="686"/>
                </a:lnTo>
                <a:lnTo>
                  <a:pt x="388" y="688"/>
                </a:lnTo>
                <a:lnTo>
                  <a:pt x="393" y="688"/>
                </a:lnTo>
                <a:lnTo>
                  <a:pt x="402" y="691"/>
                </a:lnTo>
                <a:lnTo>
                  <a:pt x="405" y="691"/>
                </a:lnTo>
                <a:lnTo>
                  <a:pt x="412" y="696"/>
                </a:lnTo>
                <a:lnTo>
                  <a:pt x="417" y="696"/>
                </a:lnTo>
                <a:lnTo>
                  <a:pt x="419" y="696"/>
                </a:lnTo>
                <a:lnTo>
                  <a:pt x="424" y="698"/>
                </a:lnTo>
                <a:lnTo>
                  <a:pt x="426" y="698"/>
                </a:lnTo>
                <a:lnTo>
                  <a:pt x="431" y="698"/>
                </a:lnTo>
                <a:lnTo>
                  <a:pt x="433" y="698"/>
                </a:lnTo>
                <a:lnTo>
                  <a:pt x="436" y="700"/>
                </a:lnTo>
                <a:lnTo>
                  <a:pt x="438" y="703"/>
                </a:lnTo>
                <a:lnTo>
                  <a:pt x="438" y="705"/>
                </a:lnTo>
                <a:lnTo>
                  <a:pt x="436" y="705"/>
                </a:lnTo>
                <a:lnTo>
                  <a:pt x="436" y="707"/>
                </a:lnTo>
                <a:lnTo>
                  <a:pt x="436" y="710"/>
                </a:lnTo>
                <a:lnTo>
                  <a:pt x="433" y="710"/>
                </a:lnTo>
                <a:lnTo>
                  <a:pt x="433" y="712"/>
                </a:lnTo>
                <a:lnTo>
                  <a:pt x="431" y="712"/>
                </a:lnTo>
                <a:lnTo>
                  <a:pt x="431" y="717"/>
                </a:lnTo>
                <a:lnTo>
                  <a:pt x="429" y="719"/>
                </a:lnTo>
                <a:lnTo>
                  <a:pt x="426" y="722"/>
                </a:lnTo>
                <a:lnTo>
                  <a:pt x="424" y="724"/>
                </a:lnTo>
                <a:lnTo>
                  <a:pt x="419" y="724"/>
                </a:lnTo>
                <a:lnTo>
                  <a:pt x="417" y="726"/>
                </a:lnTo>
                <a:lnTo>
                  <a:pt x="412" y="726"/>
                </a:lnTo>
                <a:lnTo>
                  <a:pt x="405" y="726"/>
                </a:lnTo>
                <a:lnTo>
                  <a:pt x="402" y="726"/>
                </a:lnTo>
                <a:lnTo>
                  <a:pt x="398" y="731"/>
                </a:lnTo>
                <a:lnTo>
                  <a:pt x="393" y="731"/>
                </a:lnTo>
                <a:lnTo>
                  <a:pt x="391" y="734"/>
                </a:lnTo>
                <a:lnTo>
                  <a:pt x="386" y="736"/>
                </a:lnTo>
                <a:lnTo>
                  <a:pt x="384" y="738"/>
                </a:lnTo>
                <a:lnTo>
                  <a:pt x="384" y="741"/>
                </a:lnTo>
                <a:lnTo>
                  <a:pt x="384" y="748"/>
                </a:lnTo>
                <a:lnTo>
                  <a:pt x="384" y="753"/>
                </a:lnTo>
                <a:lnTo>
                  <a:pt x="384" y="755"/>
                </a:lnTo>
                <a:lnTo>
                  <a:pt x="386" y="755"/>
                </a:lnTo>
                <a:lnTo>
                  <a:pt x="386" y="757"/>
                </a:lnTo>
                <a:lnTo>
                  <a:pt x="388" y="762"/>
                </a:lnTo>
                <a:lnTo>
                  <a:pt x="391" y="764"/>
                </a:lnTo>
                <a:lnTo>
                  <a:pt x="393" y="767"/>
                </a:lnTo>
                <a:lnTo>
                  <a:pt x="393" y="769"/>
                </a:lnTo>
                <a:lnTo>
                  <a:pt x="391" y="769"/>
                </a:lnTo>
                <a:lnTo>
                  <a:pt x="388" y="769"/>
                </a:lnTo>
                <a:lnTo>
                  <a:pt x="386" y="769"/>
                </a:lnTo>
                <a:lnTo>
                  <a:pt x="384" y="767"/>
                </a:lnTo>
                <a:lnTo>
                  <a:pt x="379" y="767"/>
                </a:lnTo>
                <a:lnTo>
                  <a:pt x="376" y="767"/>
                </a:lnTo>
                <a:lnTo>
                  <a:pt x="376" y="764"/>
                </a:lnTo>
                <a:lnTo>
                  <a:pt x="372" y="764"/>
                </a:lnTo>
                <a:lnTo>
                  <a:pt x="365" y="764"/>
                </a:lnTo>
                <a:lnTo>
                  <a:pt x="350" y="762"/>
                </a:lnTo>
                <a:lnTo>
                  <a:pt x="334" y="757"/>
                </a:lnTo>
                <a:lnTo>
                  <a:pt x="331" y="757"/>
                </a:lnTo>
                <a:lnTo>
                  <a:pt x="329" y="762"/>
                </a:lnTo>
                <a:lnTo>
                  <a:pt x="327" y="762"/>
                </a:lnTo>
                <a:lnTo>
                  <a:pt x="324" y="757"/>
                </a:lnTo>
                <a:lnTo>
                  <a:pt x="322" y="757"/>
                </a:lnTo>
                <a:lnTo>
                  <a:pt x="322" y="755"/>
                </a:lnTo>
                <a:lnTo>
                  <a:pt x="317" y="753"/>
                </a:lnTo>
                <a:lnTo>
                  <a:pt x="317" y="750"/>
                </a:lnTo>
                <a:lnTo>
                  <a:pt x="317" y="748"/>
                </a:lnTo>
                <a:lnTo>
                  <a:pt x="315" y="741"/>
                </a:lnTo>
                <a:lnTo>
                  <a:pt x="315" y="738"/>
                </a:lnTo>
                <a:lnTo>
                  <a:pt x="312" y="724"/>
                </a:lnTo>
                <a:lnTo>
                  <a:pt x="310" y="717"/>
                </a:lnTo>
                <a:lnTo>
                  <a:pt x="310" y="712"/>
                </a:lnTo>
                <a:lnTo>
                  <a:pt x="310" y="710"/>
                </a:lnTo>
                <a:lnTo>
                  <a:pt x="308" y="705"/>
                </a:lnTo>
                <a:lnTo>
                  <a:pt x="305" y="700"/>
                </a:lnTo>
                <a:lnTo>
                  <a:pt x="303" y="696"/>
                </a:lnTo>
                <a:lnTo>
                  <a:pt x="303" y="691"/>
                </a:lnTo>
                <a:lnTo>
                  <a:pt x="301" y="691"/>
                </a:lnTo>
                <a:lnTo>
                  <a:pt x="296" y="686"/>
                </a:lnTo>
                <a:lnTo>
                  <a:pt x="293" y="686"/>
                </a:lnTo>
                <a:lnTo>
                  <a:pt x="293" y="684"/>
                </a:lnTo>
                <a:lnTo>
                  <a:pt x="291" y="681"/>
                </a:lnTo>
                <a:lnTo>
                  <a:pt x="289" y="681"/>
                </a:lnTo>
                <a:lnTo>
                  <a:pt x="286" y="681"/>
                </a:lnTo>
                <a:lnTo>
                  <a:pt x="284" y="681"/>
                </a:lnTo>
                <a:lnTo>
                  <a:pt x="282" y="681"/>
                </a:lnTo>
                <a:lnTo>
                  <a:pt x="272" y="684"/>
                </a:lnTo>
                <a:lnTo>
                  <a:pt x="270" y="684"/>
                </a:lnTo>
                <a:lnTo>
                  <a:pt x="267" y="686"/>
                </a:lnTo>
                <a:lnTo>
                  <a:pt x="260" y="686"/>
                </a:lnTo>
                <a:lnTo>
                  <a:pt x="258" y="688"/>
                </a:lnTo>
                <a:lnTo>
                  <a:pt x="253" y="688"/>
                </a:lnTo>
                <a:lnTo>
                  <a:pt x="251" y="688"/>
                </a:lnTo>
                <a:lnTo>
                  <a:pt x="246" y="688"/>
                </a:lnTo>
                <a:lnTo>
                  <a:pt x="241" y="688"/>
                </a:lnTo>
                <a:lnTo>
                  <a:pt x="239" y="688"/>
                </a:lnTo>
                <a:lnTo>
                  <a:pt x="237" y="686"/>
                </a:lnTo>
                <a:lnTo>
                  <a:pt x="232" y="686"/>
                </a:lnTo>
                <a:lnTo>
                  <a:pt x="232" y="684"/>
                </a:lnTo>
                <a:lnTo>
                  <a:pt x="229" y="684"/>
                </a:lnTo>
                <a:lnTo>
                  <a:pt x="229" y="681"/>
                </a:lnTo>
                <a:lnTo>
                  <a:pt x="227" y="679"/>
                </a:lnTo>
                <a:lnTo>
                  <a:pt x="227" y="677"/>
                </a:lnTo>
                <a:lnTo>
                  <a:pt x="227" y="672"/>
                </a:lnTo>
                <a:lnTo>
                  <a:pt x="225" y="669"/>
                </a:lnTo>
                <a:lnTo>
                  <a:pt x="222" y="667"/>
                </a:lnTo>
                <a:lnTo>
                  <a:pt x="220" y="667"/>
                </a:lnTo>
                <a:lnTo>
                  <a:pt x="215" y="667"/>
                </a:lnTo>
                <a:lnTo>
                  <a:pt x="213" y="667"/>
                </a:lnTo>
                <a:lnTo>
                  <a:pt x="208" y="667"/>
                </a:lnTo>
                <a:lnTo>
                  <a:pt x="206" y="669"/>
                </a:lnTo>
                <a:lnTo>
                  <a:pt x="199" y="672"/>
                </a:lnTo>
                <a:lnTo>
                  <a:pt x="194" y="672"/>
                </a:lnTo>
                <a:lnTo>
                  <a:pt x="189" y="669"/>
                </a:lnTo>
                <a:lnTo>
                  <a:pt x="187" y="669"/>
                </a:lnTo>
                <a:lnTo>
                  <a:pt x="184" y="669"/>
                </a:lnTo>
                <a:lnTo>
                  <a:pt x="184" y="667"/>
                </a:lnTo>
                <a:lnTo>
                  <a:pt x="182" y="667"/>
                </a:lnTo>
                <a:lnTo>
                  <a:pt x="180" y="665"/>
                </a:lnTo>
                <a:lnTo>
                  <a:pt x="175" y="665"/>
                </a:lnTo>
                <a:lnTo>
                  <a:pt x="173" y="662"/>
                </a:lnTo>
                <a:lnTo>
                  <a:pt x="170" y="662"/>
                </a:lnTo>
                <a:lnTo>
                  <a:pt x="168" y="660"/>
                </a:lnTo>
                <a:lnTo>
                  <a:pt x="163" y="660"/>
                </a:lnTo>
                <a:lnTo>
                  <a:pt x="158" y="658"/>
                </a:lnTo>
                <a:lnTo>
                  <a:pt x="154" y="658"/>
                </a:lnTo>
                <a:lnTo>
                  <a:pt x="151" y="658"/>
                </a:lnTo>
                <a:lnTo>
                  <a:pt x="149" y="658"/>
                </a:lnTo>
                <a:lnTo>
                  <a:pt x="144" y="660"/>
                </a:lnTo>
                <a:lnTo>
                  <a:pt x="142" y="660"/>
                </a:lnTo>
                <a:lnTo>
                  <a:pt x="139" y="658"/>
                </a:lnTo>
                <a:lnTo>
                  <a:pt x="137" y="658"/>
                </a:lnTo>
                <a:lnTo>
                  <a:pt x="132" y="658"/>
                </a:lnTo>
                <a:lnTo>
                  <a:pt x="128" y="660"/>
                </a:lnTo>
                <a:lnTo>
                  <a:pt x="125" y="660"/>
                </a:lnTo>
                <a:lnTo>
                  <a:pt x="123" y="662"/>
                </a:lnTo>
                <a:lnTo>
                  <a:pt x="120" y="662"/>
                </a:lnTo>
                <a:lnTo>
                  <a:pt x="120" y="665"/>
                </a:lnTo>
                <a:lnTo>
                  <a:pt x="118" y="665"/>
                </a:lnTo>
                <a:lnTo>
                  <a:pt x="118" y="667"/>
                </a:lnTo>
                <a:lnTo>
                  <a:pt x="111" y="667"/>
                </a:lnTo>
                <a:lnTo>
                  <a:pt x="109" y="667"/>
                </a:lnTo>
                <a:lnTo>
                  <a:pt x="106" y="667"/>
                </a:lnTo>
                <a:lnTo>
                  <a:pt x="104" y="667"/>
                </a:lnTo>
                <a:lnTo>
                  <a:pt x="101" y="667"/>
                </a:lnTo>
                <a:lnTo>
                  <a:pt x="99" y="667"/>
                </a:lnTo>
                <a:lnTo>
                  <a:pt x="97" y="667"/>
                </a:lnTo>
                <a:lnTo>
                  <a:pt x="92" y="667"/>
                </a:lnTo>
                <a:lnTo>
                  <a:pt x="87" y="669"/>
                </a:lnTo>
                <a:lnTo>
                  <a:pt x="85" y="669"/>
                </a:lnTo>
                <a:lnTo>
                  <a:pt x="85" y="672"/>
                </a:lnTo>
                <a:lnTo>
                  <a:pt x="83" y="672"/>
                </a:lnTo>
                <a:lnTo>
                  <a:pt x="83" y="677"/>
                </a:lnTo>
                <a:lnTo>
                  <a:pt x="80" y="677"/>
                </a:lnTo>
                <a:lnTo>
                  <a:pt x="80" y="679"/>
                </a:lnTo>
                <a:lnTo>
                  <a:pt x="78" y="679"/>
                </a:lnTo>
                <a:lnTo>
                  <a:pt x="78" y="681"/>
                </a:lnTo>
                <a:lnTo>
                  <a:pt x="73" y="684"/>
                </a:lnTo>
                <a:lnTo>
                  <a:pt x="71" y="684"/>
                </a:lnTo>
                <a:lnTo>
                  <a:pt x="71" y="686"/>
                </a:lnTo>
                <a:lnTo>
                  <a:pt x="68" y="686"/>
                </a:lnTo>
                <a:lnTo>
                  <a:pt x="61" y="696"/>
                </a:lnTo>
                <a:lnTo>
                  <a:pt x="61" y="698"/>
                </a:lnTo>
                <a:lnTo>
                  <a:pt x="59" y="700"/>
                </a:lnTo>
                <a:lnTo>
                  <a:pt x="54" y="703"/>
                </a:lnTo>
                <a:lnTo>
                  <a:pt x="54" y="705"/>
                </a:lnTo>
                <a:lnTo>
                  <a:pt x="52" y="705"/>
                </a:lnTo>
                <a:lnTo>
                  <a:pt x="52" y="707"/>
                </a:lnTo>
                <a:lnTo>
                  <a:pt x="52" y="710"/>
                </a:lnTo>
                <a:lnTo>
                  <a:pt x="49" y="712"/>
                </a:lnTo>
                <a:lnTo>
                  <a:pt x="49" y="717"/>
                </a:lnTo>
                <a:lnTo>
                  <a:pt x="45" y="719"/>
                </a:lnTo>
                <a:lnTo>
                  <a:pt x="45" y="722"/>
                </a:lnTo>
                <a:lnTo>
                  <a:pt x="40" y="722"/>
                </a:lnTo>
                <a:lnTo>
                  <a:pt x="37" y="724"/>
                </a:lnTo>
                <a:lnTo>
                  <a:pt x="33" y="724"/>
                </a:lnTo>
                <a:lnTo>
                  <a:pt x="26" y="726"/>
                </a:lnTo>
                <a:lnTo>
                  <a:pt x="23" y="726"/>
                </a:lnTo>
                <a:lnTo>
                  <a:pt x="21" y="726"/>
                </a:lnTo>
                <a:lnTo>
                  <a:pt x="19" y="726"/>
                </a:lnTo>
                <a:lnTo>
                  <a:pt x="19" y="731"/>
                </a:lnTo>
                <a:lnTo>
                  <a:pt x="16" y="731"/>
                </a:lnTo>
                <a:lnTo>
                  <a:pt x="16" y="734"/>
                </a:lnTo>
                <a:lnTo>
                  <a:pt x="14" y="734"/>
                </a:lnTo>
                <a:lnTo>
                  <a:pt x="14" y="736"/>
                </a:lnTo>
                <a:lnTo>
                  <a:pt x="14" y="738"/>
                </a:lnTo>
                <a:lnTo>
                  <a:pt x="9" y="738"/>
                </a:lnTo>
                <a:lnTo>
                  <a:pt x="9" y="741"/>
                </a:lnTo>
                <a:lnTo>
                  <a:pt x="9" y="743"/>
                </a:lnTo>
                <a:lnTo>
                  <a:pt x="9" y="748"/>
                </a:lnTo>
                <a:lnTo>
                  <a:pt x="9" y="757"/>
                </a:lnTo>
                <a:lnTo>
                  <a:pt x="9" y="764"/>
                </a:lnTo>
                <a:lnTo>
                  <a:pt x="7" y="772"/>
                </a:lnTo>
                <a:lnTo>
                  <a:pt x="7" y="783"/>
                </a:lnTo>
                <a:lnTo>
                  <a:pt x="7" y="786"/>
                </a:lnTo>
                <a:lnTo>
                  <a:pt x="7" y="788"/>
                </a:lnTo>
                <a:lnTo>
                  <a:pt x="9" y="793"/>
                </a:lnTo>
                <a:lnTo>
                  <a:pt x="9" y="795"/>
                </a:lnTo>
                <a:lnTo>
                  <a:pt x="9" y="800"/>
                </a:lnTo>
                <a:lnTo>
                  <a:pt x="14" y="802"/>
                </a:lnTo>
                <a:lnTo>
                  <a:pt x="16" y="805"/>
                </a:lnTo>
                <a:lnTo>
                  <a:pt x="16" y="807"/>
                </a:lnTo>
                <a:lnTo>
                  <a:pt x="19" y="810"/>
                </a:lnTo>
                <a:lnTo>
                  <a:pt x="21" y="812"/>
                </a:lnTo>
                <a:lnTo>
                  <a:pt x="21" y="814"/>
                </a:lnTo>
                <a:lnTo>
                  <a:pt x="23" y="814"/>
                </a:lnTo>
                <a:lnTo>
                  <a:pt x="26" y="819"/>
                </a:lnTo>
                <a:lnTo>
                  <a:pt x="26" y="824"/>
                </a:lnTo>
                <a:lnTo>
                  <a:pt x="26" y="829"/>
                </a:lnTo>
                <a:lnTo>
                  <a:pt x="26" y="836"/>
                </a:lnTo>
                <a:lnTo>
                  <a:pt x="26" y="838"/>
                </a:lnTo>
                <a:lnTo>
                  <a:pt x="26" y="840"/>
                </a:lnTo>
                <a:lnTo>
                  <a:pt x="26" y="843"/>
                </a:lnTo>
                <a:lnTo>
                  <a:pt x="26" y="850"/>
                </a:lnTo>
                <a:lnTo>
                  <a:pt x="23" y="852"/>
                </a:lnTo>
                <a:lnTo>
                  <a:pt x="23" y="855"/>
                </a:lnTo>
                <a:lnTo>
                  <a:pt x="21" y="855"/>
                </a:lnTo>
                <a:lnTo>
                  <a:pt x="21" y="857"/>
                </a:lnTo>
                <a:lnTo>
                  <a:pt x="19" y="859"/>
                </a:lnTo>
                <a:lnTo>
                  <a:pt x="16" y="864"/>
                </a:lnTo>
                <a:lnTo>
                  <a:pt x="14" y="866"/>
                </a:lnTo>
                <a:lnTo>
                  <a:pt x="14" y="869"/>
                </a:lnTo>
                <a:lnTo>
                  <a:pt x="9" y="871"/>
                </a:lnTo>
                <a:lnTo>
                  <a:pt x="9" y="874"/>
                </a:lnTo>
                <a:lnTo>
                  <a:pt x="7" y="876"/>
                </a:lnTo>
                <a:lnTo>
                  <a:pt x="4" y="881"/>
                </a:lnTo>
                <a:lnTo>
                  <a:pt x="4" y="883"/>
                </a:lnTo>
                <a:lnTo>
                  <a:pt x="2" y="883"/>
                </a:lnTo>
                <a:lnTo>
                  <a:pt x="2" y="885"/>
                </a:lnTo>
                <a:lnTo>
                  <a:pt x="2" y="888"/>
                </a:lnTo>
                <a:lnTo>
                  <a:pt x="0" y="893"/>
                </a:lnTo>
                <a:lnTo>
                  <a:pt x="0" y="895"/>
                </a:lnTo>
                <a:lnTo>
                  <a:pt x="0" y="904"/>
                </a:lnTo>
                <a:lnTo>
                  <a:pt x="2" y="909"/>
                </a:lnTo>
                <a:lnTo>
                  <a:pt x="2" y="912"/>
                </a:lnTo>
                <a:lnTo>
                  <a:pt x="4" y="921"/>
                </a:lnTo>
                <a:lnTo>
                  <a:pt x="7" y="921"/>
                </a:lnTo>
                <a:lnTo>
                  <a:pt x="9" y="923"/>
                </a:lnTo>
                <a:lnTo>
                  <a:pt x="9" y="926"/>
                </a:lnTo>
                <a:lnTo>
                  <a:pt x="14" y="926"/>
                </a:lnTo>
                <a:lnTo>
                  <a:pt x="16" y="926"/>
                </a:lnTo>
                <a:lnTo>
                  <a:pt x="19" y="926"/>
                </a:lnTo>
                <a:lnTo>
                  <a:pt x="21" y="928"/>
                </a:lnTo>
                <a:lnTo>
                  <a:pt x="23" y="931"/>
                </a:lnTo>
                <a:lnTo>
                  <a:pt x="33" y="933"/>
                </a:lnTo>
                <a:lnTo>
                  <a:pt x="35" y="933"/>
                </a:lnTo>
                <a:lnTo>
                  <a:pt x="37" y="933"/>
                </a:lnTo>
                <a:lnTo>
                  <a:pt x="40" y="933"/>
                </a:lnTo>
                <a:lnTo>
                  <a:pt x="45" y="933"/>
                </a:lnTo>
                <a:lnTo>
                  <a:pt x="47" y="933"/>
                </a:lnTo>
                <a:lnTo>
                  <a:pt x="52" y="935"/>
                </a:lnTo>
                <a:lnTo>
                  <a:pt x="54" y="935"/>
                </a:lnTo>
                <a:lnTo>
                  <a:pt x="54" y="940"/>
                </a:lnTo>
                <a:lnTo>
                  <a:pt x="59" y="942"/>
                </a:lnTo>
                <a:lnTo>
                  <a:pt x="61" y="945"/>
                </a:lnTo>
                <a:lnTo>
                  <a:pt x="61" y="947"/>
                </a:lnTo>
                <a:lnTo>
                  <a:pt x="61" y="954"/>
                </a:lnTo>
                <a:lnTo>
                  <a:pt x="61" y="959"/>
                </a:lnTo>
                <a:lnTo>
                  <a:pt x="61" y="961"/>
                </a:lnTo>
                <a:lnTo>
                  <a:pt x="61" y="964"/>
                </a:lnTo>
                <a:lnTo>
                  <a:pt x="61" y="969"/>
                </a:lnTo>
                <a:lnTo>
                  <a:pt x="64" y="971"/>
                </a:lnTo>
                <a:lnTo>
                  <a:pt x="64" y="973"/>
                </a:lnTo>
                <a:lnTo>
                  <a:pt x="64" y="976"/>
                </a:lnTo>
                <a:lnTo>
                  <a:pt x="66" y="978"/>
                </a:lnTo>
                <a:lnTo>
                  <a:pt x="66" y="983"/>
                </a:lnTo>
                <a:lnTo>
                  <a:pt x="68" y="985"/>
                </a:lnTo>
                <a:lnTo>
                  <a:pt x="68" y="988"/>
                </a:lnTo>
                <a:lnTo>
                  <a:pt x="68" y="990"/>
                </a:lnTo>
                <a:lnTo>
                  <a:pt x="68" y="995"/>
                </a:lnTo>
                <a:lnTo>
                  <a:pt x="68" y="997"/>
                </a:lnTo>
                <a:lnTo>
                  <a:pt x="68" y="1004"/>
                </a:lnTo>
                <a:lnTo>
                  <a:pt x="68" y="1011"/>
                </a:lnTo>
                <a:lnTo>
                  <a:pt x="68" y="1023"/>
                </a:lnTo>
                <a:lnTo>
                  <a:pt x="68" y="1026"/>
                </a:lnTo>
                <a:lnTo>
                  <a:pt x="68" y="1030"/>
                </a:lnTo>
                <a:lnTo>
                  <a:pt x="71" y="1033"/>
                </a:lnTo>
                <a:lnTo>
                  <a:pt x="71" y="1035"/>
                </a:lnTo>
                <a:lnTo>
                  <a:pt x="73" y="1035"/>
                </a:lnTo>
                <a:lnTo>
                  <a:pt x="78" y="1033"/>
                </a:lnTo>
                <a:lnTo>
                  <a:pt x="83" y="1030"/>
                </a:lnTo>
                <a:lnTo>
                  <a:pt x="87" y="1028"/>
                </a:lnTo>
                <a:lnTo>
                  <a:pt x="90" y="1026"/>
                </a:lnTo>
                <a:lnTo>
                  <a:pt x="92" y="1023"/>
                </a:lnTo>
                <a:lnTo>
                  <a:pt x="99" y="1023"/>
                </a:lnTo>
                <a:lnTo>
                  <a:pt x="104" y="1023"/>
                </a:lnTo>
                <a:lnTo>
                  <a:pt x="111" y="1026"/>
                </a:lnTo>
                <a:lnTo>
                  <a:pt x="113" y="1026"/>
                </a:lnTo>
                <a:lnTo>
                  <a:pt x="118" y="1028"/>
                </a:lnTo>
                <a:lnTo>
                  <a:pt x="123" y="1033"/>
                </a:lnTo>
                <a:lnTo>
                  <a:pt x="125" y="1035"/>
                </a:lnTo>
                <a:lnTo>
                  <a:pt x="125" y="1037"/>
                </a:lnTo>
                <a:lnTo>
                  <a:pt x="128" y="1045"/>
                </a:lnTo>
                <a:lnTo>
                  <a:pt x="132" y="1047"/>
                </a:lnTo>
                <a:lnTo>
                  <a:pt x="132" y="1049"/>
                </a:lnTo>
                <a:lnTo>
                  <a:pt x="132" y="1052"/>
                </a:lnTo>
                <a:lnTo>
                  <a:pt x="135" y="1052"/>
                </a:lnTo>
                <a:lnTo>
                  <a:pt x="135" y="1056"/>
                </a:lnTo>
                <a:lnTo>
                  <a:pt x="135" y="1059"/>
                </a:lnTo>
                <a:lnTo>
                  <a:pt x="135" y="1061"/>
                </a:lnTo>
                <a:lnTo>
                  <a:pt x="135" y="1063"/>
                </a:lnTo>
                <a:lnTo>
                  <a:pt x="132" y="1073"/>
                </a:lnTo>
                <a:lnTo>
                  <a:pt x="132" y="1075"/>
                </a:lnTo>
                <a:lnTo>
                  <a:pt x="128" y="1078"/>
                </a:lnTo>
                <a:lnTo>
                  <a:pt x="128" y="1080"/>
                </a:lnTo>
                <a:lnTo>
                  <a:pt x="125" y="1080"/>
                </a:lnTo>
                <a:lnTo>
                  <a:pt x="125" y="1082"/>
                </a:lnTo>
                <a:lnTo>
                  <a:pt x="123" y="1087"/>
                </a:lnTo>
                <a:lnTo>
                  <a:pt x="120" y="1094"/>
                </a:lnTo>
                <a:lnTo>
                  <a:pt x="120" y="1097"/>
                </a:lnTo>
                <a:lnTo>
                  <a:pt x="120" y="1099"/>
                </a:lnTo>
                <a:lnTo>
                  <a:pt x="123" y="1106"/>
                </a:lnTo>
                <a:lnTo>
                  <a:pt x="123" y="1109"/>
                </a:lnTo>
                <a:lnTo>
                  <a:pt x="125" y="1111"/>
                </a:lnTo>
                <a:lnTo>
                  <a:pt x="128" y="1111"/>
                </a:lnTo>
                <a:lnTo>
                  <a:pt x="132" y="1111"/>
                </a:lnTo>
                <a:lnTo>
                  <a:pt x="135" y="1111"/>
                </a:lnTo>
                <a:lnTo>
                  <a:pt x="137" y="1111"/>
                </a:lnTo>
                <a:lnTo>
                  <a:pt x="139" y="1111"/>
                </a:lnTo>
                <a:lnTo>
                  <a:pt x="139" y="1113"/>
                </a:lnTo>
                <a:lnTo>
                  <a:pt x="142" y="1113"/>
                </a:lnTo>
                <a:lnTo>
                  <a:pt x="144" y="1113"/>
                </a:lnTo>
                <a:lnTo>
                  <a:pt x="149" y="1116"/>
                </a:lnTo>
                <a:lnTo>
                  <a:pt x="151" y="1120"/>
                </a:lnTo>
                <a:lnTo>
                  <a:pt x="154" y="1125"/>
                </a:lnTo>
                <a:lnTo>
                  <a:pt x="154" y="1128"/>
                </a:lnTo>
                <a:lnTo>
                  <a:pt x="154" y="1130"/>
                </a:lnTo>
                <a:lnTo>
                  <a:pt x="156" y="1132"/>
                </a:lnTo>
                <a:lnTo>
                  <a:pt x="158" y="1135"/>
                </a:lnTo>
                <a:lnTo>
                  <a:pt x="163" y="1137"/>
                </a:lnTo>
                <a:lnTo>
                  <a:pt x="163" y="1139"/>
                </a:lnTo>
                <a:lnTo>
                  <a:pt x="165" y="1139"/>
                </a:lnTo>
                <a:lnTo>
                  <a:pt x="165" y="1142"/>
                </a:lnTo>
                <a:lnTo>
                  <a:pt x="168" y="1142"/>
                </a:lnTo>
                <a:lnTo>
                  <a:pt x="170" y="1147"/>
                </a:lnTo>
                <a:lnTo>
                  <a:pt x="173" y="1147"/>
                </a:lnTo>
                <a:lnTo>
                  <a:pt x="180" y="1149"/>
                </a:lnTo>
                <a:lnTo>
                  <a:pt x="184" y="1151"/>
                </a:lnTo>
                <a:lnTo>
                  <a:pt x="206" y="1156"/>
                </a:lnTo>
                <a:lnTo>
                  <a:pt x="208" y="1156"/>
                </a:lnTo>
                <a:lnTo>
                  <a:pt x="211" y="1156"/>
                </a:lnTo>
                <a:lnTo>
                  <a:pt x="220" y="1156"/>
                </a:lnTo>
                <a:lnTo>
                  <a:pt x="225" y="1156"/>
                </a:lnTo>
                <a:lnTo>
                  <a:pt x="239" y="1156"/>
                </a:lnTo>
                <a:lnTo>
                  <a:pt x="241" y="1156"/>
                </a:lnTo>
                <a:lnTo>
                  <a:pt x="253" y="1156"/>
                </a:lnTo>
                <a:lnTo>
                  <a:pt x="265" y="1154"/>
                </a:lnTo>
                <a:lnTo>
                  <a:pt x="267" y="1154"/>
                </a:lnTo>
                <a:lnTo>
                  <a:pt x="274" y="1151"/>
                </a:lnTo>
                <a:lnTo>
                  <a:pt x="277" y="1151"/>
                </a:lnTo>
                <a:lnTo>
                  <a:pt x="277" y="1149"/>
                </a:lnTo>
                <a:lnTo>
                  <a:pt x="282" y="1149"/>
                </a:lnTo>
                <a:lnTo>
                  <a:pt x="284" y="1147"/>
                </a:lnTo>
                <a:lnTo>
                  <a:pt x="284" y="1142"/>
                </a:lnTo>
                <a:lnTo>
                  <a:pt x="286" y="1142"/>
                </a:lnTo>
                <a:lnTo>
                  <a:pt x="286" y="1139"/>
                </a:lnTo>
                <a:lnTo>
                  <a:pt x="289" y="1135"/>
                </a:lnTo>
                <a:lnTo>
                  <a:pt x="289" y="1132"/>
                </a:lnTo>
                <a:lnTo>
                  <a:pt x="291" y="1130"/>
                </a:lnTo>
                <a:lnTo>
                  <a:pt x="293" y="1128"/>
                </a:lnTo>
                <a:lnTo>
                  <a:pt x="301" y="1125"/>
                </a:lnTo>
                <a:lnTo>
                  <a:pt x="303" y="1125"/>
                </a:lnTo>
                <a:lnTo>
                  <a:pt x="312" y="1120"/>
                </a:lnTo>
                <a:lnTo>
                  <a:pt x="315" y="1120"/>
                </a:lnTo>
                <a:lnTo>
                  <a:pt x="317" y="1118"/>
                </a:lnTo>
                <a:lnTo>
                  <a:pt x="317" y="1116"/>
                </a:lnTo>
                <a:lnTo>
                  <a:pt x="317" y="1113"/>
                </a:lnTo>
                <a:lnTo>
                  <a:pt x="317" y="1111"/>
                </a:lnTo>
                <a:lnTo>
                  <a:pt x="315" y="1109"/>
                </a:lnTo>
                <a:lnTo>
                  <a:pt x="315" y="1106"/>
                </a:lnTo>
                <a:lnTo>
                  <a:pt x="312" y="1106"/>
                </a:lnTo>
                <a:lnTo>
                  <a:pt x="312" y="1101"/>
                </a:lnTo>
                <a:lnTo>
                  <a:pt x="310" y="1101"/>
                </a:lnTo>
                <a:lnTo>
                  <a:pt x="310" y="1099"/>
                </a:lnTo>
                <a:lnTo>
                  <a:pt x="308" y="1099"/>
                </a:lnTo>
                <a:lnTo>
                  <a:pt x="308" y="1097"/>
                </a:lnTo>
                <a:lnTo>
                  <a:pt x="305" y="1097"/>
                </a:lnTo>
                <a:lnTo>
                  <a:pt x="303" y="1094"/>
                </a:lnTo>
                <a:lnTo>
                  <a:pt x="303" y="1092"/>
                </a:lnTo>
                <a:lnTo>
                  <a:pt x="303" y="1090"/>
                </a:lnTo>
                <a:lnTo>
                  <a:pt x="305" y="1087"/>
                </a:lnTo>
                <a:lnTo>
                  <a:pt x="308" y="1082"/>
                </a:lnTo>
                <a:lnTo>
                  <a:pt x="310" y="1080"/>
                </a:lnTo>
                <a:lnTo>
                  <a:pt x="312" y="1080"/>
                </a:lnTo>
                <a:lnTo>
                  <a:pt x="322" y="1080"/>
                </a:lnTo>
                <a:lnTo>
                  <a:pt x="324" y="1080"/>
                </a:lnTo>
                <a:lnTo>
                  <a:pt x="327" y="1080"/>
                </a:lnTo>
                <a:lnTo>
                  <a:pt x="327" y="1082"/>
                </a:lnTo>
                <a:lnTo>
                  <a:pt x="334" y="1087"/>
                </a:lnTo>
                <a:lnTo>
                  <a:pt x="338" y="1087"/>
                </a:lnTo>
                <a:lnTo>
                  <a:pt x="341" y="1090"/>
                </a:lnTo>
                <a:lnTo>
                  <a:pt x="343" y="1090"/>
                </a:lnTo>
                <a:lnTo>
                  <a:pt x="346" y="1090"/>
                </a:lnTo>
                <a:lnTo>
                  <a:pt x="346" y="1092"/>
                </a:lnTo>
                <a:lnTo>
                  <a:pt x="348" y="1092"/>
                </a:lnTo>
                <a:lnTo>
                  <a:pt x="360" y="1092"/>
                </a:lnTo>
                <a:lnTo>
                  <a:pt x="365" y="1094"/>
                </a:lnTo>
                <a:lnTo>
                  <a:pt x="372" y="1097"/>
                </a:lnTo>
                <a:lnTo>
                  <a:pt x="374" y="1099"/>
                </a:lnTo>
                <a:lnTo>
                  <a:pt x="376" y="1099"/>
                </a:lnTo>
                <a:lnTo>
                  <a:pt x="379" y="1101"/>
                </a:lnTo>
                <a:lnTo>
                  <a:pt x="384" y="1101"/>
                </a:lnTo>
                <a:lnTo>
                  <a:pt x="386" y="1106"/>
                </a:lnTo>
                <a:lnTo>
                  <a:pt x="388" y="1106"/>
                </a:lnTo>
                <a:lnTo>
                  <a:pt x="388" y="1109"/>
                </a:lnTo>
                <a:lnTo>
                  <a:pt x="391" y="1111"/>
                </a:lnTo>
                <a:lnTo>
                  <a:pt x="393" y="1113"/>
                </a:lnTo>
                <a:lnTo>
                  <a:pt x="395" y="1116"/>
                </a:lnTo>
                <a:lnTo>
                  <a:pt x="398" y="1116"/>
                </a:lnTo>
                <a:lnTo>
                  <a:pt x="405" y="1118"/>
                </a:lnTo>
                <a:lnTo>
                  <a:pt x="414" y="1118"/>
                </a:lnTo>
                <a:lnTo>
                  <a:pt x="424" y="1120"/>
                </a:lnTo>
                <a:lnTo>
                  <a:pt x="426" y="1125"/>
                </a:lnTo>
                <a:lnTo>
                  <a:pt x="431" y="1125"/>
                </a:lnTo>
                <a:lnTo>
                  <a:pt x="436" y="1128"/>
                </a:lnTo>
                <a:lnTo>
                  <a:pt x="438" y="1128"/>
                </a:lnTo>
                <a:lnTo>
                  <a:pt x="443" y="1130"/>
                </a:lnTo>
                <a:lnTo>
                  <a:pt x="445" y="1132"/>
                </a:lnTo>
                <a:lnTo>
                  <a:pt x="447" y="1132"/>
                </a:lnTo>
                <a:lnTo>
                  <a:pt x="450" y="1135"/>
                </a:lnTo>
                <a:lnTo>
                  <a:pt x="452" y="1137"/>
                </a:lnTo>
                <a:lnTo>
                  <a:pt x="457" y="1137"/>
                </a:lnTo>
                <a:lnTo>
                  <a:pt x="459" y="1139"/>
                </a:lnTo>
                <a:lnTo>
                  <a:pt x="462" y="1142"/>
                </a:lnTo>
                <a:lnTo>
                  <a:pt x="464" y="1142"/>
                </a:lnTo>
                <a:lnTo>
                  <a:pt x="466" y="1142"/>
                </a:lnTo>
                <a:lnTo>
                  <a:pt x="471" y="1147"/>
                </a:lnTo>
                <a:lnTo>
                  <a:pt x="474" y="1149"/>
                </a:lnTo>
                <a:lnTo>
                  <a:pt x="478" y="1151"/>
                </a:lnTo>
                <a:lnTo>
                  <a:pt x="483" y="1156"/>
                </a:lnTo>
                <a:lnTo>
                  <a:pt x="493" y="1163"/>
                </a:lnTo>
                <a:lnTo>
                  <a:pt x="495" y="1166"/>
                </a:lnTo>
                <a:lnTo>
                  <a:pt x="495" y="1168"/>
                </a:lnTo>
                <a:lnTo>
                  <a:pt x="497" y="1168"/>
                </a:lnTo>
                <a:lnTo>
                  <a:pt x="504" y="1170"/>
                </a:lnTo>
                <a:lnTo>
                  <a:pt x="507" y="1175"/>
                </a:lnTo>
                <a:lnTo>
                  <a:pt x="519" y="1170"/>
                </a:lnTo>
                <a:lnTo>
                  <a:pt x="509" y="1180"/>
                </a:lnTo>
                <a:lnTo>
                  <a:pt x="509" y="1182"/>
                </a:lnTo>
                <a:lnTo>
                  <a:pt x="507" y="1185"/>
                </a:lnTo>
                <a:lnTo>
                  <a:pt x="507" y="1189"/>
                </a:lnTo>
                <a:lnTo>
                  <a:pt x="507" y="1192"/>
                </a:lnTo>
                <a:lnTo>
                  <a:pt x="504" y="1192"/>
                </a:lnTo>
                <a:lnTo>
                  <a:pt x="504" y="1196"/>
                </a:lnTo>
                <a:lnTo>
                  <a:pt x="504" y="1199"/>
                </a:lnTo>
                <a:lnTo>
                  <a:pt x="500" y="1201"/>
                </a:lnTo>
                <a:lnTo>
                  <a:pt x="500" y="1204"/>
                </a:lnTo>
                <a:lnTo>
                  <a:pt x="500" y="1208"/>
                </a:lnTo>
                <a:lnTo>
                  <a:pt x="500" y="1215"/>
                </a:lnTo>
                <a:lnTo>
                  <a:pt x="504" y="1220"/>
                </a:lnTo>
                <a:lnTo>
                  <a:pt x="504" y="1232"/>
                </a:lnTo>
                <a:lnTo>
                  <a:pt x="507" y="1242"/>
                </a:lnTo>
                <a:lnTo>
                  <a:pt x="507" y="1251"/>
                </a:lnTo>
                <a:lnTo>
                  <a:pt x="509" y="1263"/>
                </a:lnTo>
                <a:lnTo>
                  <a:pt x="514" y="1275"/>
                </a:lnTo>
                <a:lnTo>
                  <a:pt x="516" y="1282"/>
                </a:lnTo>
                <a:lnTo>
                  <a:pt x="519" y="1287"/>
                </a:lnTo>
                <a:lnTo>
                  <a:pt x="519" y="1289"/>
                </a:lnTo>
                <a:lnTo>
                  <a:pt x="521" y="1294"/>
                </a:lnTo>
                <a:lnTo>
                  <a:pt x="521" y="1296"/>
                </a:lnTo>
                <a:lnTo>
                  <a:pt x="526" y="1296"/>
                </a:lnTo>
                <a:lnTo>
                  <a:pt x="526" y="1298"/>
                </a:lnTo>
                <a:lnTo>
                  <a:pt x="528" y="1301"/>
                </a:lnTo>
                <a:lnTo>
                  <a:pt x="528" y="1303"/>
                </a:lnTo>
                <a:lnTo>
                  <a:pt x="530" y="1306"/>
                </a:lnTo>
                <a:lnTo>
                  <a:pt x="530" y="1310"/>
                </a:lnTo>
                <a:lnTo>
                  <a:pt x="530" y="1313"/>
                </a:lnTo>
                <a:lnTo>
                  <a:pt x="530" y="1317"/>
                </a:lnTo>
                <a:lnTo>
                  <a:pt x="528" y="1320"/>
                </a:lnTo>
                <a:lnTo>
                  <a:pt x="528" y="1322"/>
                </a:lnTo>
                <a:lnTo>
                  <a:pt x="521" y="1325"/>
                </a:lnTo>
                <a:lnTo>
                  <a:pt x="519" y="1329"/>
                </a:lnTo>
                <a:lnTo>
                  <a:pt x="516" y="1329"/>
                </a:lnTo>
                <a:lnTo>
                  <a:pt x="514" y="1332"/>
                </a:lnTo>
                <a:lnTo>
                  <a:pt x="511" y="1332"/>
                </a:lnTo>
                <a:lnTo>
                  <a:pt x="504" y="1334"/>
                </a:lnTo>
                <a:lnTo>
                  <a:pt x="490" y="1334"/>
                </a:lnTo>
                <a:lnTo>
                  <a:pt x="483" y="1334"/>
                </a:lnTo>
                <a:lnTo>
                  <a:pt x="481" y="1336"/>
                </a:lnTo>
                <a:lnTo>
                  <a:pt x="476" y="1336"/>
                </a:lnTo>
                <a:lnTo>
                  <a:pt x="474" y="1339"/>
                </a:lnTo>
                <a:lnTo>
                  <a:pt x="471" y="1339"/>
                </a:lnTo>
                <a:lnTo>
                  <a:pt x="466" y="1339"/>
                </a:lnTo>
                <a:lnTo>
                  <a:pt x="466" y="1341"/>
                </a:lnTo>
                <a:lnTo>
                  <a:pt x="464" y="1341"/>
                </a:lnTo>
                <a:lnTo>
                  <a:pt x="462" y="1344"/>
                </a:lnTo>
                <a:lnTo>
                  <a:pt x="459" y="1344"/>
                </a:lnTo>
                <a:lnTo>
                  <a:pt x="457" y="1346"/>
                </a:lnTo>
                <a:lnTo>
                  <a:pt x="452" y="1351"/>
                </a:lnTo>
                <a:lnTo>
                  <a:pt x="445" y="1355"/>
                </a:lnTo>
                <a:lnTo>
                  <a:pt x="445" y="1358"/>
                </a:lnTo>
                <a:lnTo>
                  <a:pt x="443" y="1358"/>
                </a:lnTo>
                <a:lnTo>
                  <a:pt x="438" y="1360"/>
                </a:lnTo>
                <a:lnTo>
                  <a:pt x="436" y="1363"/>
                </a:lnTo>
                <a:lnTo>
                  <a:pt x="431" y="1370"/>
                </a:lnTo>
                <a:lnTo>
                  <a:pt x="426" y="1372"/>
                </a:lnTo>
                <a:lnTo>
                  <a:pt x="419" y="1377"/>
                </a:lnTo>
                <a:lnTo>
                  <a:pt x="417" y="1382"/>
                </a:lnTo>
                <a:lnTo>
                  <a:pt x="417" y="1384"/>
                </a:lnTo>
                <a:lnTo>
                  <a:pt x="414" y="1384"/>
                </a:lnTo>
                <a:lnTo>
                  <a:pt x="414" y="1386"/>
                </a:lnTo>
                <a:lnTo>
                  <a:pt x="412" y="1386"/>
                </a:lnTo>
                <a:lnTo>
                  <a:pt x="405" y="1396"/>
                </a:lnTo>
                <a:lnTo>
                  <a:pt x="405" y="1398"/>
                </a:lnTo>
                <a:lnTo>
                  <a:pt x="402" y="1398"/>
                </a:lnTo>
                <a:lnTo>
                  <a:pt x="398" y="1401"/>
                </a:lnTo>
                <a:lnTo>
                  <a:pt x="395" y="1403"/>
                </a:lnTo>
                <a:lnTo>
                  <a:pt x="395" y="1405"/>
                </a:lnTo>
                <a:lnTo>
                  <a:pt x="393" y="1405"/>
                </a:lnTo>
                <a:lnTo>
                  <a:pt x="391" y="1408"/>
                </a:lnTo>
                <a:lnTo>
                  <a:pt x="391" y="1412"/>
                </a:lnTo>
                <a:lnTo>
                  <a:pt x="388" y="1412"/>
                </a:lnTo>
                <a:lnTo>
                  <a:pt x="386" y="1412"/>
                </a:lnTo>
                <a:lnTo>
                  <a:pt x="386" y="1415"/>
                </a:lnTo>
                <a:lnTo>
                  <a:pt x="384" y="1417"/>
                </a:lnTo>
                <a:lnTo>
                  <a:pt x="379" y="1417"/>
                </a:lnTo>
                <a:lnTo>
                  <a:pt x="379" y="1420"/>
                </a:lnTo>
                <a:lnTo>
                  <a:pt x="376" y="1420"/>
                </a:lnTo>
                <a:lnTo>
                  <a:pt x="374" y="1422"/>
                </a:lnTo>
                <a:lnTo>
                  <a:pt x="374" y="1424"/>
                </a:lnTo>
                <a:lnTo>
                  <a:pt x="372" y="1424"/>
                </a:lnTo>
                <a:lnTo>
                  <a:pt x="369" y="1424"/>
                </a:lnTo>
                <a:lnTo>
                  <a:pt x="369" y="1427"/>
                </a:lnTo>
                <a:lnTo>
                  <a:pt x="365" y="1427"/>
                </a:lnTo>
                <a:lnTo>
                  <a:pt x="365" y="1431"/>
                </a:lnTo>
                <a:lnTo>
                  <a:pt x="362" y="1431"/>
                </a:lnTo>
                <a:lnTo>
                  <a:pt x="360" y="1431"/>
                </a:lnTo>
                <a:lnTo>
                  <a:pt x="360" y="1434"/>
                </a:lnTo>
                <a:lnTo>
                  <a:pt x="357" y="1434"/>
                </a:lnTo>
                <a:lnTo>
                  <a:pt x="355" y="1436"/>
                </a:lnTo>
                <a:lnTo>
                  <a:pt x="350" y="1439"/>
                </a:lnTo>
                <a:lnTo>
                  <a:pt x="348" y="1439"/>
                </a:lnTo>
                <a:lnTo>
                  <a:pt x="346" y="1441"/>
                </a:lnTo>
                <a:lnTo>
                  <a:pt x="343" y="1441"/>
                </a:lnTo>
                <a:lnTo>
                  <a:pt x="343" y="1443"/>
                </a:lnTo>
                <a:lnTo>
                  <a:pt x="341" y="1443"/>
                </a:lnTo>
                <a:lnTo>
                  <a:pt x="338" y="1446"/>
                </a:lnTo>
                <a:lnTo>
                  <a:pt x="334" y="1446"/>
                </a:lnTo>
                <a:lnTo>
                  <a:pt x="334" y="1448"/>
                </a:lnTo>
                <a:lnTo>
                  <a:pt x="331" y="1453"/>
                </a:lnTo>
                <a:lnTo>
                  <a:pt x="329" y="1453"/>
                </a:lnTo>
                <a:lnTo>
                  <a:pt x="327" y="1455"/>
                </a:lnTo>
                <a:lnTo>
                  <a:pt x="324" y="1458"/>
                </a:lnTo>
                <a:lnTo>
                  <a:pt x="322" y="1458"/>
                </a:lnTo>
                <a:lnTo>
                  <a:pt x="317" y="1460"/>
                </a:lnTo>
                <a:lnTo>
                  <a:pt x="315" y="1460"/>
                </a:lnTo>
                <a:lnTo>
                  <a:pt x="315" y="1462"/>
                </a:lnTo>
                <a:lnTo>
                  <a:pt x="312" y="1462"/>
                </a:lnTo>
                <a:lnTo>
                  <a:pt x="310" y="1465"/>
                </a:lnTo>
                <a:lnTo>
                  <a:pt x="308" y="1465"/>
                </a:lnTo>
                <a:lnTo>
                  <a:pt x="305" y="1467"/>
                </a:lnTo>
                <a:lnTo>
                  <a:pt x="303" y="1467"/>
                </a:lnTo>
                <a:lnTo>
                  <a:pt x="296" y="1472"/>
                </a:lnTo>
                <a:lnTo>
                  <a:pt x="293" y="1472"/>
                </a:lnTo>
                <a:lnTo>
                  <a:pt x="293" y="1474"/>
                </a:lnTo>
                <a:lnTo>
                  <a:pt x="291" y="1474"/>
                </a:lnTo>
                <a:lnTo>
                  <a:pt x="289" y="1476"/>
                </a:lnTo>
                <a:lnTo>
                  <a:pt x="286" y="1476"/>
                </a:lnTo>
                <a:lnTo>
                  <a:pt x="282" y="1476"/>
                </a:lnTo>
                <a:lnTo>
                  <a:pt x="277" y="1476"/>
                </a:lnTo>
                <a:lnTo>
                  <a:pt x="274" y="1479"/>
                </a:lnTo>
                <a:lnTo>
                  <a:pt x="272" y="1479"/>
                </a:lnTo>
                <a:lnTo>
                  <a:pt x="267" y="1479"/>
                </a:lnTo>
                <a:lnTo>
                  <a:pt x="265" y="1479"/>
                </a:lnTo>
                <a:lnTo>
                  <a:pt x="258" y="1479"/>
                </a:lnTo>
                <a:lnTo>
                  <a:pt x="256" y="1479"/>
                </a:lnTo>
                <a:lnTo>
                  <a:pt x="251" y="1479"/>
                </a:lnTo>
                <a:lnTo>
                  <a:pt x="246" y="1481"/>
                </a:lnTo>
                <a:lnTo>
                  <a:pt x="244" y="1486"/>
                </a:lnTo>
                <a:lnTo>
                  <a:pt x="241" y="1488"/>
                </a:lnTo>
                <a:lnTo>
                  <a:pt x="241" y="1491"/>
                </a:lnTo>
                <a:lnTo>
                  <a:pt x="239" y="1493"/>
                </a:lnTo>
                <a:lnTo>
                  <a:pt x="239" y="1495"/>
                </a:lnTo>
                <a:lnTo>
                  <a:pt x="237" y="1495"/>
                </a:lnTo>
                <a:lnTo>
                  <a:pt x="232" y="1500"/>
                </a:lnTo>
                <a:lnTo>
                  <a:pt x="232" y="1503"/>
                </a:lnTo>
                <a:lnTo>
                  <a:pt x="227" y="1503"/>
                </a:lnTo>
                <a:lnTo>
                  <a:pt x="222" y="1503"/>
                </a:lnTo>
                <a:lnTo>
                  <a:pt x="215" y="1503"/>
                </a:lnTo>
                <a:lnTo>
                  <a:pt x="213" y="1503"/>
                </a:lnTo>
                <a:lnTo>
                  <a:pt x="211" y="1503"/>
                </a:lnTo>
                <a:lnTo>
                  <a:pt x="208" y="1500"/>
                </a:lnTo>
                <a:lnTo>
                  <a:pt x="206" y="1500"/>
                </a:lnTo>
                <a:lnTo>
                  <a:pt x="201" y="1500"/>
                </a:lnTo>
                <a:lnTo>
                  <a:pt x="199" y="1495"/>
                </a:lnTo>
                <a:lnTo>
                  <a:pt x="192" y="1495"/>
                </a:lnTo>
                <a:lnTo>
                  <a:pt x="192" y="1493"/>
                </a:lnTo>
                <a:lnTo>
                  <a:pt x="189" y="1493"/>
                </a:lnTo>
                <a:lnTo>
                  <a:pt x="187" y="1493"/>
                </a:lnTo>
                <a:lnTo>
                  <a:pt x="182" y="1491"/>
                </a:lnTo>
                <a:lnTo>
                  <a:pt x="180" y="1491"/>
                </a:lnTo>
                <a:lnTo>
                  <a:pt x="175" y="1493"/>
                </a:lnTo>
                <a:lnTo>
                  <a:pt x="170" y="1493"/>
                </a:lnTo>
                <a:lnTo>
                  <a:pt x="168" y="1500"/>
                </a:lnTo>
                <a:lnTo>
                  <a:pt x="165" y="1505"/>
                </a:lnTo>
                <a:lnTo>
                  <a:pt x="165" y="1514"/>
                </a:lnTo>
                <a:lnTo>
                  <a:pt x="168" y="1517"/>
                </a:lnTo>
                <a:lnTo>
                  <a:pt x="168" y="1522"/>
                </a:lnTo>
                <a:lnTo>
                  <a:pt x="170" y="1526"/>
                </a:lnTo>
                <a:lnTo>
                  <a:pt x="170" y="1529"/>
                </a:lnTo>
                <a:lnTo>
                  <a:pt x="173" y="1533"/>
                </a:lnTo>
                <a:lnTo>
                  <a:pt x="175" y="1536"/>
                </a:lnTo>
                <a:lnTo>
                  <a:pt x="180" y="1541"/>
                </a:lnTo>
                <a:lnTo>
                  <a:pt x="180" y="1543"/>
                </a:lnTo>
                <a:lnTo>
                  <a:pt x="180" y="1545"/>
                </a:lnTo>
                <a:lnTo>
                  <a:pt x="182" y="1548"/>
                </a:lnTo>
                <a:lnTo>
                  <a:pt x="182" y="1550"/>
                </a:lnTo>
                <a:lnTo>
                  <a:pt x="182" y="1555"/>
                </a:lnTo>
                <a:lnTo>
                  <a:pt x="182" y="1560"/>
                </a:lnTo>
                <a:lnTo>
                  <a:pt x="184" y="1564"/>
                </a:lnTo>
                <a:lnTo>
                  <a:pt x="182" y="1564"/>
                </a:lnTo>
                <a:lnTo>
                  <a:pt x="182" y="1567"/>
                </a:lnTo>
                <a:lnTo>
                  <a:pt x="182" y="1569"/>
                </a:lnTo>
                <a:lnTo>
                  <a:pt x="180" y="1569"/>
                </a:lnTo>
                <a:lnTo>
                  <a:pt x="175" y="1569"/>
                </a:lnTo>
                <a:lnTo>
                  <a:pt x="175" y="1574"/>
                </a:lnTo>
                <a:lnTo>
                  <a:pt x="173" y="1576"/>
                </a:lnTo>
                <a:lnTo>
                  <a:pt x="170" y="1576"/>
                </a:lnTo>
                <a:lnTo>
                  <a:pt x="168" y="1579"/>
                </a:lnTo>
                <a:lnTo>
                  <a:pt x="163" y="1583"/>
                </a:lnTo>
                <a:lnTo>
                  <a:pt x="158" y="1583"/>
                </a:lnTo>
                <a:lnTo>
                  <a:pt x="158" y="1588"/>
                </a:lnTo>
                <a:lnTo>
                  <a:pt x="156" y="1588"/>
                </a:lnTo>
                <a:lnTo>
                  <a:pt x="156" y="1590"/>
                </a:lnTo>
                <a:lnTo>
                  <a:pt x="154" y="1593"/>
                </a:lnTo>
                <a:lnTo>
                  <a:pt x="151" y="1593"/>
                </a:lnTo>
                <a:lnTo>
                  <a:pt x="151" y="1595"/>
                </a:lnTo>
                <a:lnTo>
                  <a:pt x="149" y="1595"/>
                </a:lnTo>
                <a:lnTo>
                  <a:pt x="149" y="1598"/>
                </a:lnTo>
                <a:lnTo>
                  <a:pt x="144" y="1598"/>
                </a:lnTo>
                <a:lnTo>
                  <a:pt x="142" y="1600"/>
                </a:lnTo>
                <a:lnTo>
                  <a:pt x="135" y="1607"/>
                </a:lnTo>
                <a:lnTo>
                  <a:pt x="128" y="1607"/>
                </a:lnTo>
                <a:lnTo>
                  <a:pt x="125" y="1607"/>
                </a:lnTo>
                <a:lnTo>
                  <a:pt x="123" y="1607"/>
                </a:lnTo>
                <a:lnTo>
                  <a:pt x="120" y="1605"/>
                </a:lnTo>
                <a:lnTo>
                  <a:pt x="120" y="1607"/>
                </a:lnTo>
                <a:lnTo>
                  <a:pt x="120" y="1609"/>
                </a:lnTo>
                <a:lnTo>
                  <a:pt x="123" y="1609"/>
                </a:lnTo>
                <a:lnTo>
                  <a:pt x="123" y="1612"/>
                </a:lnTo>
                <a:lnTo>
                  <a:pt x="120" y="1614"/>
                </a:lnTo>
                <a:lnTo>
                  <a:pt x="120" y="1619"/>
                </a:lnTo>
                <a:lnTo>
                  <a:pt x="120" y="1621"/>
                </a:lnTo>
                <a:lnTo>
                  <a:pt x="118" y="1624"/>
                </a:lnTo>
                <a:lnTo>
                  <a:pt x="118" y="1626"/>
                </a:lnTo>
                <a:lnTo>
                  <a:pt x="113" y="1628"/>
                </a:lnTo>
                <a:lnTo>
                  <a:pt x="113" y="1636"/>
                </a:lnTo>
                <a:lnTo>
                  <a:pt x="111" y="1638"/>
                </a:lnTo>
                <a:lnTo>
                  <a:pt x="111" y="1640"/>
                </a:lnTo>
                <a:lnTo>
                  <a:pt x="111" y="1643"/>
                </a:lnTo>
                <a:lnTo>
                  <a:pt x="111" y="1645"/>
                </a:lnTo>
                <a:lnTo>
                  <a:pt x="111" y="1647"/>
                </a:lnTo>
                <a:lnTo>
                  <a:pt x="113" y="1647"/>
                </a:lnTo>
                <a:lnTo>
                  <a:pt x="118" y="1647"/>
                </a:lnTo>
                <a:lnTo>
                  <a:pt x="123" y="1647"/>
                </a:lnTo>
                <a:lnTo>
                  <a:pt x="123" y="1645"/>
                </a:lnTo>
                <a:lnTo>
                  <a:pt x="128" y="1643"/>
                </a:lnTo>
                <a:lnTo>
                  <a:pt x="132" y="1640"/>
                </a:lnTo>
                <a:lnTo>
                  <a:pt x="137" y="1638"/>
                </a:lnTo>
                <a:lnTo>
                  <a:pt x="139" y="1636"/>
                </a:lnTo>
                <a:lnTo>
                  <a:pt x="142" y="1631"/>
                </a:lnTo>
                <a:lnTo>
                  <a:pt x="144" y="1631"/>
                </a:lnTo>
                <a:lnTo>
                  <a:pt x="151" y="1628"/>
                </a:lnTo>
                <a:lnTo>
                  <a:pt x="154" y="1628"/>
                </a:lnTo>
                <a:lnTo>
                  <a:pt x="156" y="1628"/>
                </a:lnTo>
                <a:lnTo>
                  <a:pt x="158" y="1628"/>
                </a:lnTo>
                <a:lnTo>
                  <a:pt x="180" y="1624"/>
                </a:lnTo>
                <a:lnTo>
                  <a:pt x="184" y="1621"/>
                </a:lnTo>
                <a:lnTo>
                  <a:pt x="201" y="1619"/>
                </a:lnTo>
                <a:lnTo>
                  <a:pt x="203" y="1614"/>
                </a:lnTo>
                <a:lnTo>
                  <a:pt x="206" y="1614"/>
                </a:lnTo>
                <a:lnTo>
                  <a:pt x="215" y="1614"/>
                </a:lnTo>
                <a:lnTo>
                  <a:pt x="222" y="1619"/>
                </a:lnTo>
                <a:lnTo>
                  <a:pt x="225" y="1619"/>
                </a:lnTo>
                <a:lnTo>
                  <a:pt x="227" y="1619"/>
                </a:lnTo>
                <a:lnTo>
                  <a:pt x="229" y="1621"/>
                </a:lnTo>
                <a:lnTo>
                  <a:pt x="232" y="1621"/>
                </a:lnTo>
                <a:lnTo>
                  <a:pt x="237" y="1621"/>
                </a:lnTo>
                <a:lnTo>
                  <a:pt x="239" y="1624"/>
                </a:lnTo>
                <a:lnTo>
                  <a:pt x="241" y="1624"/>
                </a:lnTo>
                <a:lnTo>
                  <a:pt x="241" y="1626"/>
                </a:lnTo>
                <a:lnTo>
                  <a:pt x="244" y="1628"/>
                </a:lnTo>
                <a:lnTo>
                  <a:pt x="246" y="1628"/>
                </a:lnTo>
                <a:lnTo>
                  <a:pt x="251" y="1631"/>
                </a:lnTo>
                <a:lnTo>
                  <a:pt x="253" y="1636"/>
                </a:lnTo>
                <a:lnTo>
                  <a:pt x="256" y="1638"/>
                </a:lnTo>
                <a:lnTo>
                  <a:pt x="256" y="1640"/>
                </a:lnTo>
                <a:lnTo>
                  <a:pt x="258" y="1640"/>
                </a:lnTo>
                <a:lnTo>
                  <a:pt x="260" y="1643"/>
                </a:lnTo>
                <a:lnTo>
                  <a:pt x="265" y="1643"/>
                </a:lnTo>
                <a:lnTo>
                  <a:pt x="265" y="1645"/>
                </a:lnTo>
                <a:lnTo>
                  <a:pt x="270" y="1647"/>
                </a:lnTo>
                <a:lnTo>
                  <a:pt x="272" y="1650"/>
                </a:lnTo>
                <a:lnTo>
                  <a:pt x="277" y="1657"/>
                </a:lnTo>
                <a:lnTo>
                  <a:pt x="282" y="1659"/>
                </a:lnTo>
                <a:lnTo>
                  <a:pt x="289" y="1664"/>
                </a:lnTo>
                <a:lnTo>
                  <a:pt x="293" y="1669"/>
                </a:lnTo>
                <a:lnTo>
                  <a:pt x="296" y="1676"/>
                </a:lnTo>
                <a:lnTo>
                  <a:pt x="301" y="1678"/>
                </a:lnTo>
                <a:lnTo>
                  <a:pt x="303" y="1681"/>
                </a:lnTo>
                <a:lnTo>
                  <a:pt x="303" y="1683"/>
                </a:lnTo>
                <a:lnTo>
                  <a:pt x="305" y="1685"/>
                </a:lnTo>
                <a:lnTo>
                  <a:pt x="308" y="1685"/>
                </a:lnTo>
                <a:lnTo>
                  <a:pt x="308" y="1688"/>
                </a:lnTo>
                <a:lnTo>
                  <a:pt x="310" y="1688"/>
                </a:lnTo>
                <a:lnTo>
                  <a:pt x="312" y="1695"/>
                </a:lnTo>
                <a:lnTo>
                  <a:pt x="312" y="1697"/>
                </a:lnTo>
                <a:lnTo>
                  <a:pt x="317" y="1702"/>
                </a:lnTo>
                <a:lnTo>
                  <a:pt x="322" y="1707"/>
                </a:lnTo>
                <a:lnTo>
                  <a:pt x="322" y="1709"/>
                </a:lnTo>
                <a:lnTo>
                  <a:pt x="322" y="1711"/>
                </a:lnTo>
                <a:lnTo>
                  <a:pt x="324" y="1711"/>
                </a:lnTo>
                <a:lnTo>
                  <a:pt x="324" y="1716"/>
                </a:lnTo>
                <a:lnTo>
                  <a:pt x="324" y="1721"/>
                </a:lnTo>
                <a:lnTo>
                  <a:pt x="324" y="1723"/>
                </a:lnTo>
                <a:lnTo>
                  <a:pt x="324" y="1726"/>
                </a:lnTo>
                <a:lnTo>
                  <a:pt x="324" y="1730"/>
                </a:lnTo>
                <a:lnTo>
                  <a:pt x="324" y="1738"/>
                </a:lnTo>
                <a:lnTo>
                  <a:pt x="324" y="1745"/>
                </a:lnTo>
                <a:lnTo>
                  <a:pt x="322" y="1754"/>
                </a:lnTo>
                <a:lnTo>
                  <a:pt x="322" y="1764"/>
                </a:lnTo>
                <a:lnTo>
                  <a:pt x="315" y="1783"/>
                </a:lnTo>
                <a:lnTo>
                  <a:pt x="315" y="1802"/>
                </a:lnTo>
                <a:lnTo>
                  <a:pt x="312" y="1806"/>
                </a:lnTo>
                <a:lnTo>
                  <a:pt x="312" y="1811"/>
                </a:lnTo>
                <a:lnTo>
                  <a:pt x="310" y="1811"/>
                </a:lnTo>
                <a:lnTo>
                  <a:pt x="310" y="1814"/>
                </a:lnTo>
                <a:lnTo>
                  <a:pt x="308" y="1814"/>
                </a:lnTo>
                <a:lnTo>
                  <a:pt x="305" y="1816"/>
                </a:lnTo>
                <a:lnTo>
                  <a:pt x="303" y="1816"/>
                </a:lnTo>
                <a:lnTo>
                  <a:pt x="301" y="1818"/>
                </a:lnTo>
                <a:lnTo>
                  <a:pt x="293" y="1818"/>
                </a:lnTo>
                <a:lnTo>
                  <a:pt x="291" y="1821"/>
                </a:lnTo>
                <a:lnTo>
                  <a:pt x="289" y="1821"/>
                </a:lnTo>
                <a:lnTo>
                  <a:pt x="286" y="1825"/>
                </a:lnTo>
                <a:lnTo>
                  <a:pt x="286" y="1828"/>
                </a:lnTo>
                <a:lnTo>
                  <a:pt x="284" y="1828"/>
                </a:lnTo>
                <a:lnTo>
                  <a:pt x="282" y="1833"/>
                </a:lnTo>
                <a:lnTo>
                  <a:pt x="277" y="1840"/>
                </a:lnTo>
                <a:lnTo>
                  <a:pt x="277" y="1844"/>
                </a:lnTo>
                <a:lnTo>
                  <a:pt x="274" y="1847"/>
                </a:lnTo>
                <a:lnTo>
                  <a:pt x="274" y="1852"/>
                </a:lnTo>
                <a:lnTo>
                  <a:pt x="274" y="1854"/>
                </a:lnTo>
                <a:lnTo>
                  <a:pt x="272" y="1861"/>
                </a:lnTo>
                <a:lnTo>
                  <a:pt x="270" y="1863"/>
                </a:lnTo>
                <a:lnTo>
                  <a:pt x="270" y="1866"/>
                </a:lnTo>
                <a:lnTo>
                  <a:pt x="267" y="1868"/>
                </a:lnTo>
                <a:lnTo>
                  <a:pt x="267" y="1870"/>
                </a:lnTo>
                <a:lnTo>
                  <a:pt x="265" y="1870"/>
                </a:lnTo>
                <a:lnTo>
                  <a:pt x="265" y="1873"/>
                </a:lnTo>
                <a:lnTo>
                  <a:pt x="260" y="1875"/>
                </a:lnTo>
                <a:lnTo>
                  <a:pt x="260" y="1880"/>
                </a:lnTo>
                <a:lnTo>
                  <a:pt x="258" y="1880"/>
                </a:lnTo>
                <a:lnTo>
                  <a:pt x="258" y="1882"/>
                </a:lnTo>
                <a:lnTo>
                  <a:pt x="258" y="1887"/>
                </a:lnTo>
                <a:lnTo>
                  <a:pt x="258" y="1889"/>
                </a:lnTo>
                <a:lnTo>
                  <a:pt x="258" y="1906"/>
                </a:lnTo>
                <a:lnTo>
                  <a:pt x="258" y="1908"/>
                </a:lnTo>
                <a:lnTo>
                  <a:pt x="260" y="1916"/>
                </a:lnTo>
                <a:lnTo>
                  <a:pt x="260" y="1920"/>
                </a:lnTo>
                <a:lnTo>
                  <a:pt x="260" y="1925"/>
                </a:lnTo>
                <a:lnTo>
                  <a:pt x="260" y="1944"/>
                </a:lnTo>
                <a:lnTo>
                  <a:pt x="260" y="1949"/>
                </a:lnTo>
                <a:lnTo>
                  <a:pt x="258" y="1958"/>
                </a:lnTo>
                <a:lnTo>
                  <a:pt x="256" y="1970"/>
                </a:lnTo>
                <a:lnTo>
                  <a:pt x="253" y="1975"/>
                </a:lnTo>
                <a:lnTo>
                  <a:pt x="253" y="1982"/>
                </a:lnTo>
                <a:lnTo>
                  <a:pt x="256" y="1982"/>
                </a:lnTo>
                <a:lnTo>
                  <a:pt x="258" y="1984"/>
                </a:lnTo>
                <a:lnTo>
                  <a:pt x="260" y="1982"/>
                </a:lnTo>
                <a:lnTo>
                  <a:pt x="260" y="1980"/>
                </a:lnTo>
                <a:lnTo>
                  <a:pt x="263" y="1970"/>
                </a:lnTo>
                <a:lnTo>
                  <a:pt x="265" y="1968"/>
                </a:lnTo>
                <a:lnTo>
                  <a:pt x="267" y="1958"/>
                </a:lnTo>
                <a:lnTo>
                  <a:pt x="270" y="1954"/>
                </a:lnTo>
                <a:lnTo>
                  <a:pt x="270" y="1951"/>
                </a:lnTo>
                <a:lnTo>
                  <a:pt x="270" y="1949"/>
                </a:lnTo>
                <a:lnTo>
                  <a:pt x="272" y="1946"/>
                </a:lnTo>
                <a:lnTo>
                  <a:pt x="272" y="1944"/>
                </a:lnTo>
                <a:lnTo>
                  <a:pt x="274" y="1944"/>
                </a:lnTo>
                <a:lnTo>
                  <a:pt x="274" y="1942"/>
                </a:lnTo>
                <a:lnTo>
                  <a:pt x="272" y="1939"/>
                </a:lnTo>
                <a:lnTo>
                  <a:pt x="274" y="1939"/>
                </a:lnTo>
                <a:lnTo>
                  <a:pt x="274" y="1935"/>
                </a:lnTo>
                <a:lnTo>
                  <a:pt x="274" y="1932"/>
                </a:lnTo>
                <a:lnTo>
                  <a:pt x="272" y="1930"/>
                </a:lnTo>
                <a:lnTo>
                  <a:pt x="274" y="1927"/>
                </a:lnTo>
                <a:lnTo>
                  <a:pt x="274" y="1923"/>
                </a:lnTo>
                <a:lnTo>
                  <a:pt x="274" y="1920"/>
                </a:lnTo>
                <a:lnTo>
                  <a:pt x="277" y="1918"/>
                </a:lnTo>
                <a:lnTo>
                  <a:pt x="279" y="1918"/>
                </a:lnTo>
                <a:lnTo>
                  <a:pt x="277" y="1916"/>
                </a:lnTo>
                <a:lnTo>
                  <a:pt x="279" y="1913"/>
                </a:lnTo>
                <a:lnTo>
                  <a:pt x="279" y="1908"/>
                </a:lnTo>
                <a:lnTo>
                  <a:pt x="282" y="1906"/>
                </a:lnTo>
                <a:lnTo>
                  <a:pt x="284" y="1906"/>
                </a:lnTo>
                <a:lnTo>
                  <a:pt x="284" y="1908"/>
                </a:lnTo>
                <a:lnTo>
                  <a:pt x="286" y="1908"/>
                </a:lnTo>
                <a:lnTo>
                  <a:pt x="289" y="1906"/>
                </a:lnTo>
                <a:lnTo>
                  <a:pt x="291" y="1908"/>
                </a:lnTo>
                <a:lnTo>
                  <a:pt x="301" y="1908"/>
                </a:lnTo>
                <a:lnTo>
                  <a:pt x="303" y="1911"/>
                </a:lnTo>
                <a:lnTo>
                  <a:pt x="305" y="1911"/>
                </a:lnTo>
                <a:lnTo>
                  <a:pt x="308" y="1913"/>
                </a:lnTo>
                <a:lnTo>
                  <a:pt x="310" y="1908"/>
                </a:lnTo>
                <a:lnTo>
                  <a:pt x="312" y="1906"/>
                </a:lnTo>
                <a:lnTo>
                  <a:pt x="317" y="1901"/>
                </a:lnTo>
                <a:lnTo>
                  <a:pt x="320" y="1899"/>
                </a:lnTo>
                <a:lnTo>
                  <a:pt x="327" y="1894"/>
                </a:lnTo>
                <a:lnTo>
                  <a:pt x="329" y="1892"/>
                </a:lnTo>
                <a:lnTo>
                  <a:pt x="329" y="1889"/>
                </a:lnTo>
                <a:lnTo>
                  <a:pt x="334" y="1885"/>
                </a:lnTo>
                <a:lnTo>
                  <a:pt x="341" y="1878"/>
                </a:lnTo>
                <a:lnTo>
                  <a:pt x="341" y="1875"/>
                </a:lnTo>
                <a:lnTo>
                  <a:pt x="343" y="1875"/>
                </a:lnTo>
                <a:lnTo>
                  <a:pt x="346" y="1870"/>
                </a:lnTo>
                <a:lnTo>
                  <a:pt x="353" y="1866"/>
                </a:lnTo>
                <a:lnTo>
                  <a:pt x="357" y="1863"/>
                </a:lnTo>
                <a:lnTo>
                  <a:pt x="360" y="1859"/>
                </a:lnTo>
                <a:lnTo>
                  <a:pt x="362" y="1859"/>
                </a:lnTo>
                <a:lnTo>
                  <a:pt x="365" y="1856"/>
                </a:lnTo>
                <a:lnTo>
                  <a:pt x="374" y="1849"/>
                </a:lnTo>
                <a:lnTo>
                  <a:pt x="374" y="1847"/>
                </a:lnTo>
                <a:lnTo>
                  <a:pt x="376" y="1844"/>
                </a:lnTo>
                <a:lnTo>
                  <a:pt x="379" y="1842"/>
                </a:lnTo>
                <a:lnTo>
                  <a:pt x="384" y="1840"/>
                </a:lnTo>
                <a:lnTo>
                  <a:pt x="386" y="1840"/>
                </a:lnTo>
                <a:lnTo>
                  <a:pt x="388" y="1840"/>
                </a:lnTo>
                <a:lnTo>
                  <a:pt x="386" y="1842"/>
                </a:lnTo>
                <a:lnTo>
                  <a:pt x="388" y="1844"/>
                </a:lnTo>
                <a:lnTo>
                  <a:pt x="391" y="1844"/>
                </a:lnTo>
                <a:lnTo>
                  <a:pt x="388" y="1847"/>
                </a:lnTo>
                <a:lnTo>
                  <a:pt x="388" y="1849"/>
                </a:lnTo>
                <a:lnTo>
                  <a:pt x="388" y="1852"/>
                </a:lnTo>
                <a:lnTo>
                  <a:pt x="391" y="1852"/>
                </a:lnTo>
                <a:lnTo>
                  <a:pt x="391" y="1856"/>
                </a:lnTo>
                <a:lnTo>
                  <a:pt x="391" y="1859"/>
                </a:lnTo>
                <a:lnTo>
                  <a:pt x="391" y="1861"/>
                </a:lnTo>
                <a:lnTo>
                  <a:pt x="391" y="1863"/>
                </a:lnTo>
                <a:lnTo>
                  <a:pt x="388" y="1863"/>
                </a:lnTo>
                <a:lnTo>
                  <a:pt x="388" y="1866"/>
                </a:lnTo>
                <a:lnTo>
                  <a:pt x="400" y="1878"/>
                </a:lnTo>
                <a:lnTo>
                  <a:pt x="414" y="1878"/>
                </a:lnTo>
                <a:lnTo>
                  <a:pt x="436" y="1875"/>
                </a:lnTo>
                <a:lnTo>
                  <a:pt x="438" y="1875"/>
                </a:lnTo>
                <a:lnTo>
                  <a:pt x="443" y="1875"/>
                </a:lnTo>
                <a:lnTo>
                  <a:pt x="447" y="1873"/>
                </a:lnTo>
                <a:lnTo>
                  <a:pt x="450" y="1873"/>
                </a:lnTo>
                <a:lnTo>
                  <a:pt x="459" y="1873"/>
                </a:lnTo>
                <a:lnTo>
                  <a:pt x="462" y="1873"/>
                </a:lnTo>
                <a:lnTo>
                  <a:pt x="471" y="1873"/>
                </a:lnTo>
                <a:lnTo>
                  <a:pt x="474" y="1875"/>
                </a:lnTo>
                <a:lnTo>
                  <a:pt x="476" y="1875"/>
                </a:lnTo>
                <a:lnTo>
                  <a:pt x="478" y="1875"/>
                </a:lnTo>
                <a:lnTo>
                  <a:pt x="478" y="1873"/>
                </a:lnTo>
                <a:lnTo>
                  <a:pt x="481" y="1873"/>
                </a:lnTo>
                <a:lnTo>
                  <a:pt x="481" y="1870"/>
                </a:lnTo>
                <a:lnTo>
                  <a:pt x="485" y="1870"/>
                </a:lnTo>
                <a:lnTo>
                  <a:pt x="488" y="1866"/>
                </a:lnTo>
                <a:lnTo>
                  <a:pt x="490" y="1866"/>
                </a:lnTo>
                <a:lnTo>
                  <a:pt x="490" y="1859"/>
                </a:lnTo>
                <a:lnTo>
                  <a:pt x="490" y="1856"/>
                </a:lnTo>
                <a:lnTo>
                  <a:pt x="493" y="1856"/>
                </a:lnTo>
                <a:lnTo>
                  <a:pt x="493" y="1854"/>
                </a:lnTo>
                <a:lnTo>
                  <a:pt x="493" y="1849"/>
                </a:lnTo>
                <a:lnTo>
                  <a:pt x="495" y="1840"/>
                </a:lnTo>
                <a:lnTo>
                  <a:pt x="495" y="1835"/>
                </a:lnTo>
                <a:lnTo>
                  <a:pt x="495" y="1830"/>
                </a:lnTo>
                <a:lnTo>
                  <a:pt x="495" y="1825"/>
                </a:lnTo>
                <a:lnTo>
                  <a:pt x="497" y="1825"/>
                </a:lnTo>
                <a:lnTo>
                  <a:pt x="497" y="1823"/>
                </a:lnTo>
                <a:lnTo>
                  <a:pt x="497" y="1816"/>
                </a:lnTo>
                <a:lnTo>
                  <a:pt x="497" y="1811"/>
                </a:lnTo>
                <a:lnTo>
                  <a:pt x="497" y="1804"/>
                </a:lnTo>
                <a:lnTo>
                  <a:pt x="500" y="1804"/>
                </a:lnTo>
                <a:lnTo>
                  <a:pt x="502" y="1804"/>
                </a:lnTo>
                <a:lnTo>
                  <a:pt x="502" y="1806"/>
                </a:lnTo>
                <a:lnTo>
                  <a:pt x="504" y="1806"/>
                </a:lnTo>
                <a:lnTo>
                  <a:pt x="507" y="1811"/>
                </a:lnTo>
                <a:lnTo>
                  <a:pt x="507" y="1816"/>
                </a:lnTo>
                <a:lnTo>
                  <a:pt x="509" y="1818"/>
                </a:lnTo>
                <a:lnTo>
                  <a:pt x="509" y="1821"/>
                </a:lnTo>
                <a:lnTo>
                  <a:pt x="507" y="1828"/>
                </a:lnTo>
                <a:lnTo>
                  <a:pt x="514" y="1835"/>
                </a:lnTo>
                <a:lnTo>
                  <a:pt x="516" y="1835"/>
                </a:lnTo>
                <a:lnTo>
                  <a:pt x="521" y="1837"/>
                </a:lnTo>
                <a:lnTo>
                  <a:pt x="521" y="1835"/>
                </a:lnTo>
                <a:lnTo>
                  <a:pt x="523" y="1835"/>
                </a:lnTo>
                <a:lnTo>
                  <a:pt x="528" y="1837"/>
                </a:lnTo>
                <a:lnTo>
                  <a:pt x="530" y="1840"/>
                </a:lnTo>
                <a:lnTo>
                  <a:pt x="528" y="1842"/>
                </a:lnTo>
                <a:lnTo>
                  <a:pt x="530" y="1844"/>
                </a:lnTo>
                <a:lnTo>
                  <a:pt x="533" y="1844"/>
                </a:lnTo>
                <a:lnTo>
                  <a:pt x="535" y="1847"/>
                </a:lnTo>
                <a:lnTo>
                  <a:pt x="535" y="1849"/>
                </a:lnTo>
                <a:lnTo>
                  <a:pt x="540" y="1852"/>
                </a:lnTo>
                <a:lnTo>
                  <a:pt x="542" y="1852"/>
                </a:lnTo>
                <a:lnTo>
                  <a:pt x="545" y="1852"/>
                </a:lnTo>
                <a:lnTo>
                  <a:pt x="547" y="1856"/>
                </a:lnTo>
                <a:lnTo>
                  <a:pt x="547" y="1859"/>
                </a:lnTo>
                <a:lnTo>
                  <a:pt x="549" y="1859"/>
                </a:lnTo>
                <a:lnTo>
                  <a:pt x="552" y="1861"/>
                </a:lnTo>
                <a:lnTo>
                  <a:pt x="554" y="1859"/>
                </a:lnTo>
                <a:lnTo>
                  <a:pt x="557" y="1859"/>
                </a:lnTo>
                <a:lnTo>
                  <a:pt x="559" y="1859"/>
                </a:lnTo>
                <a:lnTo>
                  <a:pt x="559" y="1861"/>
                </a:lnTo>
                <a:lnTo>
                  <a:pt x="561" y="1859"/>
                </a:lnTo>
                <a:lnTo>
                  <a:pt x="564" y="1861"/>
                </a:lnTo>
                <a:lnTo>
                  <a:pt x="566" y="1863"/>
                </a:lnTo>
                <a:lnTo>
                  <a:pt x="571" y="1866"/>
                </a:lnTo>
                <a:lnTo>
                  <a:pt x="573" y="1866"/>
                </a:lnTo>
                <a:lnTo>
                  <a:pt x="573" y="1868"/>
                </a:lnTo>
                <a:lnTo>
                  <a:pt x="566" y="1885"/>
                </a:lnTo>
                <a:lnTo>
                  <a:pt x="568" y="1887"/>
                </a:lnTo>
                <a:lnTo>
                  <a:pt x="566" y="1887"/>
                </a:lnTo>
                <a:lnTo>
                  <a:pt x="566" y="1889"/>
                </a:lnTo>
                <a:lnTo>
                  <a:pt x="566" y="1892"/>
                </a:lnTo>
                <a:lnTo>
                  <a:pt x="568" y="1894"/>
                </a:lnTo>
                <a:lnTo>
                  <a:pt x="568" y="1897"/>
                </a:lnTo>
                <a:lnTo>
                  <a:pt x="571" y="1899"/>
                </a:lnTo>
                <a:lnTo>
                  <a:pt x="571" y="1901"/>
                </a:lnTo>
                <a:lnTo>
                  <a:pt x="573" y="1901"/>
                </a:lnTo>
                <a:lnTo>
                  <a:pt x="575" y="1904"/>
                </a:lnTo>
                <a:lnTo>
                  <a:pt x="578" y="1901"/>
                </a:lnTo>
                <a:lnTo>
                  <a:pt x="583" y="1906"/>
                </a:lnTo>
                <a:lnTo>
                  <a:pt x="585" y="1913"/>
                </a:lnTo>
                <a:lnTo>
                  <a:pt x="587" y="1916"/>
                </a:lnTo>
                <a:lnTo>
                  <a:pt x="590" y="1916"/>
                </a:lnTo>
                <a:lnTo>
                  <a:pt x="590" y="1913"/>
                </a:lnTo>
                <a:lnTo>
                  <a:pt x="592" y="1913"/>
                </a:lnTo>
                <a:lnTo>
                  <a:pt x="592" y="1916"/>
                </a:lnTo>
                <a:lnTo>
                  <a:pt x="592" y="1918"/>
                </a:lnTo>
                <a:lnTo>
                  <a:pt x="592" y="1920"/>
                </a:lnTo>
                <a:lnTo>
                  <a:pt x="594" y="1930"/>
                </a:lnTo>
                <a:lnTo>
                  <a:pt x="602" y="1935"/>
                </a:lnTo>
                <a:lnTo>
                  <a:pt x="604" y="1935"/>
                </a:lnTo>
                <a:lnTo>
                  <a:pt x="609" y="1935"/>
                </a:lnTo>
                <a:lnTo>
                  <a:pt x="611" y="1935"/>
                </a:lnTo>
                <a:lnTo>
                  <a:pt x="613" y="1935"/>
                </a:lnTo>
                <a:lnTo>
                  <a:pt x="616" y="1935"/>
                </a:lnTo>
                <a:lnTo>
                  <a:pt x="623" y="1930"/>
                </a:lnTo>
                <a:lnTo>
                  <a:pt x="625" y="1925"/>
                </a:lnTo>
                <a:lnTo>
                  <a:pt x="628" y="1925"/>
                </a:lnTo>
                <a:lnTo>
                  <a:pt x="632" y="1927"/>
                </a:lnTo>
                <a:lnTo>
                  <a:pt x="635" y="1927"/>
                </a:lnTo>
                <a:lnTo>
                  <a:pt x="635" y="1925"/>
                </a:lnTo>
                <a:lnTo>
                  <a:pt x="637" y="1927"/>
                </a:lnTo>
                <a:lnTo>
                  <a:pt x="639" y="1932"/>
                </a:lnTo>
                <a:lnTo>
                  <a:pt x="642" y="1935"/>
                </a:lnTo>
                <a:lnTo>
                  <a:pt x="644" y="1937"/>
                </a:lnTo>
                <a:lnTo>
                  <a:pt x="642" y="1946"/>
                </a:lnTo>
                <a:lnTo>
                  <a:pt x="642" y="1954"/>
                </a:lnTo>
                <a:lnTo>
                  <a:pt x="642" y="1965"/>
                </a:lnTo>
                <a:lnTo>
                  <a:pt x="642" y="1973"/>
                </a:lnTo>
                <a:lnTo>
                  <a:pt x="644" y="1975"/>
                </a:lnTo>
                <a:lnTo>
                  <a:pt x="647" y="1977"/>
                </a:lnTo>
                <a:lnTo>
                  <a:pt x="647" y="1975"/>
                </a:lnTo>
                <a:lnTo>
                  <a:pt x="649" y="1975"/>
                </a:lnTo>
                <a:lnTo>
                  <a:pt x="654" y="1975"/>
                </a:lnTo>
                <a:lnTo>
                  <a:pt x="656" y="1973"/>
                </a:lnTo>
                <a:lnTo>
                  <a:pt x="658" y="1968"/>
                </a:lnTo>
                <a:lnTo>
                  <a:pt x="661" y="1968"/>
                </a:lnTo>
                <a:lnTo>
                  <a:pt x="663" y="1970"/>
                </a:lnTo>
                <a:lnTo>
                  <a:pt x="666" y="1975"/>
                </a:lnTo>
                <a:lnTo>
                  <a:pt x="668" y="1975"/>
                </a:lnTo>
                <a:lnTo>
                  <a:pt x="670" y="1975"/>
                </a:lnTo>
                <a:lnTo>
                  <a:pt x="670" y="1977"/>
                </a:lnTo>
                <a:lnTo>
                  <a:pt x="673" y="1977"/>
                </a:lnTo>
                <a:lnTo>
                  <a:pt x="675" y="1977"/>
                </a:lnTo>
                <a:lnTo>
                  <a:pt x="680" y="1977"/>
                </a:lnTo>
                <a:lnTo>
                  <a:pt x="682" y="1980"/>
                </a:lnTo>
                <a:lnTo>
                  <a:pt x="684" y="1980"/>
                </a:lnTo>
                <a:lnTo>
                  <a:pt x="687" y="1980"/>
                </a:lnTo>
                <a:lnTo>
                  <a:pt x="689" y="1977"/>
                </a:lnTo>
                <a:lnTo>
                  <a:pt x="694" y="1977"/>
                </a:lnTo>
                <a:lnTo>
                  <a:pt x="696" y="1977"/>
                </a:lnTo>
                <a:lnTo>
                  <a:pt x="701" y="1980"/>
                </a:lnTo>
                <a:lnTo>
                  <a:pt x="703" y="1982"/>
                </a:lnTo>
                <a:lnTo>
                  <a:pt x="703" y="1984"/>
                </a:lnTo>
                <a:lnTo>
                  <a:pt x="708" y="1984"/>
                </a:lnTo>
                <a:lnTo>
                  <a:pt x="713" y="1984"/>
                </a:lnTo>
                <a:lnTo>
                  <a:pt x="713" y="1982"/>
                </a:lnTo>
                <a:lnTo>
                  <a:pt x="713" y="1980"/>
                </a:lnTo>
                <a:lnTo>
                  <a:pt x="715" y="1980"/>
                </a:lnTo>
                <a:lnTo>
                  <a:pt x="718" y="1980"/>
                </a:lnTo>
                <a:lnTo>
                  <a:pt x="722" y="1980"/>
                </a:lnTo>
                <a:lnTo>
                  <a:pt x="727" y="1977"/>
                </a:lnTo>
                <a:lnTo>
                  <a:pt x="734" y="1977"/>
                </a:lnTo>
                <a:lnTo>
                  <a:pt x="732" y="1975"/>
                </a:lnTo>
                <a:lnTo>
                  <a:pt x="734" y="1975"/>
                </a:lnTo>
                <a:lnTo>
                  <a:pt x="734" y="1965"/>
                </a:lnTo>
                <a:lnTo>
                  <a:pt x="732" y="1963"/>
                </a:lnTo>
                <a:lnTo>
                  <a:pt x="734" y="1961"/>
                </a:lnTo>
                <a:lnTo>
                  <a:pt x="737" y="1961"/>
                </a:lnTo>
                <a:lnTo>
                  <a:pt x="741" y="1958"/>
                </a:lnTo>
                <a:lnTo>
                  <a:pt x="744" y="1956"/>
                </a:lnTo>
                <a:lnTo>
                  <a:pt x="746" y="1958"/>
                </a:lnTo>
                <a:lnTo>
                  <a:pt x="748" y="1961"/>
                </a:lnTo>
                <a:lnTo>
                  <a:pt x="751" y="1961"/>
                </a:lnTo>
                <a:lnTo>
                  <a:pt x="753" y="1958"/>
                </a:lnTo>
                <a:lnTo>
                  <a:pt x="756" y="1958"/>
                </a:lnTo>
                <a:lnTo>
                  <a:pt x="758" y="1956"/>
                </a:lnTo>
                <a:lnTo>
                  <a:pt x="760" y="1954"/>
                </a:lnTo>
                <a:lnTo>
                  <a:pt x="760" y="1951"/>
                </a:lnTo>
                <a:lnTo>
                  <a:pt x="760" y="1949"/>
                </a:lnTo>
                <a:lnTo>
                  <a:pt x="763" y="1946"/>
                </a:lnTo>
                <a:lnTo>
                  <a:pt x="763" y="1944"/>
                </a:lnTo>
                <a:lnTo>
                  <a:pt x="767" y="1944"/>
                </a:lnTo>
                <a:lnTo>
                  <a:pt x="767" y="1942"/>
                </a:lnTo>
                <a:lnTo>
                  <a:pt x="770" y="1939"/>
                </a:lnTo>
                <a:lnTo>
                  <a:pt x="767" y="1937"/>
                </a:lnTo>
                <a:lnTo>
                  <a:pt x="770" y="1935"/>
                </a:lnTo>
                <a:lnTo>
                  <a:pt x="767" y="1932"/>
                </a:lnTo>
                <a:lnTo>
                  <a:pt x="770" y="1930"/>
                </a:lnTo>
                <a:lnTo>
                  <a:pt x="770" y="1927"/>
                </a:lnTo>
                <a:lnTo>
                  <a:pt x="772" y="1925"/>
                </a:lnTo>
                <a:lnTo>
                  <a:pt x="772" y="1923"/>
                </a:lnTo>
                <a:lnTo>
                  <a:pt x="777" y="1923"/>
                </a:lnTo>
                <a:lnTo>
                  <a:pt x="777" y="1920"/>
                </a:lnTo>
                <a:lnTo>
                  <a:pt x="777" y="1918"/>
                </a:lnTo>
                <a:lnTo>
                  <a:pt x="775" y="1913"/>
                </a:lnTo>
                <a:lnTo>
                  <a:pt x="775" y="1911"/>
                </a:lnTo>
                <a:lnTo>
                  <a:pt x="775" y="1908"/>
                </a:lnTo>
                <a:lnTo>
                  <a:pt x="777" y="1906"/>
                </a:lnTo>
                <a:lnTo>
                  <a:pt x="782" y="1904"/>
                </a:lnTo>
                <a:lnTo>
                  <a:pt x="782" y="1901"/>
                </a:lnTo>
                <a:lnTo>
                  <a:pt x="782" y="1899"/>
                </a:lnTo>
                <a:lnTo>
                  <a:pt x="777" y="1899"/>
                </a:lnTo>
                <a:lnTo>
                  <a:pt x="777" y="1897"/>
                </a:lnTo>
                <a:lnTo>
                  <a:pt x="777" y="1894"/>
                </a:lnTo>
                <a:lnTo>
                  <a:pt x="775" y="1892"/>
                </a:lnTo>
                <a:lnTo>
                  <a:pt x="775" y="1889"/>
                </a:lnTo>
                <a:lnTo>
                  <a:pt x="770" y="1889"/>
                </a:lnTo>
                <a:lnTo>
                  <a:pt x="770" y="1887"/>
                </a:lnTo>
                <a:lnTo>
                  <a:pt x="770" y="1885"/>
                </a:lnTo>
                <a:lnTo>
                  <a:pt x="772" y="1882"/>
                </a:lnTo>
                <a:lnTo>
                  <a:pt x="772" y="1878"/>
                </a:lnTo>
                <a:lnTo>
                  <a:pt x="775" y="1875"/>
                </a:lnTo>
                <a:lnTo>
                  <a:pt x="777" y="1873"/>
                </a:lnTo>
                <a:lnTo>
                  <a:pt x="782" y="1873"/>
                </a:lnTo>
                <a:lnTo>
                  <a:pt x="784" y="1873"/>
                </a:lnTo>
                <a:lnTo>
                  <a:pt x="786" y="1870"/>
                </a:lnTo>
                <a:lnTo>
                  <a:pt x="786" y="1863"/>
                </a:lnTo>
                <a:lnTo>
                  <a:pt x="789" y="1861"/>
                </a:lnTo>
                <a:lnTo>
                  <a:pt x="789" y="1856"/>
                </a:lnTo>
                <a:lnTo>
                  <a:pt x="789" y="1854"/>
                </a:lnTo>
                <a:lnTo>
                  <a:pt x="791" y="1852"/>
                </a:lnTo>
                <a:lnTo>
                  <a:pt x="796" y="1852"/>
                </a:lnTo>
                <a:lnTo>
                  <a:pt x="798" y="1852"/>
                </a:lnTo>
                <a:lnTo>
                  <a:pt x="798" y="1849"/>
                </a:lnTo>
                <a:lnTo>
                  <a:pt x="801" y="1849"/>
                </a:lnTo>
                <a:lnTo>
                  <a:pt x="803" y="1847"/>
                </a:lnTo>
                <a:lnTo>
                  <a:pt x="805" y="1844"/>
                </a:lnTo>
                <a:lnTo>
                  <a:pt x="808" y="1842"/>
                </a:lnTo>
                <a:lnTo>
                  <a:pt x="810" y="1840"/>
                </a:lnTo>
                <a:lnTo>
                  <a:pt x="812" y="1840"/>
                </a:lnTo>
                <a:lnTo>
                  <a:pt x="812" y="1833"/>
                </a:lnTo>
                <a:lnTo>
                  <a:pt x="817" y="1833"/>
                </a:lnTo>
                <a:lnTo>
                  <a:pt x="820" y="1833"/>
                </a:lnTo>
                <a:lnTo>
                  <a:pt x="822" y="1833"/>
                </a:lnTo>
                <a:lnTo>
                  <a:pt x="827" y="1830"/>
                </a:lnTo>
                <a:lnTo>
                  <a:pt x="829" y="1830"/>
                </a:lnTo>
                <a:lnTo>
                  <a:pt x="836" y="1833"/>
                </a:lnTo>
                <a:lnTo>
                  <a:pt x="843" y="1833"/>
                </a:lnTo>
                <a:lnTo>
                  <a:pt x="843" y="1830"/>
                </a:lnTo>
                <a:lnTo>
                  <a:pt x="846" y="1830"/>
                </a:lnTo>
                <a:lnTo>
                  <a:pt x="848" y="1828"/>
                </a:lnTo>
                <a:lnTo>
                  <a:pt x="848" y="1825"/>
                </a:lnTo>
                <a:lnTo>
                  <a:pt x="848" y="1823"/>
                </a:lnTo>
                <a:lnTo>
                  <a:pt x="848" y="1821"/>
                </a:lnTo>
                <a:lnTo>
                  <a:pt x="843" y="1814"/>
                </a:lnTo>
                <a:lnTo>
                  <a:pt x="841" y="1806"/>
                </a:lnTo>
                <a:lnTo>
                  <a:pt x="839" y="1799"/>
                </a:lnTo>
                <a:lnTo>
                  <a:pt x="839" y="1790"/>
                </a:lnTo>
                <a:lnTo>
                  <a:pt x="836" y="1787"/>
                </a:lnTo>
                <a:lnTo>
                  <a:pt x="836" y="1783"/>
                </a:lnTo>
                <a:lnTo>
                  <a:pt x="836" y="1778"/>
                </a:lnTo>
                <a:lnTo>
                  <a:pt x="836" y="1773"/>
                </a:lnTo>
                <a:lnTo>
                  <a:pt x="839" y="1766"/>
                </a:lnTo>
                <a:lnTo>
                  <a:pt x="841" y="1759"/>
                </a:lnTo>
                <a:lnTo>
                  <a:pt x="843" y="1759"/>
                </a:lnTo>
                <a:lnTo>
                  <a:pt x="843" y="1757"/>
                </a:lnTo>
                <a:lnTo>
                  <a:pt x="843" y="1754"/>
                </a:lnTo>
                <a:lnTo>
                  <a:pt x="846" y="1752"/>
                </a:lnTo>
                <a:lnTo>
                  <a:pt x="848" y="1745"/>
                </a:lnTo>
                <a:lnTo>
                  <a:pt x="860" y="1733"/>
                </a:lnTo>
                <a:lnTo>
                  <a:pt x="862" y="1733"/>
                </a:lnTo>
                <a:lnTo>
                  <a:pt x="862" y="1730"/>
                </a:lnTo>
                <a:lnTo>
                  <a:pt x="865" y="1730"/>
                </a:lnTo>
                <a:lnTo>
                  <a:pt x="869" y="1723"/>
                </a:lnTo>
                <a:lnTo>
                  <a:pt x="874" y="1721"/>
                </a:lnTo>
                <a:lnTo>
                  <a:pt x="876" y="1714"/>
                </a:lnTo>
                <a:lnTo>
                  <a:pt x="879" y="1711"/>
                </a:lnTo>
                <a:lnTo>
                  <a:pt x="881" y="1711"/>
                </a:lnTo>
                <a:lnTo>
                  <a:pt x="888" y="1711"/>
                </a:lnTo>
                <a:lnTo>
                  <a:pt x="891" y="1709"/>
                </a:lnTo>
                <a:lnTo>
                  <a:pt x="893" y="1709"/>
                </a:lnTo>
                <a:lnTo>
                  <a:pt x="903" y="1704"/>
                </a:lnTo>
                <a:lnTo>
                  <a:pt x="900" y="1700"/>
                </a:lnTo>
                <a:lnTo>
                  <a:pt x="900" y="1697"/>
                </a:lnTo>
                <a:lnTo>
                  <a:pt x="898" y="1690"/>
                </a:lnTo>
                <a:lnTo>
                  <a:pt x="898" y="1683"/>
                </a:lnTo>
                <a:lnTo>
                  <a:pt x="895" y="1673"/>
                </a:lnTo>
                <a:lnTo>
                  <a:pt x="895" y="1669"/>
                </a:lnTo>
                <a:lnTo>
                  <a:pt x="898" y="1666"/>
                </a:lnTo>
                <a:lnTo>
                  <a:pt x="900" y="1666"/>
                </a:lnTo>
                <a:lnTo>
                  <a:pt x="900" y="1664"/>
                </a:lnTo>
                <a:lnTo>
                  <a:pt x="903" y="1659"/>
                </a:lnTo>
                <a:lnTo>
                  <a:pt x="903" y="1655"/>
                </a:lnTo>
                <a:lnTo>
                  <a:pt x="903" y="1650"/>
                </a:lnTo>
                <a:lnTo>
                  <a:pt x="903" y="1647"/>
                </a:lnTo>
                <a:lnTo>
                  <a:pt x="905" y="1645"/>
                </a:lnTo>
                <a:lnTo>
                  <a:pt x="907" y="1643"/>
                </a:lnTo>
                <a:lnTo>
                  <a:pt x="907" y="1640"/>
                </a:lnTo>
                <a:lnTo>
                  <a:pt x="907" y="1636"/>
                </a:lnTo>
                <a:lnTo>
                  <a:pt x="910" y="1636"/>
                </a:lnTo>
                <a:lnTo>
                  <a:pt x="910" y="1633"/>
                </a:lnTo>
                <a:lnTo>
                  <a:pt x="910" y="1628"/>
                </a:lnTo>
                <a:lnTo>
                  <a:pt x="914" y="1626"/>
                </a:lnTo>
                <a:lnTo>
                  <a:pt x="917" y="1621"/>
                </a:lnTo>
                <a:lnTo>
                  <a:pt x="917" y="1619"/>
                </a:lnTo>
                <a:lnTo>
                  <a:pt x="921" y="1614"/>
                </a:lnTo>
                <a:lnTo>
                  <a:pt x="929" y="1609"/>
                </a:lnTo>
                <a:lnTo>
                  <a:pt x="931" y="1607"/>
                </a:lnTo>
                <a:lnTo>
                  <a:pt x="933" y="1605"/>
                </a:lnTo>
                <a:lnTo>
                  <a:pt x="936" y="1600"/>
                </a:lnTo>
                <a:lnTo>
                  <a:pt x="936" y="1598"/>
                </a:lnTo>
                <a:lnTo>
                  <a:pt x="938" y="1595"/>
                </a:lnTo>
                <a:lnTo>
                  <a:pt x="938" y="1593"/>
                </a:lnTo>
                <a:lnTo>
                  <a:pt x="940" y="1593"/>
                </a:lnTo>
                <a:lnTo>
                  <a:pt x="943" y="1590"/>
                </a:lnTo>
                <a:lnTo>
                  <a:pt x="945" y="1590"/>
                </a:lnTo>
                <a:lnTo>
                  <a:pt x="945" y="1588"/>
                </a:lnTo>
                <a:lnTo>
                  <a:pt x="945" y="1583"/>
                </a:lnTo>
                <a:lnTo>
                  <a:pt x="948" y="1581"/>
                </a:lnTo>
                <a:lnTo>
                  <a:pt x="950" y="1576"/>
                </a:lnTo>
                <a:lnTo>
                  <a:pt x="952" y="1574"/>
                </a:lnTo>
                <a:lnTo>
                  <a:pt x="950" y="1574"/>
                </a:lnTo>
                <a:lnTo>
                  <a:pt x="952" y="1571"/>
                </a:lnTo>
                <a:lnTo>
                  <a:pt x="950" y="1569"/>
                </a:lnTo>
                <a:lnTo>
                  <a:pt x="950" y="1567"/>
                </a:lnTo>
                <a:lnTo>
                  <a:pt x="950" y="1564"/>
                </a:lnTo>
                <a:lnTo>
                  <a:pt x="950" y="1560"/>
                </a:lnTo>
                <a:lnTo>
                  <a:pt x="950" y="1555"/>
                </a:lnTo>
                <a:lnTo>
                  <a:pt x="948" y="1552"/>
                </a:lnTo>
                <a:lnTo>
                  <a:pt x="948" y="1550"/>
                </a:lnTo>
                <a:lnTo>
                  <a:pt x="948" y="1548"/>
                </a:lnTo>
                <a:lnTo>
                  <a:pt x="950" y="1545"/>
                </a:lnTo>
                <a:lnTo>
                  <a:pt x="952" y="1538"/>
                </a:lnTo>
                <a:lnTo>
                  <a:pt x="955" y="1536"/>
                </a:lnTo>
                <a:lnTo>
                  <a:pt x="957" y="1533"/>
                </a:lnTo>
                <a:lnTo>
                  <a:pt x="959" y="1529"/>
                </a:lnTo>
                <a:lnTo>
                  <a:pt x="962" y="1526"/>
                </a:lnTo>
                <a:lnTo>
                  <a:pt x="962" y="1522"/>
                </a:lnTo>
                <a:lnTo>
                  <a:pt x="962" y="1512"/>
                </a:lnTo>
                <a:lnTo>
                  <a:pt x="959" y="1495"/>
                </a:lnTo>
                <a:lnTo>
                  <a:pt x="957" y="1486"/>
                </a:lnTo>
                <a:lnTo>
                  <a:pt x="955" y="1484"/>
                </a:lnTo>
                <a:lnTo>
                  <a:pt x="955" y="1476"/>
                </a:lnTo>
                <a:lnTo>
                  <a:pt x="952" y="1474"/>
                </a:lnTo>
                <a:lnTo>
                  <a:pt x="952" y="1469"/>
                </a:lnTo>
                <a:lnTo>
                  <a:pt x="955" y="1462"/>
                </a:lnTo>
                <a:lnTo>
                  <a:pt x="955" y="1455"/>
                </a:lnTo>
                <a:lnTo>
                  <a:pt x="957" y="1453"/>
                </a:lnTo>
                <a:lnTo>
                  <a:pt x="959" y="1450"/>
                </a:lnTo>
                <a:lnTo>
                  <a:pt x="962" y="1450"/>
                </a:lnTo>
                <a:lnTo>
                  <a:pt x="964" y="1450"/>
                </a:lnTo>
                <a:lnTo>
                  <a:pt x="967" y="1450"/>
                </a:lnTo>
                <a:lnTo>
                  <a:pt x="969" y="1448"/>
                </a:lnTo>
                <a:lnTo>
                  <a:pt x="974" y="1446"/>
                </a:lnTo>
                <a:lnTo>
                  <a:pt x="976" y="1446"/>
                </a:lnTo>
                <a:lnTo>
                  <a:pt x="978" y="1446"/>
                </a:lnTo>
                <a:lnTo>
                  <a:pt x="983" y="1446"/>
                </a:lnTo>
                <a:lnTo>
                  <a:pt x="988" y="1446"/>
                </a:lnTo>
                <a:lnTo>
                  <a:pt x="990" y="1443"/>
                </a:lnTo>
                <a:lnTo>
                  <a:pt x="993" y="1443"/>
                </a:lnTo>
                <a:lnTo>
                  <a:pt x="995" y="1443"/>
                </a:lnTo>
                <a:lnTo>
                  <a:pt x="1000" y="1443"/>
                </a:lnTo>
                <a:lnTo>
                  <a:pt x="1002" y="1441"/>
                </a:lnTo>
                <a:lnTo>
                  <a:pt x="1004" y="1441"/>
                </a:lnTo>
                <a:lnTo>
                  <a:pt x="1007" y="1436"/>
                </a:lnTo>
                <a:lnTo>
                  <a:pt x="1009" y="1431"/>
                </a:lnTo>
                <a:lnTo>
                  <a:pt x="1012" y="1429"/>
                </a:lnTo>
                <a:lnTo>
                  <a:pt x="1012" y="1424"/>
                </a:lnTo>
                <a:lnTo>
                  <a:pt x="1012" y="1420"/>
                </a:lnTo>
                <a:lnTo>
                  <a:pt x="1014" y="1417"/>
                </a:lnTo>
                <a:lnTo>
                  <a:pt x="1014" y="1415"/>
                </a:lnTo>
                <a:lnTo>
                  <a:pt x="1016" y="1415"/>
                </a:lnTo>
                <a:lnTo>
                  <a:pt x="1019" y="1415"/>
                </a:lnTo>
                <a:lnTo>
                  <a:pt x="1019" y="1412"/>
                </a:lnTo>
                <a:lnTo>
                  <a:pt x="1021" y="1410"/>
                </a:lnTo>
                <a:lnTo>
                  <a:pt x="1021" y="1408"/>
                </a:lnTo>
                <a:lnTo>
                  <a:pt x="1021" y="1405"/>
                </a:lnTo>
                <a:lnTo>
                  <a:pt x="1021" y="1403"/>
                </a:lnTo>
                <a:lnTo>
                  <a:pt x="1023" y="1403"/>
                </a:lnTo>
                <a:lnTo>
                  <a:pt x="1023" y="1401"/>
                </a:lnTo>
                <a:lnTo>
                  <a:pt x="1026" y="1403"/>
                </a:lnTo>
                <a:lnTo>
                  <a:pt x="1035" y="1403"/>
                </a:lnTo>
                <a:lnTo>
                  <a:pt x="1038" y="1405"/>
                </a:lnTo>
                <a:lnTo>
                  <a:pt x="1042" y="1408"/>
                </a:lnTo>
                <a:lnTo>
                  <a:pt x="1047" y="1408"/>
                </a:lnTo>
                <a:lnTo>
                  <a:pt x="1049" y="1408"/>
                </a:lnTo>
                <a:lnTo>
                  <a:pt x="1052" y="1408"/>
                </a:lnTo>
                <a:lnTo>
                  <a:pt x="1057" y="1405"/>
                </a:lnTo>
                <a:lnTo>
                  <a:pt x="1064" y="1401"/>
                </a:lnTo>
                <a:lnTo>
                  <a:pt x="1068" y="1396"/>
                </a:lnTo>
                <a:lnTo>
                  <a:pt x="1071" y="1396"/>
                </a:lnTo>
                <a:lnTo>
                  <a:pt x="1073" y="1398"/>
                </a:lnTo>
                <a:lnTo>
                  <a:pt x="1076" y="1398"/>
                </a:lnTo>
                <a:lnTo>
                  <a:pt x="1078" y="1396"/>
                </a:lnTo>
                <a:lnTo>
                  <a:pt x="1080" y="1393"/>
                </a:lnTo>
                <a:lnTo>
                  <a:pt x="1080" y="1389"/>
                </a:lnTo>
                <a:lnTo>
                  <a:pt x="1083" y="1386"/>
                </a:lnTo>
                <a:lnTo>
                  <a:pt x="1085" y="1384"/>
                </a:lnTo>
                <a:lnTo>
                  <a:pt x="1087" y="1382"/>
                </a:lnTo>
                <a:lnTo>
                  <a:pt x="1087" y="1377"/>
                </a:lnTo>
                <a:lnTo>
                  <a:pt x="1087" y="1372"/>
                </a:lnTo>
                <a:lnTo>
                  <a:pt x="1087" y="1370"/>
                </a:lnTo>
                <a:lnTo>
                  <a:pt x="1090" y="1367"/>
                </a:lnTo>
                <a:lnTo>
                  <a:pt x="1092" y="1367"/>
                </a:lnTo>
                <a:lnTo>
                  <a:pt x="1094" y="1365"/>
                </a:lnTo>
                <a:lnTo>
                  <a:pt x="1097" y="1365"/>
                </a:lnTo>
                <a:lnTo>
                  <a:pt x="1099" y="1365"/>
                </a:lnTo>
                <a:lnTo>
                  <a:pt x="1102" y="1365"/>
                </a:lnTo>
                <a:lnTo>
                  <a:pt x="1104" y="1367"/>
                </a:lnTo>
                <a:lnTo>
                  <a:pt x="1106" y="1365"/>
                </a:lnTo>
                <a:lnTo>
                  <a:pt x="1109" y="1363"/>
                </a:lnTo>
                <a:lnTo>
                  <a:pt x="1111" y="1360"/>
                </a:lnTo>
                <a:lnTo>
                  <a:pt x="1113" y="1355"/>
                </a:lnTo>
                <a:lnTo>
                  <a:pt x="1113" y="1351"/>
                </a:lnTo>
                <a:lnTo>
                  <a:pt x="1111" y="1344"/>
                </a:lnTo>
                <a:lnTo>
                  <a:pt x="1109" y="1344"/>
                </a:lnTo>
                <a:lnTo>
                  <a:pt x="1109" y="1341"/>
                </a:lnTo>
                <a:lnTo>
                  <a:pt x="1109" y="1339"/>
                </a:lnTo>
                <a:lnTo>
                  <a:pt x="1109" y="1336"/>
                </a:lnTo>
                <a:lnTo>
                  <a:pt x="1111" y="1332"/>
                </a:lnTo>
                <a:lnTo>
                  <a:pt x="1111" y="1329"/>
                </a:lnTo>
                <a:lnTo>
                  <a:pt x="1111" y="1327"/>
                </a:lnTo>
                <a:lnTo>
                  <a:pt x="1109" y="1325"/>
                </a:lnTo>
                <a:lnTo>
                  <a:pt x="1109" y="1322"/>
                </a:lnTo>
                <a:lnTo>
                  <a:pt x="1111" y="1317"/>
                </a:lnTo>
                <a:lnTo>
                  <a:pt x="1116" y="1313"/>
                </a:lnTo>
                <a:lnTo>
                  <a:pt x="1121" y="1310"/>
                </a:lnTo>
                <a:lnTo>
                  <a:pt x="1123" y="1306"/>
                </a:lnTo>
                <a:lnTo>
                  <a:pt x="1125" y="1303"/>
                </a:lnTo>
                <a:lnTo>
                  <a:pt x="1125" y="1301"/>
                </a:lnTo>
                <a:lnTo>
                  <a:pt x="1128" y="1298"/>
                </a:lnTo>
                <a:lnTo>
                  <a:pt x="1130" y="1291"/>
                </a:lnTo>
                <a:lnTo>
                  <a:pt x="1132" y="1289"/>
                </a:lnTo>
                <a:lnTo>
                  <a:pt x="1132" y="1287"/>
                </a:lnTo>
                <a:lnTo>
                  <a:pt x="1130" y="1284"/>
                </a:lnTo>
                <a:lnTo>
                  <a:pt x="1132" y="1279"/>
                </a:lnTo>
                <a:lnTo>
                  <a:pt x="1132" y="1277"/>
                </a:lnTo>
                <a:lnTo>
                  <a:pt x="1135" y="1275"/>
                </a:lnTo>
                <a:lnTo>
                  <a:pt x="1135" y="1272"/>
                </a:lnTo>
                <a:lnTo>
                  <a:pt x="1135" y="1270"/>
                </a:lnTo>
                <a:lnTo>
                  <a:pt x="1135" y="1268"/>
                </a:lnTo>
                <a:lnTo>
                  <a:pt x="1137" y="1265"/>
                </a:lnTo>
                <a:lnTo>
                  <a:pt x="1135" y="1263"/>
                </a:lnTo>
                <a:lnTo>
                  <a:pt x="1135" y="1261"/>
                </a:lnTo>
                <a:lnTo>
                  <a:pt x="1135" y="1258"/>
                </a:lnTo>
                <a:lnTo>
                  <a:pt x="1132" y="1258"/>
                </a:lnTo>
                <a:lnTo>
                  <a:pt x="1132" y="1256"/>
                </a:lnTo>
                <a:lnTo>
                  <a:pt x="1132" y="1253"/>
                </a:lnTo>
                <a:lnTo>
                  <a:pt x="1132" y="1251"/>
                </a:lnTo>
                <a:lnTo>
                  <a:pt x="1132" y="1249"/>
                </a:lnTo>
                <a:lnTo>
                  <a:pt x="1132" y="1246"/>
                </a:lnTo>
                <a:lnTo>
                  <a:pt x="1135" y="1242"/>
                </a:lnTo>
                <a:lnTo>
                  <a:pt x="1137" y="1242"/>
                </a:lnTo>
                <a:lnTo>
                  <a:pt x="1135" y="1242"/>
                </a:lnTo>
                <a:lnTo>
                  <a:pt x="1137" y="1239"/>
                </a:lnTo>
                <a:lnTo>
                  <a:pt x="1137" y="1237"/>
                </a:lnTo>
                <a:lnTo>
                  <a:pt x="1140" y="1234"/>
                </a:lnTo>
                <a:lnTo>
                  <a:pt x="1140" y="1230"/>
                </a:lnTo>
                <a:lnTo>
                  <a:pt x="1140" y="1225"/>
                </a:lnTo>
                <a:lnTo>
                  <a:pt x="1140" y="1223"/>
                </a:lnTo>
                <a:lnTo>
                  <a:pt x="1140" y="1218"/>
                </a:lnTo>
                <a:lnTo>
                  <a:pt x="1140" y="1213"/>
                </a:lnTo>
                <a:lnTo>
                  <a:pt x="1140" y="1208"/>
                </a:lnTo>
                <a:lnTo>
                  <a:pt x="1140" y="1206"/>
                </a:lnTo>
                <a:lnTo>
                  <a:pt x="1140" y="1201"/>
                </a:lnTo>
                <a:lnTo>
                  <a:pt x="1140" y="1199"/>
                </a:lnTo>
                <a:lnTo>
                  <a:pt x="1137" y="1199"/>
                </a:lnTo>
                <a:lnTo>
                  <a:pt x="1128" y="1199"/>
                </a:lnTo>
                <a:lnTo>
                  <a:pt x="1125" y="1196"/>
                </a:lnTo>
                <a:lnTo>
                  <a:pt x="1128" y="1194"/>
                </a:lnTo>
                <a:lnTo>
                  <a:pt x="1125" y="1192"/>
                </a:lnTo>
                <a:lnTo>
                  <a:pt x="1128" y="1189"/>
                </a:lnTo>
                <a:lnTo>
                  <a:pt x="1130" y="1189"/>
                </a:lnTo>
                <a:lnTo>
                  <a:pt x="1132" y="1189"/>
                </a:lnTo>
                <a:lnTo>
                  <a:pt x="1140" y="1185"/>
                </a:lnTo>
                <a:lnTo>
                  <a:pt x="1142" y="1182"/>
                </a:lnTo>
                <a:lnTo>
                  <a:pt x="1147" y="1180"/>
                </a:lnTo>
                <a:lnTo>
                  <a:pt x="1147" y="1177"/>
                </a:lnTo>
                <a:lnTo>
                  <a:pt x="1149" y="1175"/>
                </a:lnTo>
                <a:lnTo>
                  <a:pt x="1154" y="1175"/>
                </a:lnTo>
                <a:lnTo>
                  <a:pt x="1158" y="1170"/>
                </a:lnTo>
                <a:lnTo>
                  <a:pt x="1158" y="1168"/>
                </a:lnTo>
                <a:lnTo>
                  <a:pt x="1161" y="1168"/>
                </a:lnTo>
                <a:lnTo>
                  <a:pt x="1163" y="1168"/>
                </a:lnTo>
                <a:lnTo>
                  <a:pt x="1166" y="1168"/>
                </a:lnTo>
                <a:lnTo>
                  <a:pt x="1168" y="1168"/>
                </a:lnTo>
                <a:lnTo>
                  <a:pt x="1170" y="1163"/>
                </a:lnTo>
                <a:lnTo>
                  <a:pt x="1177" y="1158"/>
                </a:lnTo>
                <a:lnTo>
                  <a:pt x="1180" y="1156"/>
                </a:lnTo>
                <a:lnTo>
                  <a:pt x="1182" y="1156"/>
                </a:lnTo>
                <a:lnTo>
                  <a:pt x="1185" y="1156"/>
                </a:lnTo>
                <a:lnTo>
                  <a:pt x="1189" y="1156"/>
                </a:lnTo>
                <a:lnTo>
                  <a:pt x="1194" y="1154"/>
                </a:lnTo>
                <a:lnTo>
                  <a:pt x="1199" y="1156"/>
                </a:lnTo>
                <a:lnTo>
                  <a:pt x="1201" y="1156"/>
                </a:lnTo>
                <a:lnTo>
                  <a:pt x="1201" y="1154"/>
                </a:lnTo>
                <a:lnTo>
                  <a:pt x="1204" y="1154"/>
                </a:lnTo>
                <a:lnTo>
                  <a:pt x="1206" y="1154"/>
                </a:lnTo>
                <a:lnTo>
                  <a:pt x="1211" y="1154"/>
                </a:lnTo>
                <a:lnTo>
                  <a:pt x="1213" y="1154"/>
                </a:lnTo>
                <a:lnTo>
                  <a:pt x="1215" y="1154"/>
                </a:lnTo>
                <a:lnTo>
                  <a:pt x="1218" y="1151"/>
                </a:lnTo>
                <a:lnTo>
                  <a:pt x="1220" y="1149"/>
                </a:lnTo>
                <a:lnTo>
                  <a:pt x="1222" y="1149"/>
                </a:lnTo>
                <a:lnTo>
                  <a:pt x="1225" y="1149"/>
                </a:lnTo>
                <a:lnTo>
                  <a:pt x="1227" y="1149"/>
                </a:lnTo>
                <a:lnTo>
                  <a:pt x="1227" y="1147"/>
                </a:lnTo>
                <a:lnTo>
                  <a:pt x="1230" y="1142"/>
                </a:lnTo>
                <a:lnTo>
                  <a:pt x="1232" y="1137"/>
                </a:lnTo>
                <a:lnTo>
                  <a:pt x="1232" y="1135"/>
                </a:lnTo>
                <a:lnTo>
                  <a:pt x="1234" y="1132"/>
                </a:lnTo>
                <a:lnTo>
                  <a:pt x="1232" y="1132"/>
                </a:lnTo>
                <a:lnTo>
                  <a:pt x="1232" y="1130"/>
                </a:lnTo>
                <a:lnTo>
                  <a:pt x="1232" y="1128"/>
                </a:lnTo>
                <a:lnTo>
                  <a:pt x="1232" y="1125"/>
                </a:lnTo>
                <a:lnTo>
                  <a:pt x="1232" y="1123"/>
                </a:lnTo>
                <a:lnTo>
                  <a:pt x="1232" y="1120"/>
                </a:lnTo>
                <a:lnTo>
                  <a:pt x="1232" y="1118"/>
                </a:lnTo>
                <a:lnTo>
                  <a:pt x="1232" y="1116"/>
                </a:lnTo>
                <a:lnTo>
                  <a:pt x="1234" y="1116"/>
                </a:lnTo>
                <a:lnTo>
                  <a:pt x="1237" y="1113"/>
                </a:lnTo>
                <a:lnTo>
                  <a:pt x="1237" y="1111"/>
                </a:lnTo>
                <a:lnTo>
                  <a:pt x="1234" y="1109"/>
                </a:lnTo>
                <a:lnTo>
                  <a:pt x="1234" y="1106"/>
                </a:lnTo>
                <a:lnTo>
                  <a:pt x="1237" y="1104"/>
                </a:lnTo>
                <a:lnTo>
                  <a:pt x="1239" y="1101"/>
                </a:lnTo>
                <a:lnTo>
                  <a:pt x="1237" y="1099"/>
                </a:lnTo>
                <a:lnTo>
                  <a:pt x="1239" y="1094"/>
                </a:lnTo>
                <a:lnTo>
                  <a:pt x="1239" y="1092"/>
                </a:lnTo>
                <a:lnTo>
                  <a:pt x="1239" y="1090"/>
                </a:lnTo>
                <a:lnTo>
                  <a:pt x="1241" y="1087"/>
                </a:lnTo>
                <a:lnTo>
                  <a:pt x="1244" y="1085"/>
                </a:lnTo>
                <a:lnTo>
                  <a:pt x="1246" y="1080"/>
                </a:lnTo>
                <a:lnTo>
                  <a:pt x="1249" y="1078"/>
                </a:lnTo>
                <a:lnTo>
                  <a:pt x="1246" y="1078"/>
                </a:lnTo>
                <a:lnTo>
                  <a:pt x="1246" y="1075"/>
                </a:lnTo>
                <a:lnTo>
                  <a:pt x="1246" y="1073"/>
                </a:lnTo>
                <a:lnTo>
                  <a:pt x="1244" y="1071"/>
                </a:lnTo>
                <a:lnTo>
                  <a:pt x="1241" y="1068"/>
                </a:lnTo>
                <a:lnTo>
                  <a:pt x="1239" y="1068"/>
                </a:lnTo>
                <a:lnTo>
                  <a:pt x="1237" y="1068"/>
                </a:lnTo>
                <a:lnTo>
                  <a:pt x="1232" y="1066"/>
                </a:lnTo>
                <a:lnTo>
                  <a:pt x="1230" y="1063"/>
                </a:lnTo>
                <a:lnTo>
                  <a:pt x="1230" y="1061"/>
                </a:lnTo>
                <a:lnTo>
                  <a:pt x="1230" y="1059"/>
                </a:lnTo>
                <a:lnTo>
                  <a:pt x="1227" y="1059"/>
                </a:lnTo>
                <a:lnTo>
                  <a:pt x="1230" y="1059"/>
                </a:lnTo>
                <a:lnTo>
                  <a:pt x="1230" y="1056"/>
                </a:lnTo>
                <a:lnTo>
                  <a:pt x="1227" y="1054"/>
                </a:lnTo>
                <a:lnTo>
                  <a:pt x="1230" y="1049"/>
                </a:lnTo>
                <a:lnTo>
                  <a:pt x="1232" y="1047"/>
                </a:lnTo>
                <a:lnTo>
                  <a:pt x="1234" y="1047"/>
                </a:lnTo>
                <a:lnTo>
                  <a:pt x="1237" y="1045"/>
                </a:lnTo>
                <a:lnTo>
                  <a:pt x="1239" y="1037"/>
                </a:lnTo>
                <a:lnTo>
                  <a:pt x="1241" y="1035"/>
                </a:lnTo>
                <a:lnTo>
                  <a:pt x="1241" y="1033"/>
                </a:lnTo>
                <a:lnTo>
                  <a:pt x="1241" y="1030"/>
                </a:lnTo>
                <a:lnTo>
                  <a:pt x="1241" y="1028"/>
                </a:lnTo>
                <a:lnTo>
                  <a:pt x="1239" y="1028"/>
                </a:lnTo>
                <a:lnTo>
                  <a:pt x="1237" y="1026"/>
                </a:lnTo>
                <a:lnTo>
                  <a:pt x="1234" y="1023"/>
                </a:lnTo>
                <a:lnTo>
                  <a:pt x="1234" y="1021"/>
                </a:lnTo>
                <a:lnTo>
                  <a:pt x="1234" y="1018"/>
                </a:lnTo>
                <a:lnTo>
                  <a:pt x="1234" y="1016"/>
                </a:lnTo>
                <a:lnTo>
                  <a:pt x="1241" y="1009"/>
                </a:lnTo>
                <a:lnTo>
                  <a:pt x="1244" y="1004"/>
                </a:lnTo>
                <a:lnTo>
                  <a:pt x="1246" y="999"/>
                </a:lnTo>
                <a:lnTo>
                  <a:pt x="1251" y="995"/>
                </a:lnTo>
                <a:lnTo>
                  <a:pt x="1253" y="992"/>
                </a:lnTo>
                <a:lnTo>
                  <a:pt x="1258" y="990"/>
                </a:lnTo>
                <a:lnTo>
                  <a:pt x="1263" y="990"/>
                </a:lnTo>
                <a:lnTo>
                  <a:pt x="1265" y="990"/>
                </a:lnTo>
                <a:lnTo>
                  <a:pt x="1272" y="988"/>
                </a:lnTo>
                <a:lnTo>
                  <a:pt x="1275" y="988"/>
                </a:lnTo>
                <a:lnTo>
                  <a:pt x="1279" y="988"/>
                </a:lnTo>
                <a:lnTo>
                  <a:pt x="1279" y="985"/>
                </a:lnTo>
                <a:lnTo>
                  <a:pt x="1282" y="983"/>
                </a:lnTo>
                <a:lnTo>
                  <a:pt x="1284" y="978"/>
                </a:lnTo>
                <a:lnTo>
                  <a:pt x="1286" y="976"/>
                </a:lnTo>
                <a:lnTo>
                  <a:pt x="1286" y="973"/>
                </a:lnTo>
                <a:lnTo>
                  <a:pt x="1291" y="973"/>
                </a:lnTo>
                <a:lnTo>
                  <a:pt x="1291" y="971"/>
                </a:lnTo>
                <a:lnTo>
                  <a:pt x="1294" y="969"/>
                </a:lnTo>
                <a:lnTo>
                  <a:pt x="1294" y="964"/>
                </a:lnTo>
                <a:lnTo>
                  <a:pt x="1294" y="961"/>
                </a:lnTo>
                <a:lnTo>
                  <a:pt x="1294" y="959"/>
                </a:lnTo>
                <a:lnTo>
                  <a:pt x="1294" y="957"/>
                </a:lnTo>
                <a:lnTo>
                  <a:pt x="1296" y="954"/>
                </a:lnTo>
                <a:lnTo>
                  <a:pt x="1301" y="950"/>
                </a:lnTo>
                <a:lnTo>
                  <a:pt x="1303" y="947"/>
                </a:lnTo>
                <a:lnTo>
                  <a:pt x="1305" y="942"/>
                </a:lnTo>
                <a:lnTo>
                  <a:pt x="1305" y="938"/>
                </a:lnTo>
                <a:lnTo>
                  <a:pt x="1305" y="933"/>
                </a:lnTo>
                <a:lnTo>
                  <a:pt x="1305" y="926"/>
                </a:lnTo>
                <a:lnTo>
                  <a:pt x="1305" y="923"/>
                </a:lnTo>
                <a:lnTo>
                  <a:pt x="1305" y="919"/>
                </a:lnTo>
                <a:lnTo>
                  <a:pt x="1310" y="914"/>
                </a:lnTo>
                <a:lnTo>
                  <a:pt x="1310" y="912"/>
                </a:lnTo>
                <a:lnTo>
                  <a:pt x="1308" y="904"/>
                </a:lnTo>
                <a:lnTo>
                  <a:pt x="1310" y="900"/>
                </a:lnTo>
                <a:lnTo>
                  <a:pt x="1310" y="897"/>
                </a:lnTo>
                <a:lnTo>
                  <a:pt x="1313" y="895"/>
                </a:lnTo>
                <a:lnTo>
                  <a:pt x="1313" y="893"/>
                </a:lnTo>
                <a:lnTo>
                  <a:pt x="1315" y="890"/>
                </a:lnTo>
                <a:lnTo>
                  <a:pt x="1317" y="888"/>
                </a:lnTo>
                <a:lnTo>
                  <a:pt x="1317" y="883"/>
                </a:lnTo>
                <a:lnTo>
                  <a:pt x="1317" y="881"/>
                </a:lnTo>
                <a:lnTo>
                  <a:pt x="1317" y="876"/>
                </a:lnTo>
                <a:lnTo>
                  <a:pt x="1315" y="876"/>
                </a:lnTo>
                <a:lnTo>
                  <a:pt x="1313" y="871"/>
                </a:lnTo>
                <a:lnTo>
                  <a:pt x="1313" y="869"/>
                </a:lnTo>
                <a:lnTo>
                  <a:pt x="1313" y="866"/>
                </a:lnTo>
                <a:lnTo>
                  <a:pt x="1313" y="862"/>
                </a:lnTo>
                <a:lnTo>
                  <a:pt x="1313" y="859"/>
                </a:lnTo>
                <a:lnTo>
                  <a:pt x="1313" y="857"/>
                </a:lnTo>
                <a:lnTo>
                  <a:pt x="1313" y="855"/>
                </a:lnTo>
                <a:lnTo>
                  <a:pt x="1315" y="845"/>
                </a:lnTo>
                <a:lnTo>
                  <a:pt x="1317" y="840"/>
                </a:lnTo>
                <a:lnTo>
                  <a:pt x="1320" y="838"/>
                </a:lnTo>
                <a:lnTo>
                  <a:pt x="1324" y="836"/>
                </a:lnTo>
                <a:lnTo>
                  <a:pt x="1327" y="833"/>
                </a:lnTo>
                <a:lnTo>
                  <a:pt x="1327" y="831"/>
                </a:lnTo>
                <a:lnTo>
                  <a:pt x="1329" y="831"/>
                </a:lnTo>
                <a:lnTo>
                  <a:pt x="1329" y="829"/>
                </a:lnTo>
                <a:lnTo>
                  <a:pt x="1331" y="824"/>
                </a:lnTo>
                <a:lnTo>
                  <a:pt x="1331" y="819"/>
                </a:lnTo>
                <a:lnTo>
                  <a:pt x="1334" y="812"/>
                </a:lnTo>
                <a:lnTo>
                  <a:pt x="1334" y="810"/>
                </a:lnTo>
                <a:lnTo>
                  <a:pt x="1336" y="807"/>
                </a:lnTo>
                <a:lnTo>
                  <a:pt x="1339" y="802"/>
                </a:lnTo>
                <a:lnTo>
                  <a:pt x="1339" y="800"/>
                </a:lnTo>
                <a:lnTo>
                  <a:pt x="1341" y="800"/>
                </a:lnTo>
                <a:lnTo>
                  <a:pt x="1341" y="798"/>
                </a:lnTo>
                <a:lnTo>
                  <a:pt x="1343" y="795"/>
                </a:lnTo>
                <a:lnTo>
                  <a:pt x="1346" y="795"/>
                </a:lnTo>
                <a:lnTo>
                  <a:pt x="1346" y="793"/>
                </a:lnTo>
                <a:lnTo>
                  <a:pt x="1348" y="793"/>
                </a:lnTo>
                <a:lnTo>
                  <a:pt x="1348" y="791"/>
                </a:lnTo>
                <a:lnTo>
                  <a:pt x="1350" y="786"/>
                </a:lnTo>
                <a:lnTo>
                  <a:pt x="1353" y="781"/>
                </a:lnTo>
                <a:lnTo>
                  <a:pt x="1355" y="779"/>
                </a:lnTo>
                <a:lnTo>
                  <a:pt x="1358" y="776"/>
                </a:lnTo>
                <a:lnTo>
                  <a:pt x="1355" y="774"/>
                </a:lnTo>
                <a:lnTo>
                  <a:pt x="1355" y="769"/>
                </a:lnTo>
                <a:lnTo>
                  <a:pt x="1355" y="767"/>
                </a:lnTo>
                <a:lnTo>
                  <a:pt x="1358" y="762"/>
                </a:lnTo>
                <a:lnTo>
                  <a:pt x="1358" y="755"/>
                </a:lnTo>
                <a:lnTo>
                  <a:pt x="1360" y="753"/>
                </a:lnTo>
                <a:lnTo>
                  <a:pt x="1367" y="753"/>
                </a:lnTo>
                <a:lnTo>
                  <a:pt x="1372" y="750"/>
                </a:lnTo>
                <a:lnTo>
                  <a:pt x="1377" y="745"/>
                </a:lnTo>
                <a:lnTo>
                  <a:pt x="1379" y="745"/>
                </a:lnTo>
                <a:lnTo>
                  <a:pt x="1381" y="745"/>
                </a:lnTo>
                <a:lnTo>
                  <a:pt x="1384" y="745"/>
                </a:lnTo>
                <a:lnTo>
                  <a:pt x="1384" y="743"/>
                </a:lnTo>
                <a:lnTo>
                  <a:pt x="1386" y="743"/>
                </a:lnTo>
                <a:lnTo>
                  <a:pt x="1386" y="741"/>
                </a:lnTo>
                <a:lnTo>
                  <a:pt x="1386" y="738"/>
                </a:lnTo>
                <a:lnTo>
                  <a:pt x="1388" y="738"/>
                </a:lnTo>
                <a:lnTo>
                  <a:pt x="1388" y="736"/>
                </a:lnTo>
                <a:lnTo>
                  <a:pt x="1391" y="734"/>
                </a:lnTo>
                <a:lnTo>
                  <a:pt x="1391" y="731"/>
                </a:lnTo>
                <a:lnTo>
                  <a:pt x="1395" y="726"/>
                </a:lnTo>
                <a:lnTo>
                  <a:pt x="1395" y="724"/>
                </a:lnTo>
                <a:lnTo>
                  <a:pt x="1398" y="722"/>
                </a:lnTo>
                <a:lnTo>
                  <a:pt x="1400" y="722"/>
                </a:lnTo>
                <a:lnTo>
                  <a:pt x="1403" y="722"/>
                </a:lnTo>
                <a:lnTo>
                  <a:pt x="1403" y="719"/>
                </a:lnTo>
                <a:lnTo>
                  <a:pt x="1405" y="717"/>
                </a:lnTo>
                <a:lnTo>
                  <a:pt x="1405" y="715"/>
                </a:lnTo>
                <a:lnTo>
                  <a:pt x="1407" y="712"/>
                </a:lnTo>
                <a:lnTo>
                  <a:pt x="1410" y="712"/>
                </a:lnTo>
                <a:lnTo>
                  <a:pt x="1407" y="710"/>
                </a:lnTo>
                <a:lnTo>
                  <a:pt x="1407" y="707"/>
                </a:lnTo>
                <a:lnTo>
                  <a:pt x="1407" y="705"/>
                </a:lnTo>
                <a:lnTo>
                  <a:pt x="1410" y="705"/>
                </a:lnTo>
                <a:lnTo>
                  <a:pt x="1414" y="703"/>
                </a:lnTo>
                <a:lnTo>
                  <a:pt x="1417" y="698"/>
                </a:lnTo>
                <a:lnTo>
                  <a:pt x="1419" y="696"/>
                </a:lnTo>
                <a:lnTo>
                  <a:pt x="1419" y="693"/>
                </a:lnTo>
                <a:lnTo>
                  <a:pt x="1422" y="688"/>
                </a:lnTo>
                <a:lnTo>
                  <a:pt x="1422" y="686"/>
                </a:lnTo>
                <a:lnTo>
                  <a:pt x="1424" y="681"/>
                </a:lnTo>
                <a:lnTo>
                  <a:pt x="1426" y="681"/>
                </a:lnTo>
                <a:lnTo>
                  <a:pt x="1426" y="679"/>
                </a:lnTo>
                <a:lnTo>
                  <a:pt x="1431" y="677"/>
                </a:lnTo>
                <a:lnTo>
                  <a:pt x="1431" y="674"/>
                </a:lnTo>
                <a:lnTo>
                  <a:pt x="1433" y="665"/>
                </a:lnTo>
                <a:lnTo>
                  <a:pt x="1433" y="662"/>
                </a:lnTo>
                <a:lnTo>
                  <a:pt x="1436" y="662"/>
                </a:lnTo>
                <a:lnTo>
                  <a:pt x="1438" y="662"/>
                </a:lnTo>
                <a:lnTo>
                  <a:pt x="1440" y="662"/>
                </a:lnTo>
                <a:lnTo>
                  <a:pt x="1445" y="665"/>
                </a:lnTo>
                <a:lnTo>
                  <a:pt x="1448" y="665"/>
                </a:lnTo>
                <a:lnTo>
                  <a:pt x="1450" y="665"/>
                </a:lnTo>
                <a:lnTo>
                  <a:pt x="1455" y="667"/>
                </a:lnTo>
                <a:lnTo>
                  <a:pt x="1457" y="667"/>
                </a:lnTo>
                <a:lnTo>
                  <a:pt x="1462" y="672"/>
                </a:lnTo>
                <a:lnTo>
                  <a:pt x="1462" y="674"/>
                </a:lnTo>
                <a:lnTo>
                  <a:pt x="1464" y="677"/>
                </a:lnTo>
                <a:lnTo>
                  <a:pt x="1469" y="677"/>
                </a:lnTo>
                <a:lnTo>
                  <a:pt x="1471" y="679"/>
                </a:lnTo>
                <a:lnTo>
                  <a:pt x="1474" y="679"/>
                </a:lnTo>
                <a:lnTo>
                  <a:pt x="1476" y="677"/>
                </a:lnTo>
                <a:lnTo>
                  <a:pt x="1478" y="677"/>
                </a:lnTo>
                <a:lnTo>
                  <a:pt x="1481" y="677"/>
                </a:lnTo>
                <a:lnTo>
                  <a:pt x="1483" y="677"/>
                </a:lnTo>
                <a:lnTo>
                  <a:pt x="1493" y="672"/>
                </a:lnTo>
                <a:lnTo>
                  <a:pt x="1495" y="672"/>
                </a:lnTo>
                <a:lnTo>
                  <a:pt x="1497" y="669"/>
                </a:lnTo>
                <a:lnTo>
                  <a:pt x="1502" y="665"/>
                </a:lnTo>
                <a:lnTo>
                  <a:pt x="1504" y="662"/>
                </a:lnTo>
                <a:lnTo>
                  <a:pt x="1507" y="658"/>
                </a:lnTo>
                <a:lnTo>
                  <a:pt x="1509" y="655"/>
                </a:lnTo>
                <a:lnTo>
                  <a:pt x="1514" y="653"/>
                </a:lnTo>
                <a:lnTo>
                  <a:pt x="1521" y="648"/>
                </a:lnTo>
                <a:lnTo>
                  <a:pt x="1526" y="646"/>
                </a:lnTo>
                <a:lnTo>
                  <a:pt x="1531" y="643"/>
                </a:lnTo>
                <a:lnTo>
                  <a:pt x="1535" y="643"/>
                </a:lnTo>
                <a:lnTo>
                  <a:pt x="1540" y="641"/>
                </a:lnTo>
                <a:lnTo>
                  <a:pt x="1542" y="641"/>
                </a:lnTo>
                <a:lnTo>
                  <a:pt x="1545" y="639"/>
                </a:lnTo>
                <a:lnTo>
                  <a:pt x="1550" y="636"/>
                </a:lnTo>
                <a:lnTo>
                  <a:pt x="1554" y="634"/>
                </a:lnTo>
                <a:lnTo>
                  <a:pt x="1557" y="634"/>
                </a:lnTo>
                <a:lnTo>
                  <a:pt x="1559" y="632"/>
                </a:lnTo>
                <a:lnTo>
                  <a:pt x="1564" y="627"/>
                </a:lnTo>
                <a:lnTo>
                  <a:pt x="1564" y="622"/>
                </a:lnTo>
                <a:lnTo>
                  <a:pt x="1566" y="620"/>
                </a:lnTo>
                <a:lnTo>
                  <a:pt x="1568" y="620"/>
                </a:lnTo>
                <a:lnTo>
                  <a:pt x="1573" y="617"/>
                </a:lnTo>
                <a:lnTo>
                  <a:pt x="1580" y="617"/>
                </a:lnTo>
                <a:lnTo>
                  <a:pt x="1583" y="617"/>
                </a:lnTo>
                <a:lnTo>
                  <a:pt x="1587" y="615"/>
                </a:lnTo>
                <a:lnTo>
                  <a:pt x="1599" y="608"/>
                </a:lnTo>
                <a:lnTo>
                  <a:pt x="1602" y="608"/>
                </a:lnTo>
                <a:lnTo>
                  <a:pt x="1609" y="605"/>
                </a:lnTo>
                <a:lnTo>
                  <a:pt x="1611" y="605"/>
                </a:lnTo>
                <a:lnTo>
                  <a:pt x="1613" y="603"/>
                </a:lnTo>
                <a:lnTo>
                  <a:pt x="1616" y="601"/>
                </a:lnTo>
                <a:lnTo>
                  <a:pt x="1616" y="598"/>
                </a:lnTo>
                <a:lnTo>
                  <a:pt x="1616" y="594"/>
                </a:lnTo>
                <a:lnTo>
                  <a:pt x="1616" y="586"/>
                </a:lnTo>
                <a:lnTo>
                  <a:pt x="1618" y="579"/>
                </a:lnTo>
                <a:lnTo>
                  <a:pt x="1618" y="577"/>
                </a:lnTo>
                <a:lnTo>
                  <a:pt x="1616" y="575"/>
                </a:lnTo>
                <a:lnTo>
                  <a:pt x="1616" y="572"/>
                </a:lnTo>
                <a:lnTo>
                  <a:pt x="1616" y="570"/>
                </a:lnTo>
                <a:lnTo>
                  <a:pt x="1613" y="567"/>
                </a:lnTo>
                <a:lnTo>
                  <a:pt x="1613" y="565"/>
                </a:lnTo>
                <a:lnTo>
                  <a:pt x="1611" y="565"/>
                </a:lnTo>
                <a:lnTo>
                  <a:pt x="1609" y="563"/>
                </a:lnTo>
                <a:lnTo>
                  <a:pt x="1604" y="560"/>
                </a:lnTo>
                <a:lnTo>
                  <a:pt x="1599" y="558"/>
                </a:lnTo>
                <a:lnTo>
                  <a:pt x="1597" y="556"/>
                </a:lnTo>
                <a:lnTo>
                  <a:pt x="1595" y="551"/>
                </a:lnTo>
                <a:lnTo>
                  <a:pt x="1592" y="548"/>
                </a:lnTo>
                <a:lnTo>
                  <a:pt x="1595" y="546"/>
                </a:lnTo>
                <a:lnTo>
                  <a:pt x="1597" y="544"/>
                </a:lnTo>
                <a:lnTo>
                  <a:pt x="1599" y="541"/>
                </a:lnTo>
                <a:lnTo>
                  <a:pt x="1602" y="541"/>
                </a:lnTo>
                <a:lnTo>
                  <a:pt x="1604" y="539"/>
                </a:lnTo>
                <a:lnTo>
                  <a:pt x="1606" y="537"/>
                </a:lnTo>
                <a:lnTo>
                  <a:pt x="1609" y="534"/>
                </a:lnTo>
                <a:lnTo>
                  <a:pt x="1609" y="532"/>
                </a:lnTo>
                <a:lnTo>
                  <a:pt x="1609" y="527"/>
                </a:lnTo>
                <a:lnTo>
                  <a:pt x="1609" y="525"/>
                </a:lnTo>
                <a:lnTo>
                  <a:pt x="1609" y="520"/>
                </a:lnTo>
                <a:lnTo>
                  <a:pt x="1609" y="518"/>
                </a:lnTo>
                <a:lnTo>
                  <a:pt x="1609" y="515"/>
                </a:lnTo>
                <a:lnTo>
                  <a:pt x="1611" y="513"/>
                </a:lnTo>
                <a:lnTo>
                  <a:pt x="1609" y="513"/>
                </a:lnTo>
                <a:lnTo>
                  <a:pt x="1609" y="510"/>
                </a:lnTo>
                <a:lnTo>
                  <a:pt x="1609" y="508"/>
                </a:lnTo>
                <a:lnTo>
                  <a:pt x="1609" y="506"/>
                </a:lnTo>
                <a:lnTo>
                  <a:pt x="1611" y="503"/>
                </a:lnTo>
                <a:lnTo>
                  <a:pt x="1613" y="501"/>
                </a:lnTo>
                <a:lnTo>
                  <a:pt x="1613" y="499"/>
                </a:lnTo>
                <a:lnTo>
                  <a:pt x="1616" y="499"/>
                </a:lnTo>
                <a:lnTo>
                  <a:pt x="1618" y="496"/>
                </a:lnTo>
                <a:lnTo>
                  <a:pt x="1616" y="496"/>
                </a:lnTo>
                <a:lnTo>
                  <a:pt x="1616" y="491"/>
                </a:lnTo>
                <a:lnTo>
                  <a:pt x="1618" y="487"/>
                </a:lnTo>
                <a:lnTo>
                  <a:pt x="1621" y="484"/>
                </a:lnTo>
                <a:lnTo>
                  <a:pt x="1623" y="484"/>
                </a:lnTo>
                <a:lnTo>
                  <a:pt x="1621" y="482"/>
                </a:lnTo>
                <a:lnTo>
                  <a:pt x="1618" y="480"/>
                </a:lnTo>
                <a:lnTo>
                  <a:pt x="1618" y="477"/>
                </a:lnTo>
                <a:lnTo>
                  <a:pt x="1616" y="472"/>
                </a:lnTo>
                <a:lnTo>
                  <a:pt x="1613" y="470"/>
                </a:lnTo>
                <a:lnTo>
                  <a:pt x="1613" y="468"/>
                </a:lnTo>
                <a:lnTo>
                  <a:pt x="1611" y="465"/>
                </a:lnTo>
                <a:lnTo>
                  <a:pt x="1613" y="461"/>
                </a:lnTo>
                <a:lnTo>
                  <a:pt x="1613" y="458"/>
                </a:lnTo>
                <a:lnTo>
                  <a:pt x="1616" y="456"/>
                </a:lnTo>
                <a:lnTo>
                  <a:pt x="1618" y="456"/>
                </a:lnTo>
                <a:lnTo>
                  <a:pt x="1621" y="454"/>
                </a:lnTo>
                <a:lnTo>
                  <a:pt x="1618" y="449"/>
                </a:lnTo>
                <a:lnTo>
                  <a:pt x="1616" y="446"/>
                </a:lnTo>
                <a:lnTo>
                  <a:pt x="1618" y="444"/>
                </a:lnTo>
                <a:lnTo>
                  <a:pt x="1621" y="442"/>
                </a:lnTo>
                <a:lnTo>
                  <a:pt x="1621" y="439"/>
                </a:lnTo>
                <a:lnTo>
                  <a:pt x="1621" y="437"/>
                </a:lnTo>
                <a:lnTo>
                  <a:pt x="1623" y="435"/>
                </a:lnTo>
                <a:lnTo>
                  <a:pt x="1628" y="430"/>
                </a:lnTo>
                <a:lnTo>
                  <a:pt x="1628" y="427"/>
                </a:lnTo>
                <a:lnTo>
                  <a:pt x="1628" y="425"/>
                </a:lnTo>
                <a:close/>
              </a:path>
            </a:pathLst>
          </a:custGeom>
          <a:solidFill>
            <a:srgbClr val="003300"/>
          </a:solidFill>
          <a:ln w="2705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1" name="Text Box 1049"/>
          <p:cNvSpPr txBox="1">
            <a:spLocks noChangeArrowheads="1"/>
          </p:cNvSpPr>
          <p:nvPr/>
        </p:nvSpPr>
        <p:spPr bwMode="auto">
          <a:xfrm>
            <a:off x="2038350" y="3886200"/>
            <a:ext cx="704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SW</a:t>
            </a:r>
          </a:p>
        </p:txBody>
      </p:sp>
      <p:sp>
        <p:nvSpPr>
          <p:cNvPr id="9242" name="Text Box 1050"/>
          <p:cNvSpPr txBox="1">
            <a:spLocks noChangeArrowheads="1"/>
          </p:cNvSpPr>
          <p:nvPr/>
        </p:nvSpPr>
        <p:spPr bwMode="auto">
          <a:xfrm>
            <a:off x="3094038" y="4572000"/>
            <a:ext cx="703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SS</a:t>
            </a:r>
          </a:p>
        </p:txBody>
      </p:sp>
      <p:sp>
        <p:nvSpPr>
          <p:cNvPr id="9243" name="Text Box 1051"/>
          <p:cNvSpPr txBox="1">
            <a:spLocks noChangeArrowheads="1"/>
          </p:cNvSpPr>
          <p:nvPr/>
        </p:nvSpPr>
        <p:spPr bwMode="auto">
          <a:xfrm>
            <a:off x="3657600" y="4467225"/>
            <a:ext cx="703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SE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244" name="Text Box 1052"/>
          <p:cNvSpPr txBox="1">
            <a:spLocks noChangeArrowheads="1"/>
          </p:cNvSpPr>
          <p:nvPr/>
        </p:nvSpPr>
        <p:spPr bwMode="auto">
          <a:xfrm>
            <a:off x="3305175" y="3276600"/>
            <a:ext cx="703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NC </a:t>
            </a:r>
          </a:p>
        </p:txBody>
      </p:sp>
      <p:sp>
        <p:nvSpPr>
          <p:cNvPr id="9245" name="Text Box 1053"/>
          <p:cNvSpPr txBox="1">
            <a:spLocks noChangeArrowheads="1"/>
          </p:cNvSpPr>
          <p:nvPr/>
        </p:nvSpPr>
        <p:spPr bwMode="auto">
          <a:xfrm>
            <a:off x="3235325" y="1828800"/>
            <a:ext cx="703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NW</a:t>
            </a:r>
            <a:r>
              <a:rPr lang="en-US" altLang="en-US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246" name="Text Box 1054"/>
          <p:cNvSpPr txBox="1">
            <a:spLocks noChangeArrowheads="1"/>
          </p:cNvSpPr>
          <p:nvPr/>
        </p:nvSpPr>
        <p:spPr bwMode="auto">
          <a:xfrm>
            <a:off x="5627688" y="2514600"/>
            <a:ext cx="703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NE</a:t>
            </a:r>
            <a:r>
              <a:rPr lang="en-US" altLang="en-US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9247" name="Rectangle 1055"/>
          <p:cNvSpPr>
            <a:spLocks noChangeArrowheads="1"/>
          </p:cNvSpPr>
          <p:nvPr/>
        </p:nvSpPr>
        <p:spPr bwMode="auto">
          <a:xfrm>
            <a:off x="6823075" y="3581400"/>
            <a:ext cx="352425" cy="381000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8" name="Rectangle 1056"/>
          <p:cNvSpPr>
            <a:spLocks noChangeArrowheads="1"/>
          </p:cNvSpPr>
          <p:nvPr/>
        </p:nvSpPr>
        <p:spPr bwMode="auto">
          <a:xfrm>
            <a:off x="6823075" y="4572000"/>
            <a:ext cx="352425" cy="381000"/>
          </a:xfrm>
          <a:prstGeom prst="rect">
            <a:avLst/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9" name="Rectangle 1057"/>
          <p:cNvSpPr>
            <a:spLocks noChangeArrowheads="1"/>
          </p:cNvSpPr>
          <p:nvPr/>
        </p:nvSpPr>
        <p:spPr bwMode="auto">
          <a:xfrm>
            <a:off x="6823075" y="5562600"/>
            <a:ext cx="352425" cy="38100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4" name="Text Box 1058"/>
          <p:cNvSpPr txBox="1">
            <a:spLocks noChangeArrowheads="1"/>
          </p:cNvSpPr>
          <p:nvPr/>
        </p:nvSpPr>
        <p:spPr bwMode="auto">
          <a:xfrm>
            <a:off x="7245350" y="4495800"/>
            <a:ext cx="13366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National average</a:t>
            </a:r>
          </a:p>
        </p:txBody>
      </p:sp>
      <p:sp>
        <p:nvSpPr>
          <p:cNvPr id="46115" name="Text Box 1059"/>
          <p:cNvSpPr txBox="1">
            <a:spLocks noChangeArrowheads="1"/>
          </p:cNvSpPr>
          <p:nvPr/>
        </p:nvSpPr>
        <p:spPr bwMode="auto">
          <a:xfrm>
            <a:off x="7246938" y="3657600"/>
            <a:ext cx="189706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Higher than average</a:t>
            </a:r>
          </a:p>
        </p:txBody>
      </p:sp>
      <p:sp>
        <p:nvSpPr>
          <p:cNvPr id="9252" name="Text Box 1060"/>
          <p:cNvSpPr txBox="1">
            <a:spLocks noChangeArrowheads="1"/>
          </p:cNvSpPr>
          <p:nvPr/>
        </p:nvSpPr>
        <p:spPr bwMode="auto">
          <a:xfrm>
            <a:off x="1828800" y="6324600"/>
            <a:ext cx="40957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1600" b="1" i="1"/>
              <a:t>National  Foundation on VVF Estimation</a:t>
            </a:r>
          </a:p>
        </p:txBody>
      </p:sp>
      <p:sp>
        <p:nvSpPr>
          <p:cNvPr id="46117" name="Rectangle 1061"/>
          <p:cNvSpPr>
            <a:spLocks noChangeArrowheads="1"/>
          </p:cNvSpPr>
          <p:nvPr/>
        </p:nvSpPr>
        <p:spPr bwMode="auto">
          <a:xfrm>
            <a:off x="633413" y="304800"/>
            <a:ext cx="7848600" cy="990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DISTRIBUTION OF FISTULAE IN NIGERIA: LATE 1990’s</a:t>
            </a:r>
          </a:p>
        </p:txBody>
      </p:sp>
      <p:sp>
        <p:nvSpPr>
          <p:cNvPr id="46118" name="Rectangle 1062"/>
          <p:cNvSpPr>
            <a:spLocks noChangeArrowheads="1"/>
          </p:cNvSpPr>
          <p:nvPr/>
        </p:nvSpPr>
        <p:spPr bwMode="auto">
          <a:xfrm>
            <a:off x="7246938" y="5486400"/>
            <a:ext cx="182721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Less than national average</a:t>
            </a:r>
          </a:p>
        </p:txBody>
      </p:sp>
    </p:spTree>
    <p:extLst>
      <p:ext uri="{BB962C8B-B14F-4D97-AF65-F5344CB8AC3E}">
        <p14:creationId xmlns:p14="http://schemas.microsoft.com/office/powerpoint/2010/main" val="391248883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86397"/>
            <a:ext cx="7200900" cy="10142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FEATURES OF VVF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200611"/>
            <a:ext cx="4139828" cy="535258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Leaks urine (or </a:t>
            </a:r>
            <a:r>
              <a:rPr lang="en-US" sz="2400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faeces</a:t>
            </a:r>
            <a:r>
              <a:rPr lang="en-US" sz="24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 always and is wet, dirty and smelling.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Vulval</a:t>
            </a:r>
            <a:r>
              <a:rPr lang="en-US" sz="24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excoriations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Urinary &amp; genital tract infections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</a:t>
            </a:r>
            <a:r>
              <a:rPr lang="en-US" sz="24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econdary amenorrhea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Obstetric palsy (foot-drop)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Pressure ulcers on buttocks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Infertility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Depression</a:t>
            </a:r>
            <a:endParaRPr lang="en-US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en-US" dirty="0"/>
          </a:p>
        </p:txBody>
      </p:sp>
      <p:pic>
        <p:nvPicPr>
          <p:cNvPr id="14341" name="Picture 5" descr="photo_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5" y="2961852"/>
            <a:ext cx="3197225" cy="2116983"/>
          </a:xfr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2D4AE-155D-48FA-A9A5-FC326F57E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47800"/>
            <a:ext cx="3810000" cy="500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65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332" y="152401"/>
            <a:ext cx="7773338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PREDICAMENT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1228" y="1524000"/>
            <a:ext cx="8480372" cy="4952999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</a:t>
            </a:r>
            <a:r>
              <a:rPr lang="en-US" sz="32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eels inadequate, loses self confidence and avoids people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</a:t>
            </a:r>
            <a:r>
              <a:rPr lang="en-US" sz="32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bandoned by her husband, her  family and her own community.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Becomes a destitute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</a:t>
            </a:r>
            <a:r>
              <a:rPr lang="en-US" sz="32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ome resort to prostitution for survival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MOSTLY MUSLIM WOMEN OF LOW SOCIO-ECONOMIC STATUS FROM NORTHERN NIGERIA</a:t>
            </a:r>
            <a:endParaRPr lang="en-US" sz="3200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b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9834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F1B920-482B-4021-A8D0-27734BDB4BB5}"/>
              </a:ext>
            </a:extLst>
          </p:cNvPr>
          <p:cNvSpPr/>
          <p:nvPr/>
        </p:nvSpPr>
        <p:spPr>
          <a:xfrm>
            <a:off x="838200" y="2133600"/>
            <a:ext cx="74441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FIMA SAVE DIGNITY 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29B682-6A7E-42D2-A9DE-3030D895F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686" y="5105400"/>
            <a:ext cx="1763337" cy="17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64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E6F0F-0F11-4D6C-A05C-5F927F0A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52401"/>
            <a:ext cx="7773338" cy="838200"/>
          </a:xfrm>
        </p:spPr>
        <p:txBody>
          <a:bodyPr/>
          <a:lstStyle/>
          <a:p>
            <a:r>
              <a:rPr lang="en-US" dirty="0"/>
              <a:t>FIMA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32B14-0C00-4420-B583-267CA2003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32" y="1413803"/>
            <a:ext cx="8382468" cy="495299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SAVE VISION</a:t>
            </a:r>
          </a:p>
          <a:p>
            <a:r>
              <a:rPr lang="en-US" sz="2800" dirty="0"/>
              <a:t>SAVE SMILE</a:t>
            </a:r>
          </a:p>
          <a:p>
            <a:r>
              <a:rPr lang="en-US" sz="2800" dirty="0"/>
              <a:t>SAVE DIGNITY</a:t>
            </a:r>
          </a:p>
          <a:p>
            <a:r>
              <a:rPr lang="en-US" sz="2800" dirty="0"/>
              <a:t>FIMA RELIEF</a:t>
            </a:r>
          </a:p>
          <a:p>
            <a:endParaRPr lang="en-US" dirty="0"/>
          </a:p>
          <a:p>
            <a:r>
              <a:rPr lang="en-US" sz="2600" cap="none" dirty="0"/>
              <a:t>Save Dignity Project: was formed because VVF affects poor people from developing countries of the world. </a:t>
            </a:r>
          </a:p>
          <a:p>
            <a:r>
              <a:rPr lang="en-US" sz="2600" cap="none" dirty="0"/>
              <a:t>FIMA organizes VVF repair camps to help the victims to regain their dignity.</a:t>
            </a:r>
          </a:p>
          <a:p>
            <a:r>
              <a:rPr lang="en-US" sz="2600" cap="none" dirty="0"/>
              <a:t>IMA- Nigeria organized one of such camps.</a:t>
            </a:r>
          </a:p>
        </p:txBody>
      </p:sp>
    </p:spTree>
    <p:extLst>
      <p:ext uri="{BB962C8B-B14F-4D97-AF65-F5344CB8AC3E}">
        <p14:creationId xmlns:p14="http://schemas.microsoft.com/office/powerpoint/2010/main" val="3593611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3AF2B-761A-4CEE-913E-6E247C46726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VVF CAMPS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C2BBA-5D47-4861-A115-80B7D19B1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404134"/>
            <a:ext cx="1600200" cy="14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76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27F1-E956-478E-8D26-DA60053E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1"/>
            <a:ext cx="7911084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EE8E-59B2-4CDE-8BB3-E8737DED8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1"/>
            <a:ext cx="8534400" cy="5333999"/>
          </a:xfrm>
        </p:spPr>
        <p:txBody>
          <a:bodyPr>
            <a:normAutofit/>
          </a:bodyPr>
          <a:lstStyle/>
          <a:p>
            <a:r>
              <a:rPr lang="en-US" sz="2800" dirty="0"/>
              <a:t>INTRODUCTION</a:t>
            </a:r>
          </a:p>
          <a:p>
            <a:r>
              <a:rPr lang="en-US" sz="2800" dirty="0"/>
              <a:t>WHAT IS OBSTETRIC FISTULA/ MEDICO-SOCIAL IMPLICATIONS</a:t>
            </a:r>
          </a:p>
          <a:p>
            <a:r>
              <a:rPr lang="en-US" sz="2800" dirty="0"/>
              <a:t>FIMA SAVE DIGNITY PROJECT</a:t>
            </a:r>
          </a:p>
          <a:p>
            <a:r>
              <a:rPr lang="en-US" sz="2800" dirty="0"/>
              <a:t>VVF CAMPS</a:t>
            </a:r>
          </a:p>
          <a:p>
            <a:r>
              <a:rPr lang="en-US" sz="2800" dirty="0"/>
              <a:t>CONCLUSION</a:t>
            </a:r>
          </a:p>
          <a:p>
            <a:r>
              <a:rPr lang="en-US" sz="2800" dirty="0"/>
              <a:t>COMMENDATION/GRATITUDE</a:t>
            </a:r>
          </a:p>
          <a:p>
            <a:r>
              <a:rPr lang="en-US" sz="2800" dirty="0"/>
              <a:t>UPCOMING ACTIVITIES/PROJECTS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43C2F-3654-4648-9157-737BF0027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5105400"/>
            <a:ext cx="1842834" cy="17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19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728D-CAF7-40DD-BC31-5B0D646C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76201"/>
            <a:ext cx="7773338" cy="838200"/>
          </a:xfrm>
        </p:spPr>
        <p:txBody>
          <a:bodyPr/>
          <a:lstStyle/>
          <a:p>
            <a:r>
              <a:rPr lang="en-US" dirty="0"/>
              <a:t>ORGANIZATION OF VVF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1E981-6A99-40CB-A4D1-DB48D399E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8382000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cap="none" dirty="0"/>
              <a:t>COLLABORATIONS</a:t>
            </a:r>
          </a:p>
          <a:p>
            <a:r>
              <a:rPr lang="en-US" sz="2800" cap="none" dirty="0"/>
              <a:t>The JAIZ Charity and Development Foundation </a:t>
            </a:r>
          </a:p>
          <a:p>
            <a:r>
              <a:rPr lang="en-GB" sz="2800" dirty="0"/>
              <a:t>The Wife of the Governor of Niger State, </a:t>
            </a:r>
            <a:r>
              <a:rPr lang="en-GB" sz="2800" dirty="0" err="1"/>
              <a:t>Dr.</a:t>
            </a:r>
            <a:r>
              <a:rPr lang="en-GB" sz="2800" dirty="0"/>
              <a:t> Amina Abubakar Sani Bello through her NGO called </a:t>
            </a:r>
            <a:r>
              <a:rPr lang="en-GB" sz="2800" dirty="0" err="1"/>
              <a:t>RAiSE</a:t>
            </a:r>
            <a:r>
              <a:rPr lang="en-GB" sz="2800" dirty="0"/>
              <a:t> Foundation</a:t>
            </a:r>
            <a:endParaRPr lang="en-US" sz="2800" cap="none" dirty="0"/>
          </a:p>
          <a:p>
            <a:r>
              <a:rPr lang="en-US" sz="2800" cap="none" dirty="0"/>
              <a:t>Engender Health (Fistula Care).</a:t>
            </a:r>
          </a:p>
          <a:p>
            <a:r>
              <a:rPr lang="en-US" sz="2800" cap="none" dirty="0"/>
              <a:t>Society of Obstetrics &amp; Gynaecology of Nigeria. (SOGON)</a:t>
            </a:r>
          </a:p>
          <a:p>
            <a:r>
              <a:rPr lang="en-US" sz="2800" cap="none" dirty="0"/>
              <a:t>Niger and </a:t>
            </a:r>
            <a:r>
              <a:rPr lang="en-US" sz="2800" cap="none" dirty="0" err="1"/>
              <a:t>Sokoto</a:t>
            </a:r>
            <a:r>
              <a:rPr lang="en-US" sz="2800" cap="none" dirty="0"/>
              <a:t> State Governments</a:t>
            </a:r>
            <a:r>
              <a:rPr lang="en-US" sz="3200" cap="non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901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95EAA-F4A1-4A7F-B32F-E1527D39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52401"/>
            <a:ext cx="7773338" cy="914400"/>
          </a:xfrm>
        </p:spPr>
        <p:txBody>
          <a:bodyPr/>
          <a:lstStyle/>
          <a:p>
            <a:r>
              <a:rPr lang="en-US" dirty="0"/>
              <a:t>ORGANIZATION OF VVF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C3903-5868-48D7-AC00-3E5EAD048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43000"/>
            <a:ext cx="8610600" cy="5257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IMA- N</a:t>
            </a:r>
            <a:r>
              <a:rPr lang="en-US" sz="3200" cap="none" dirty="0"/>
              <a:t>igeria championed the organization of the VVF camps as follows:</a:t>
            </a:r>
          </a:p>
          <a:p>
            <a:r>
              <a:rPr lang="en-US" sz="3200" cap="none" dirty="0"/>
              <a:t>Clients recruited via media –radio, TV, VVF client network, word of mouth, etc.</a:t>
            </a:r>
          </a:p>
          <a:p>
            <a:r>
              <a:rPr lang="en-US" sz="3200" cap="none" dirty="0"/>
              <a:t>Hospitals for repairs were chosen based on being designated </a:t>
            </a:r>
            <a:r>
              <a:rPr lang="en-US" sz="3200" cap="none" dirty="0" err="1"/>
              <a:t>centres</a:t>
            </a:r>
            <a:r>
              <a:rPr lang="en-US" sz="3200" cap="none" dirty="0"/>
              <a:t> for VVF repairs or willingness of the hospital to participate.</a:t>
            </a:r>
          </a:p>
          <a:p>
            <a:r>
              <a:rPr lang="en-US" sz="3200" dirty="0"/>
              <a:t>Government hospitals in Niger and Sokoto States were used for the camps.</a:t>
            </a:r>
            <a:endParaRPr lang="en-US" sz="3200" cap="none" dirty="0"/>
          </a:p>
        </p:txBody>
      </p:sp>
    </p:spTree>
    <p:extLst>
      <p:ext uri="{BB962C8B-B14F-4D97-AF65-F5344CB8AC3E}">
        <p14:creationId xmlns:p14="http://schemas.microsoft.com/office/powerpoint/2010/main" val="3579856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95EAA-F4A1-4A7F-B32F-E1527D39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52401"/>
            <a:ext cx="7773338" cy="914400"/>
          </a:xfrm>
        </p:spPr>
        <p:txBody>
          <a:bodyPr/>
          <a:lstStyle/>
          <a:p>
            <a:r>
              <a:rPr lang="en-US" dirty="0"/>
              <a:t>ORGANIZATION OF VVF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C3903-5868-48D7-AC00-3E5EAD048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43000"/>
            <a:ext cx="8610600" cy="5257799"/>
          </a:xfrm>
        </p:spPr>
        <p:txBody>
          <a:bodyPr>
            <a:noAutofit/>
          </a:bodyPr>
          <a:lstStyle/>
          <a:p>
            <a:r>
              <a:rPr lang="en-US" sz="2800" cap="none" dirty="0"/>
              <a:t>Fistula Surgeons were FIGO certified and provided by NGOs like Engender Health under their Fistula Care Nigeria program and  Society of Gynaecology &amp; Obstetrics of Nigeria (SOGON)</a:t>
            </a:r>
          </a:p>
          <a:p>
            <a:r>
              <a:rPr lang="en-US" sz="2800" dirty="0"/>
              <a:t>They provided </a:t>
            </a:r>
            <a:r>
              <a:rPr lang="en-GB" sz="2800" dirty="0"/>
              <a:t>logistics like honorarium, accommodation, feeding and transportation, provision of consumables for the surgery and diesel for the generator during surgeries. </a:t>
            </a:r>
          </a:p>
          <a:p>
            <a:endParaRPr lang="en-GB" sz="2800" dirty="0"/>
          </a:p>
          <a:p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3230684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E6D1-8A74-430E-8123-38E6C51C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52401"/>
            <a:ext cx="7773338" cy="762000"/>
          </a:xfrm>
        </p:spPr>
        <p:txBody>
          <a:bodyPr/>
          <a:lstStyle/>
          <a:p>
            <a:r>
              <a:rPr lang="en-US" dirty="0"/>
              <a:t>ORGANIZATION OF VVF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548EE-CEE5-4906-A139-410AB3FDD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1"/>
            <a:ext cx="8610600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cap="none" dirty="0"/>
              <a:t>IMA-Nigeria: </a:t>
            </a:r>
          </a:p>
          <a:p>
            <a:r>
              <a:rPr lang="en-US" sz="2400" dirty="0"/>
              <a:t>F</a:t>
            </a:r>
            <a:r>
              <a:rPr lang="en-US" sz="2400" cap="none" dirty="0"/>
              <a:t>ed the patients and their relatives during the period of the surgery and the post-operative hospital stay (3 weeks).</a:t>
            </a:r>
          </a:p>
          <a:p>
            <a:r>
              <a:rPr lang="en-US" sz="2400" dirty="0"/>
              <a:t>Transportation of patients and relatives to and from the hospitals.</a:t>
            </a:r>
            <a:endParaRPr lang="en-US" sz="2400" cap="none" dirty="0"/>
          </a:p>
          <a:p>
            <a:r>
              <a:rPr lang="en-US" sz="2400" cap="none" dirty="0"/>
              <a:t>Provided pre and  post-operative drugs and consumables.</a:t>
            </a:r>
          </a:p>
          <a:p>
            <a:r>
              <a:rPr lang="en-US" sz="2400" dirty="0"/>
              <a:t>Honorarium, accommodation, feeding of fistula surgeons on some occasions.</a:t>
            </a:r>
          </a:p>
          <a:p>
            <a:r>
              <a:rPr lang="en-US" sz="2400" cap="none" dirty="0"/>
              <a:t>Transportation, accommodation and feeding of the Save Dignity members</a:t>
            </a:r>
          </a:p>
          <a:p>
            <a:r>
              <a:rPr lang="en-US" sz="2400" dirty="0"/>
              <a:t> Any other things needed for the patients to have successful surgeries including blood transfusion, etc.</a:t>
            </a:r>
            <a:endParaRPr lang="en-US" sz="2400" cap="none" dirty="0"/>
          </a:p>
        </p:txBody>
      </p:sp>
    </p:spTree>
    <p:extLst>
      <p:ext uri="{BB962C8B-B14F-4D97-AF65-F5344CB8AC3E}">
        <p14:creationId xmlns:p14="http://schemas.microsoft.com/office/powerpoint/2010/main" val="1138965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11E44-2539-41E5-8D0A-1F5A2723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52401"/>
            <a:ext cx="7773338" cy="762000"/>
          </a:xfrm>
        </p:spPr>
        <p:txBody>
          <a:bodyPr/>
          <a:lstStyle/>
          <a:p>
            <a:r>
              <a:rPr lang="en-US" dirty="0"/>
              <a:t>ORGANIZATION OF VVF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BA198-33C4-4DC0-93C2-DA57379D5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8534400" cy="46142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CAMPS</a:t>
            </a:r>
          </a:p>
          <a:p>
            <a:r>
              <a:rPr lang="en-US" sz="2800" dirty="0"/>
              <a:t> </a:t>
            </a:r>
            <a:r>
              <a:rPr lang="en-US" sz="2800" dirty="0" err="1"/>
              <a:t>V</a:t>
            </a:r>
            <a:r>
              <a:rPr lang="en-US" sz="2800" cap="none" dirty="0" err="1"/>
              <a:t>esico</a:t>
            </a:r>
            <a:r>
              <a:rPr lang="en-US" sz="2800" cap="none" dirty="0"/>
              <a:t> Vaginal Fistula (VVF) repair camp were held in July 2016 at Sabon </a:t>
            </a:r>
            <a:r>
              <a:rPr lang="en-US" sz="2800" cap="none" dirty="0" err="1"/>
              <a:t>Wuse</a:t>
            </a:r>
            <a:r>
              <a:rPr lang="en-US" sz="2800" cap="none" dirty="0"/>
              <a:t> hospital, in Niger State of Nigeria as part of the pre-conference activities of the IMAN-FIMA International conference which held in Abuja, the Nigeria capital.</a:t>
            </a:r>
          </a:p>
          <a:p>
            <a:r>
              <a:rPr lang="en-US" sz="2800" cap="none" dirty="0"/>
              <a:t>Three other camps were held at the Maryam Abacha VVF hospital in Sokoto, Sokoto state in December 2016, February, May and November 2017.</a:t>
            </a:r>
          </a:p>
          <a:p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2177581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B70EA-6FAC-4C9C-AF9A-98E4FDFE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52401"/>
            <a:ext cx="7773338" cy="838200"/>
          </a:xfrm>
        </p:spPr>
        <p:txBody>
          <a:bodyPr/>
          <a:lstStyle/>
          <a:p>
            <a:r>
              <a:rPr lang="en-US" dirty="0"/>
              <a:t>ORGANIZATION OF VVF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750D8-ED24-49AD-955E-1198D9CF4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32" y="1295401"/>
            <a:ext cx="8230068" cy="5257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cap="none" dirty="0"/>
              <a:t>RESOURCES</a:t>
            </a:r>
          </a:p>
          <a:p>
            <a:r>
              <a:rPr lang="en-US" sz="2800" cap="none" dirty="0"/>
              <a:t>JAIZ Charity and Development Foundation donated the sum of five million naira only (N5, 000, 000.00) ($14,285.7) to IMAN for the repair of one hundred patients. </a:t>
            </a:r>
          </a:p>
          <a:p>
            <a:r>
              <a:rPr lang="en-US" sz="2800" cap="none" dirty="0"/>
              <a:t>The Wife of the Governor of Niger State, Dr. Amina Abubakar Sani Bello also donated the sum of one million naira only (n1, 000, 000.00) ($2857.1). </a:t>
            </a:r>
          </a:p>
          <a:p>
            <a:r>
              <a:rPr lang="en-US" sz="2800" cap="none" dirty="0"/>
              <a:t>Total cost: N6,000,000.00 ($17,142.8).</a:t>
            </a:r>
          </a:p>
        </p:txBody>
      </p:sp>
    </p:spTree>
    <p:extLst>
      <p:ext uri="{BB962C8B-B14F-4D97-AF65-F5344CB8AC3E}">
        <p14:creationId xmlns:p14="http://schemas.microsoft.com/office/powerpoint/2010/main" val="2575481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0A22B-BFBF-4C22-99EB-B4A2C33E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52400"/>
            <a:ext cx="7773338" cy="914401"/>
          </a:xfrm>
        </p:spPr>
        <p:txBody>
          <a:bodyPr/>
          <a:lstStyle/>
          <a:p>
            <a:r>
              <a:rPr lang="en-US" dirty="0"/>
              <a:t>ORGANIZATION OF VVF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99E57-7293-4BDC-94AF-76855F1D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24000"/>
            <a:ext cx="8686800" cy="4724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RESULTS:</a:t>
            </a:r>
          </a:p>
          <a:p>
            <a:r>
              <a:rPr lang="en-GB" sz="3200" dirty="0"/>
              <a:t>Total No. of Patients = 117</a:t>
            </a:r>
          </a:p>
          <a:p>
            <a:r>
              <a:rPr lang="en-GB" sz="3200" dirty="0"/>
              <a:t>Dry after repair = 87</a:t>
            </a:r>
          </a:p>
          <a:p>
            <a:r>
              <a:rPr lang="en-GB" sz="3200" dirty="0"/>
              <a:t>Cure rate = 74.4%</a:t>
            </a:r>
          </a:p>
          <a:p>
            <a:r>
              <a:rPr lang="en-GB" sz="3200" dirty="0"/>
              <a:t>Those that were still wet were 30 which is 25.6%. </a:t>
            </a:r>
            <a:r>
              <a:rPr lang="en-US" sz="3200" cap="non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5787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BABE8-8AD0-4CE4-AEFE-D6D11C7E4E2C}"/>
              </a:ext>
            </a:extLst>
          </p:cNvPr>
          <p:cNvSpPr/>
          <p:nvPr/>
        </p:nvSpPr>
        <p:spPr>
          <a:xfrm>
            <a:off x="249381" y="228600"/>
            <a:ext cx="8697191" cy="5616287"/>
          </a:xfrm>
          <a:prstGeom prst="roundRect">
            <a:avLst>
              <a:gd name="adj" fmla="val 3594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3" algn="ctr"/>
            <a:r>
              <a:rPr lang="en-US" sz="2400" b="1" u="sng" dirty="0">
                <a:solidFill>
                  <a:srgbClr val="002060"/>
                </a:solidFill>
              </a:rPr>
              <a:t>PHOTO SPEAKS</a:t>
            </a:r>
          </a:p>
          <a:p>
            <a:pPr lvl="3" algn="ctr"/>
            <a:r>
              <a:rPr lang="en-US" sz="2400" b="1" dirty="0">
                <a:solidFill>
                  <a:srgbClr val="002060"/>
                </a:solidFill>
              </a:rPr>
              <a:t>Donation By </a:t>
            </a:r>
            <a:r>
              <a:rPr lang="en-US" sz="2400" b="1" dirty="0" err="1">
                <a:solidFill>
                  <a:srgbClr val="002060"/>
                </a:solidFill>
              </a:rPr>
              <a:t>Jaiz</a:t>
            </a:r>
            <a:r>
              <a:rPr lang="en-US" sz="2400" b="1" dirty="0">
                <a:solidFill>
                  <a:srgbClr val="002060"/>
                </a:solidFill>
              </a:rPr>
              <a:t> Charity and development Foundation</a:t>
            </a:r>
          </a:p>
          <a:p>
            <a:pPr lvl="3"/>
            <a:endParaRPr lang="en-US" sz="2400" b="1" u="sng" dirty="0">
              <a:solidFill>
                <a:srgbClr val="002060"/>
              </a:solidFill>
            </a:endParaRPr>
          </a:p>
        </p:txBody>
      </p:sp>
      <p:pic>
        <p:nvPicPr>
          <p:cNvPr id="6147" name="Picture 3" descr="C:\Users\LENOVO\Desktop\photo\IMG-20170713-WA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" y="1524000"/>
            <a:ext cx="8697191" cy="523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686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BABE8-8AD0-4CE4-AEFE-D6D11C7E4E2C}"/>
              </a:ext>
            </a:extLst>
          </p:cNvPr>
          <p:cNvSpPr/>
          <p:nvPr/>
        </p:nvSpPr>
        <p:spPr>
          <a:xfrm>
            <a:off x="249381" y="76200"/>
            <a:ext cx="8697191" cy="5768687"/>
          </a:xfrm>
          <a:prstGeom prst="roundRect">
            <a:avLst>
              <a:gd name="adj" fmla="val 3594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3" algn="ctr"/>
            <a:r>
              <a:rPr lang="en-US" sz="2400" b="1" u="sng" dirty="0">
                <a:solidFill>
                  <a:srgbClr val="002060"/>
                </a:solidFill>
              </a:rPr>
              <a:t>Sabon Wuse Camp</a:t>
            </a:r>
          </a:p>
          <a:p>
            <a:pPr lvl="3"/>
            <a:endParaRPr lang="en-US" sz="2400" b="1" u="sng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LENOVO\Desktop\photo\IMG-20170714-WA0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10742"/>
          <a:stretch/>
        </p:blipFill>
        <p:spPr bwMode="auto">
          <a:xfrm>
            <a:off x="357188" y="609600"/>
            <a:ext cx="8429625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375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BABE8-8AD0-4CE4-AEFE-D6D11C7E4E2C}"/>
              </a:ext>
            </a:extLst>
          </p:cNvPr>
          <p:cNvSpPr/>
          <p:nvPr/>
        </p:nvSpPr>
        <p:spPr>
          <a:xfrm>
            <a:off x="249381" y="152400"/>
            <a:ext cx="8697191" cy="6553200"/>
          </a:xfrm>
          <a:prstGeom prst="roundRect">
            <a:avLst>
              <a:gd name="adj" fmla="val 3594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3" algn="ctr"/>
            <a:r>
              <a:rPr lang="en-US" sz="2400" b="1" dirty="0">
                <a:solidFill>
                  <a:srgbClr val="002060"/>
                </a:solidFill>
              </a:rPr>
              <a:t>The Wife of the Governor of Niger State during the FIMA Conference </a:t>
            </a:r>
          </a:p>
          <a:p>
            <a:pPr lvl="3"/>
            <a:endParaRPr lang="en-US" sz="2400" b="1" u="sng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LENOVO\Desktop\photo\IMG-20170713-WA0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0" b="16974"/>
          <a:stretch/>
        </p:blipFill>
        <p:spPr bwMode="auto">
          <a:xfrm>
            <a:off x="249381" y="990600"/>
            <a:ext cx="864523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8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5DA3A-B9FF-4007-9A14-8AA4C0574F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 </a:t>
            </a:r>
          </a:p>
          <a:p>
            <a:pPr marL="0" indent="0" algn="ctr">
              <a:buNone/>
            </a:pPr>
            <a:r>
              <a:rPr lang="en-US" sz="5400" dirty="0"/>
              <a:t>         INTRODUCTION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F59AB-FA95-42A9-BC73-CFE9E3910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193048"/>
            <a:ext cx="1828800" cy="17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75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BABE8-8AD0-4CE4-AEFE-D6D11C7E4E2C}"/>
              </a:ext>
            </a:extLst>
          </p:cNvPr>
          <p:cNvSpPr/>
          <p:nvPr/>
        </p:nvSpPr>
        <p:spPr>
          <a:xfrm>
            <a:off x="249381" y="152400"/>
            <a:ext cx="8697191" cy="6705600"/>
          </a:xfrm>
          <a:prstGeom prst="roundRect">
            <a:avLst>
              <a:gd name="adj" fmla="val 3594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3" algn="ctr"/>
            <a:r>
              <a:rPr lang="en-US" sz="2400" b="1" dirty="0">
                <a:solidFill>
                  <a:srgbClr val="002060"/>
                </a:solidFill>
              </a:rPr>
              <a:t>Dr. IB </a:t>
            </a:r>
            <a:r>
              <a:rPr lang="en-US" sz="2400" b="1" dirty="0" err="1">
                <a:solidFill>
                  <a:srgbClr val="002060"/>
                </a:solidFill>
              </a:rPr>
              <a:t>Sule</a:t>
            </a:r>
            <a:r>
              <a:rPr lang="en-US" sz="2400" b="1" dirty="0">
                <a:solidFill>
                  <a:srgbClr val="002060"/>
                </a:solidFill>
              </a:rPr>
              <a:t>, the Head of the FIMA Save Dignity Committee during the FIMA Conference</a:t>
            </a:r>
          </a:p>
          <a:p>
            <a:pPr lvl="3"/>
            <a:endParaRPr lang="en-US" sz="2400" b="1" u="sng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LENOVO\Desktop\photo\IMG-20170713-WA0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 b="17507"/>
          <a:stretch/>
        </p:blipFill>
        <p:spPr bwMode="auto">
          <a:xfrm>
            <a:off x="249382" y="1219200"/>
            <a:ext cx="843741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53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BABE8-8AD0-4CE4-AEFE-D6D11C7E4E2C}"/>
              </a:ext>
            </a:extLst>
          </p:cNvPr>
          <p:cNvSpPr/>
          <p:nvPr/>
        </p:nvSpPr>
        <p:spPr>
          <a:xfrm>
            <a:off x="249381" y="152400"/>
            <a:ext cx="8697191" cy="5692487"/>
          </a:xfrm>
          <a:prstGeom prst="roundRect">
            <a:avLst>
              <a:gd name="adj" fmla="val 3594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3" algn="ctr"/>
            <a:r>
              <a:rPr lang="en-US" sz="2400" b="1" dirty="0" err="1">
                <a:solidFill>
                  <a:srgbClr val="002060"/>
                </a:solidFill>
              </a:rPr>
              <a:t>Alhaji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Muttalab</a:t>
            </a:r>
            <a:r>
              <a:rPr lang="en-US" sz="2400" b="1" dirty="0">
                <a:solidFill>
                  <a:srgbClr val="002060"/>
                </a:solidFill>
              </a:rPr>
              <a:t>, giving his goodwill message at the FIMA Conference</a:t>
            </a:r>
          </a:p>
        </p:txBody>
      </p:sp>
      <p:pic>
        <p:nvPicPr>
          <p:cNvPr id="3075" name="Picture 3" descr="C:\Users\LENOVO\Desktop\photo\IMG-20170713-WA0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r="41797"/>
          <a:stretch/>
        </p:blipFill>
        <p:spPr bwMode="auto">
          <a:xfrm>
            <a:off x="197427" y="1557337"/>
            <a:ext cx="8697191" cy="53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990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BABE8-8AD0-4CE4-AEFE-D6D11C7E4E2C}"/>
              </a:ext>
            </a:extLst>
          </p:cNvPr>
          <p:cNvSpPr/>
          <p:nvPr/>
        </p:nvSpPr>
        <p:spPr>
          <a:xfrm>
            <a:off x="249381" y="0"/>
            <a:ext cx="8697191" cy="5844887"/>
          </a:xfrm>
          <a:prstGeom prst="roundRect">
            <a:avLst>
              <a:gd name="adj" fmla="val 3594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3" algn="ctr"/>
            <a:r>
              <a:rPr lang="en-US" sz="2400" b="1" dirty="0">
                <a:solidFill>
                  <a:srgbClr val="002060"/>
                </a:solidFill>
              </a:rPr>
              <a:t>Dr. Habib </a:t>
            </a:r>
            <a:r>
              <a:rPr lang="en-US" sz="2400" b="1" dirty="0" err="1">
                <a:solidFill>
                  <a:srgbClr val="002060"/>
                </a:solidFill>
              </a:rPr>
              <a:t>Sadauki</a:t>
            </a:r>
            <a:r>
              <a:rPr lang="en-US" sz="2400" b="1" dirty="0">
                <a:solidFill>
                  <a:srgbClr val="002060"/>
                </a:solidFill>
              </a:rPr>
              <a:t> the Head of Engender Health giving his goodwill message during the FIMA Conference</a:t>
            </a:r>
          </a:p>
          <a:p>
            <a:pPr lvl="3"/>
            <a:endParaRPr lang="en-US" sz="2400" b="1" u="sng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Users\LENOVO\Desktop\photo\IMG-20170713-WA0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9" b="14844"/>
          <a:stretch/>
        </p:blipFill>
        <p:spPr bwMode="auto">
          <a:xfrm>
            <a:off x="249381" y="1219200"/>
            <a:ext cx="864523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437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5966C-B545-4CB5-835D-03F8EB30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1"/>
            <a:ext cx="8991600" cy="38100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DR SULE WITH NURSING STAFF AT SABON WUSE HOSPITAL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81034B-C097-4862-AFCB-C86A83726B1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1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99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6C2BE2-44B9-464B-BC96-7D6985F2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1"/>
            <a:ext cx="8839200" cy="63386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AF8C0B-47FC-4609-8240-837F0FC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"/>
            <a:ext cx="7773338" cy="533400"/>
          </a:xfrm>
        </p:spPr>
        <p:txBody>
          <a:bodyPr>
            <a:noAutofit/>
          </a:bodyPr>
          <a:lstStyle/>
          <a:p>
            <a:r>
              <a:rPr lang="en-US" sz="2400" dirty="0"/>
              <a:t>POST OPERATIVE RECOVERY, SABON WUSE HOSPITAL</a:t>
            </a:r>
          </a:p>
        </p:txBody>
      </p:sp>
    </p:spTree>
    <p:extLst>
      <p:ext uri="{BB962C8B-B14F-4D97-AF65-F5344CB8AC3E}">
        <p14:creationId xmlns:p14="http://schemas.microsoft.com/office/powerpoint/2010/main" val="3020040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BABE8-8AD0-4CE4-AEFE-D6D11C7E4E2C}"/>
              </a:ext>
            </a:extLst>
          </p:cNvPr>
          <p:cNvSpPr/>
          <p:nvPr/>
        </p:nvSpPr>
        <p:spPr>
          <a:xfrm>
            <a:off x="249381" y="228600"/>
            <a:ext cx="8697191" cy="6324600"/>
          </a:xfrm>
          <a:prstGeom prst="roundRect">
            <a:avLst>
              <a:gd name="adj" fmla="val 3594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3" algn="ctr"/>
            <a:r>
              <a:rPr lang="en-US" sz="2400" dirty="0">
                <a:solidFill>
                  <a:srgbClr val="002060"/>
                </a:solidFill>
              </a:rPr>
              <a:t>POST OPERATIVE RECOVERY, SABON WUSE HOSPITAL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E29541-C611-4AAF-9E8A-BA30B3FBF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75" y="1568255"/>
            <a:ext cx="7090287" cy="4078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E1B4B5-632F-496F-8E5B-6FEE3EE23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0"/>
            <a:ext cx="7090287" cy="4078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764ED-682F-463F-8352-B770B05A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1211210"/>
            <a:ext cx="8513619" cy="534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82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C67CEA-4C50-4E6C-A21F-43EBAF4C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1"/>
            <a:ext cx="9067800" cy="61382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9E50D0-7282-46FC-8D80-42097D4C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8991600" cy="533399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FEEDING OF PATIENTS BY IMA-NIGERIA MEMBERS, SABON WUSE</a:t>
            </a:r>
          </a:p>
        </p:txBody>
      </p:sp>
    </p:spTree>
    <p:extLst>
      <p:ext uri="{BB962C8B-B14F-4D97-AF65-F5344CB8AC3E}">
        <p14:creationId xmlns:p14="http://schemas.microsoft.com/office/powerpoint/2010/main" val="393234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B1C3E3-9E85-4E0D-84EE-3CB41E5EEC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74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DB06C-DFDA-4B72-B377-558007D8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52401"/>
            <a:ext cx="8306268" cy="533399"/>
          </a:xfrm>
        </p:spPr>
        <p:txBody>
          <a:bodyPr>
            <a:normAutofit fontScale="90000"/>
          </a:bodyPr>
          <a:lstStyle/>
          <a:p>
            <a:r>
              <a:rPr lang="en-US" dirty="0"/>
              <a:t>IMA-NIGERIA FREE VVF SURGERY BANNER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523BB1-7A3F-41D0-903A-2F39D416191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62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42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73F1FD-6DA3-44E4-A202-481A1E82E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3609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BC0B20-5AC6-4519-8F1C-6B347AF2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9144000" cy="457199"/>
          </a:xfrm>
        </p:spPr>
        <p:txBody>
          <a:bodyPr>
            <a:normAutofit/>
          </a:bodyPr>
          <a:lstStyle/>
          <a:p>
            <a:r>
              <a:rPr lang="en-US" sz="1800" dirty="0"/>
              <a:t>        DR M. HASSAN AND SOME IMA-NIGERIA MEMBERS IN THE THEATRE IN SOKOTO</a:t>
            </a:r>
          </a:p>
        </p:txBody>
      </p:sp>
    </p:spTree>
    <p:extLst>
      <p:ext uri="{BB962C8B-B14F-4D97-AF65-F5344CB8AC3E}">
        <p14:creationId xmlns:p14="http://schemas.microsoft.com/office/powerpoint/2010/main" val="1361943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9F20-EE55-4B9E-AC86-FD5770EF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4" y="152400"/>
            <a:ext cx="7269480" cy="990600"/>
          </a:xfrm>
        </p:spPr>
        <p:txBody>
          <a:bodyPr/>
          <a:lstStyle/>
          <a:p>
            <a:r>
              <a:rPr lang="en-US" dirty="0"/>
              <a:t>IMA-NIGERIA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78441-3C5F-4B91-B58C-82A029A40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43000"/>
            <a:ext cx="8534400" cy="5486401"/>
          </a:xfrm>
        </p:spPr>
        <p:txBody>
          <a:bodyPr>
            <a:noAutofit/>
          </a:bodyPr>
          <a:lstStyle/>
          <a:p>
            <a:r>
              <a:rPr lang="en-US" sz="2800" dirty="0"/>
              <a:t>Formed in Makkah, Saudi Arabia in 1989. </a:t>
            </a:r>
          </a:p>
          <a:p>
            <a:r>
              <a:rPr lang="en-US" sz="2800" dirty="0"/>
              <a:t>Registered with Corporate Affairs Commission(CAC) of Nigeria 23 years ago with registration no. RC 7926.</a:t>
            </a:r>
          </a:p>
          <a:p>
            <a:r>
              <a:rPr lang="en-US" sz="2800" dirty="0"/>
              <a:t>It serves as an umbrella body for all Muslim Health Professionals in Nigeria.</a:t>
            </a:r>
          </a:p>
          <a:p>
            <a:r>
              <a:rPr lang="en-US" sz="2800" dirty="0"/>
              <a:t>Has established branches in 25 states of Nigeria including Federal Capital Territory(FCT) Abuja. </a:t>
            </a:r>
          </a:p>
          <a:p>
            <a:r>
              <a:rPr lang="en-US" sz="2800" dirty="0"/>
              <a:t>Full affiliation with FIMA in 2012.</a:t>
            </a:r>
          </a:p>
        </p:txBody>
      </p:sp>
    </p:spTree>
    <p:extLst>
      <p:ext uri="{BB962C8B-B14F-4D97-AF65-F5344CB8AC3E}">
        <p14:creationId xmlns:p14="http://schemas.microsoft.com/office/powerpoint/2010/main" val="22691852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BABE8-8AD0-4CE4-AEFE-D6D11C7E4E2C}"/>
              </a:ext>
            </a:extLst>
          </p:cNvPr>
          <p:cNvSpPr/>
          <p:nvPr/>
        </p:nvSpPr>
        <p:spPr>
          <a:xfrm>
            <a:off x="249381" y="0"/>
            <a:ext cx="8697191" cy="6705600"/>
          </a:xfrm>
          <a:prstGeom prst="roundRect">
            <a:avLst>
              <a:gd name="adj" fmla="val 3594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3" algn="ctr"/>
            <a:r>
              <a:rPr lang="en-US" sz="2400" dirty="0">
                <a:solidFill>
                  <a:srgbClr val="002060"/>
                </a:solidFill>
              </a:rPr>
              <a:t>SOKOTO CAMP (CONT’D)</a:t>
            </a:r>
          </a:p>
          <a:p>
            <a:pPr lvl="3"/>
            <a:endParaRPr lang="en-US" sz="2400" b="1" u="sng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B4E55-FC5F-4821-A341-584863D47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609600"/>
            <a:ext cx="851361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85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BABE8-8AD0-4CE4-AEFE-D6D11C7E4E2C}"/>
              </a:ext>
            </a:extLst>
          </p:cNvPr>
          <p:cNvSpPr/>
          <p:nvPr/>
        </p:nvSpPr>
        <p:spPr>
          <a:xfrm>
            <a:off x="249381" y="152400"/>
            <a:ext cx="8697191" cy="5692487"/>
          </a:xfrm>
          <a:prstGeom prst="roundRect">
            <a:avLst>
              <a:gd name="adj" fmla="val 3594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3" algn="ctr"/>
            <a:r>
              <a:rPr lang="en-US" sz="2400" dirty="0">
                <a:solidFill>
                  <a:srgbClr val="002060"/>
                </a:solidFill>
              </a:rPr>
              <a:t>POST OP RECOVERY SOKOTO CAMP (CONT’D)</a:t>
            </a:r>
          </a:p>
          <a:p>
            <a:pPr lvl="3"/>
            <a:endParaRPr lang="en-US" sz="2400" b="1" u="sng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72F31-D779-4065-8C24-883AB5C1D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8" y="762000"/>
            <a:ext cx="833697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25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BABE8-8AD0-4CE4-AEFE-D6D11C7E4E2C}"/>
              </a:ext>
            </a:extLst>
          </p:cNvPr>
          <p:cNvSpPr/>
          <p:nvPr/>
        </p:nvSpPr>
        <p:spPr>
          <a:xfrm>
            <a:off x="249381" y="-76200"/>
            <a:ext cx="8697191" cy="5921087"/>
          </a:xfrm>
          <a:prstGeom prst="roundRect">
            <a:avLst>
              <a:gd name="adj" fmla="val 3594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3" algn="ctr"/>
            <a:r>
              <a:rPr lang="en-US" sz="2400" dirty="0">
                <a:solidFill>
                  <a:srgbClr val="002060"/>
                </a:solidFill>
              </a:rPr>
              <a:t>FEEDING OF PATIENTS SOKOTO CAMP (CONT’D</a:t>
            </a:r>
            <a:r>
              <a:rPr lang="en-US" sz="2400" b="1" u="sng" dirty="0">
                <a:solidFill>
                  <a:srgbClr val="002060"/>
                </a:solidFill>
              </a:rPr>
              <a:t>)</a:t>
            </a:r>
          </a:p>
          <a:p>
            <a:pPr lvl="3"/>
            <a:endParaRPr lang="en-US" sz="2400" b="1" u="sng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257A94-6B85-492A-A123-87C6680C1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8153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20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A692F-57F7-4407-9A59-F22142F6F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76201"/>
            <a:ext cx="7773338" cy="9144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AB98D-1E96-4178-9AB1-08D3F0D20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4419601"/>
          </a:xfrm>
        </p:spPr>
        <p:txBody>
          <a:bodyPr>
            <a:normAutofit fontScale="92500" lnSpcReduction="10000"/>
          </a:bodyPr>
          <a:lstStyle/>
          <a:p>
            <a:r>
              <a:rPr lang="en-US" sz="3200" cap="none" dirty="0"/>
              <a:t>Organization of VVF camps can be quite challenging but worthwhile as words cannot describe the joy the patients feel when they get cured.</a:t>
            </a:r>
          </a:p>
          <a:p>
            <a:pPr marL="0" indent="0">
              <a:buNone/>
            </a:pPr>
            <a:endParaRPr lang="en-US" sz="3200" cap="none" dirty="0"/>
          </a:p>
          <a:p>
            <a:r>
              <a:rPr lang="en-US" sz="3200" cap="none" dirty="0"/>
              <a:t>Collaboration with other willing partners and resource mobilization in terms of funding and materials are imperative for a successful outcome.</a:t>
            </a:r>
          </a:p>
        </p:txBody>
      </p:sp>
    </p:spTree>
    <p:extLst>
      <p:ext uri="{BB962C8B-B14F-4D97-AF65-F5344CB8AC3E}">
        <p14:creationId xmlns:p14="http://schemas.microsoft.com/office/powerpoint/2010/main" val="278993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669B-A9BD-4745-8D4C-525619ED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304800"/>
            <a:ext cx="7773338" cy="1066800"/>
          </a:xfrm>
        </p:spPr>
        <p:txBody>
          <a:bodyPr>
            <a:normAutofit/>
          </a:bodyPr>
          <a:lstStyle/>
          <a:p>
            <a:r>
              <a:rPr lang="en-US" dirty="0"/>
              <a:t>COMMENDATION/ GRATITUDE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14EDB-6540-4745-8089-5B1CDEC5C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724399"/>
          </a:xfrm>
        </p:spPr>
        <p:txBody>
          <a:bodyPr>
            <a:normAutofit/>
          </a:bodyPr>
          <a:lstStyle/>
          <a:p>
            <a:r>
              <a:rPr lang="en-US" sz="2800" dirty="0"/>
              <a:t>IMA-Nigeria and the FIMA Save Dignity Project wish to extend our profound gratitude to the </a:t>
            </a:r>
            <a:r>
              <a:rPr lang="en-US" sz="2800" dirty="0" err="1"/>
              <a:t>Jaiz</a:t>
            </a:r>
            <a:r>
              <a:rPr lang="en-US" sz="2800" dirty="0"/>
              <a:t> Charity and Development Foundation</a:t>
            </a:r>
            <a:r>
              <a:rPr lang="en-US" sz="2800" cap="none" dirty="0"/>
              <a:t>. </a:t>
            </a:r>
            <a:r>
              <a:rPr lang="en-US" sz="2800" cap="none" dirty="0" err="1"/>
              <a:t>Jazakumullahu</a:t>
            </a:r>
            <a:r>
              <a:rPr lang="en-US" sz="2800" cap="none" dirty="0"/>
              <a:t> </a:t>
            </a:r>
            <a:r>
              <a:rPr lang="en-US" sz="2800" cap="none" dirty="0" err="1"/>
              <a:t>khairan</a:t>
            </a:r>
            <a:r>
              <a:rPr lang="en-US" sz="2800" cap="none" dirty="0"/>
              <a:t>.</a:t>
            </a:r>
          </a:p>
          <a:p>
            <a:r>
              <a:rPr lang="en-US" sz="2800" dirty="0"/>
              <a:t>The funding from </a:t>
            </a:r>
            <a:r>
              <a:rPr lang="en-US" sz="2800" dirty="0" err="1"/>
              <a:t>Jaiz</a:t>
            </a:r>
            <a:r>
              <a:rPr lang="en-US" sz="2800" dirty="0"/>
              <a:t> was actually the main support we had throughout these camps and this also contributed to the successful hosting of the International Conference of FIMA in 2016.</a:t>
            </a: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2837220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669B-A9BD-4745-8D4C-525619ED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304800"/>
            <a:ext cx="7773338" cy="1066800"/>
          </a:xfrm>
        </p:spPr>
        <p:txBody>
          <a:bodyPr>
            <a:normAutofit/>
          </a:bodyPr>
          <a:lstStyle/>
          <a:p>
            <a:r>
              <a:rPr lang="en-US" dirty="0"/>
              <a:t>UPCOMING PROJECTS/ACTIVITIES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14EDB-6540-4745-8089-5B1CDEC5C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181599"/>
          </a:xfrm>
        </p:spPr>
        <p:txBody>
          <a:bodyPr>
            <a:normAutofit/>
          </a:bodyPr>
          <a:lstStyle/>
          <a:p>
            <a:r>
              <a:rPr lang="en-US" sz="2800" dirty="0"/>
              <a:t>IMA-Nigeria and the FIMA Save Dignity Project will </a:t>
            </a:r>
            <a:r>
              <a:rPr lang="en-US" sz="2800" dirty="0" err="1"/>
              <a:t>inshaAllah</a:t>
            </a:r>
            <a:r>
              <a:rPr lang="en-US" sz="2800" dirty="0"/>
              <a:t> continue the VVF Camps as long as we have collaborations with worthy partners like </a:t>
            </a:r>
            <a:r>
              <a:rPr lang="en-US" sz="2800" dirty="0" err="1"/>
              <a:t>Jaiz</a:t>
            </a:r>
            <a:r>
              <a:rPr lang="en-US" sz="2800" dirty="0"/>
              <a:t> Charity and Development Foundation</a:t>
            </a:r>
            <a:r>
              <a:rPr lang="en-US" sz="2800" cap="none" dirty="0"/>
              <a:t>. </a:t>
            </a:r>
          </a:p>
          <a:p>
            <a:r>
              <a:rPr lang="en-US" sz="2800" dirty="0"/>
              <a:t>Since IMA-Nigeria is also a charity organization, in the future we hope to have a standard hospital run by Shariah principles and we hope that you will be one of  our partners in this laudable project </a:t>
            </a:r>
            <a:r>
              <a:rPr lang="en-US" sz="2800" dirty="0" err="1"/>
              <a:t>inshaAllah</a:t>
            </a:r>
            <a:r>
              <a:rPr lang="en-US" sz="2800" dirty="0"/>
              <a:t>.</a:t>
            </a:r>
          </a:p>
          <a:p>
            <a:r>
              <a:rPr lang="en-US" sz="2800" cap="none" dirty="0"/>
              <a:t>IMAN Health Facilities Consortium.</a:t>
            </a:r>
          </a:p>
        </p:txBody>
      </p:sp>
    </p:spTree>
    <p:extLst>
      <p:ext uri="{BB962C8B-B14F-4D97-AF65-F5344CB8AC3E}">
        <p14:creationId xmlns:p14="http://schemas.microsoft.com/office/powerpoint/2010/main" val="3150793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DF722-FA1A-4CEF-AC40-1E7709E437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THANK YOU FOR YOUR ATTENTION, JAZAKUMULLAHU JANNATIL FIRDAUS, ASSALAMU ALAIKUM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FD9B8A-B52C-4D40-AEC9-2F3068363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800600"/>
            <a:ext cx="2438401" cy="19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69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4BCA7-BA7D-422C-833D-AB4F58343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52400"/>
            <a:ext cx="7848600" cy="7620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09A1-C239-4FD2-8FF7-6A75BDD08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66800"/>
            <a:ext cx="8534399" cy="5638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1.	World Health Organization. 2015. Improving access to high quality care for obstetric fistula. http://www.who.int/reproductivehealth/topics/maternal_perinatal/fistula-study/en/</a:t>
            </a:r>
          </a:p>
          <a:p>
            <a:r>
              <a:rPr lang="en-US" dirty="0"/>
              <a:t>2.	WHO. 2015. 10 facts on obstetric fistula. http://www.who.int/features/factfiles/obstetric_fistula/en/</a:t>
            </a:r>
          </a:p>
          <a:p>
            <a:r>
              <a:rPr lang="en-US" dirty="0"/>
              <a:t>3.	AHMED S, O.TUNCALP. 2015. Burden of obstetric fistula: from measurement to action. The Lancet Global health. Vol 3, No 5 http://www.thelancet.com/journals/langlo/article/PIIS2214-109X(15)70105-1/fulltext</a:t>
            </a:r>
          </a:p>
          <a:p>
            <a:r>
              <a:rPr lang="en-US" dirty="0"/>
              <a:t>4.	BABATUNDE OSOTIMEHIN. 2014. Seizing the moment to end obstetric fistula. The Lancet Global Health. Vol 2, No 7. http://www.thelancet.com/journals/langlo/article/PIIS2214-109X (14)70251-7/full text</a:t>
            </a:r>
          </a:p>
          <a:p>
            <a:r>
              <a:rPr lang="en-US" dirty="0"/>
              <a:t>5.	FMOH. 2012. National Strategic Framework for the elimination of obstetric fistula in Nigeria 2011 – 2015. http://www.fistulacare.org/pages/da/files/5/5.4/Nigeria_National_Strategy_2011-2015.pdf</a:t>
            </a:r>
          </a:p>
          <a:p>
            <a:r>
              <a:rPr lang="en-US" dirty="0"/>
              <a:t>6.	SNEHA BAROT. 2011. Eliminating Obstetric Fistula: a comprehensive approach to a long-ignored problem. RH reality Check. http://rhrealitycheck.org/article/2011/01/25/eliminating-obstetric-fistulacomprehensive-approachlongignored-problem/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10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8F4703-C5BD-4ED8-991A-9392BD4BE3FC}"/>
              </a:ext>
            </a:extLst>
          </p:cNvPr>
          <p:cNvSpPr/>
          <p:nvPr/>
        </p:nvSpPr>
        <p:spPr>
          <a:xfrm>
            <a:off x="609600" y="2362201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IS OBSTETRIC FISTULA/ MEDICO-SOCIAL IMPLICATIONS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2BA4E-F6D1-4DF3-9A48-BDE267AC0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1" y="4495800"/>
            <a:ext cx="2378612" cy="220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75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B934B-625D-423A-AE66-4D718BB79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7758684" cy="1066800"/>
          </a:xfrm>
        </p:spPr>
        <p:txBody>
          <a:bodyPr/>
          <a:lstStyle/>
          <a:p>
            <a:r>
              <a:rPr lang="en-US" dirty="0"/>
              <a:t>DEFINITION OF VVF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EB988-5B32-4095-BBBA-02BC77733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24001"/>
            <a:ext cx="8686800" cy="5029200"/>
          </a:xfrm>
        </p:spPr>
        <p:txBody>
          <a:bodyPr>
            <a:normAutofit/>
          </a:bodyPr>
          <a:lstStyle/>
          <a:p>
            <a:r>
              <a:rPr lang="en-US" sz="3200" cap="none" dirty="0" err="1"/>
              <a:t>Vesico</a:t>
            </a:r>
            <a:r>
              <a:rPr lang="en-US" sz="3200" cap="none" dirty="0"/>
              <a:t>-Vaginal Fistula (VVF) is defined as an abnormal connection between the bladder and the vagina.</a:t>
            </a:r>
          </a:p>
          <a:p>
            <a:r>
              <a:rPr lang="en-US" sz="3200" cap="none" dirty="0"/>
              <a:t>It is usually caused by prolonged obstructed </a:t>
            </a:r>
            <a:r>
              <a:rPr lang="en-US" sz="3200" cap="none" dirty="0" err="1"/>
              <a:t>labour</a:t>
            </a:r>
            <a:r>
              <a:rPr lang="en-US" sz="3200" cap="none" dirty="0"/>
              <a:t>.</a:t>
            </a:r>
          </a:p>
          <a:p>
            <a:r>
              <a:rPr lang="en-US" sz="3200" cap="none" dirty="0"/>
              <a:t>The baby’s head compresses the bladder between the (hip) pelvic bone and the vagina.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712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52401"/>
            <a:ext cx="7773338" cy="914400"/>
          </a:xfrm>
        </p:spPr>
        <p:txBody>
          <a:bodyPr/>
          <a:lstStyle/>
          <a:p>
            <a:r>
              <a:rPr lang="en-US" dirty="0"/>
              <a:t>DEFINITION OF VVF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1529"/>
            <a:ext cx="8534400" cy="5257799"/>
          </a:xfrm>
        </p:spPr>
        <p:txBody>
          <a:bodyPr>
            <a:noAutofit/>
          </a:bodyPr>
          <a:lstStyle/>
          <a:p>
            <a:r>
              <a:rPr lang="en-US" sz="3200" dirty="0"/>
              <a:t>T</a:t>
            </a:r>
            <a:r>
              <a:rPr lang="en-US" sz="3200" cap="none" dirty="0"/>
              <a:t>his leads to decreased blood supply to that area, death of the tissue and sloughing leading to a hole in the bladder connecting it to the vagina.</a:t>
            </a:r>
          </a:p>
          <a:p>
            <a:r>
              <a:rPr lang="en-US" sz="3200" dirty="0"/>
              <a:t>T</a:t>
            </a:r>
            <a:r>
              <a:rPr lang="en-US" sz="3200" cap="none" dirty="0"/>
              <a:t>his abnormal connection leads to continuous leakage of urine from the bladder to the vagina or leakage of </a:t>
            </a:r>
            <a:r>
              <a:rPr lang="en-US" sz="3200" cap="none" dirty="0" err="1"/>
              <a:t>feaces</a:t>
            </a:r>
            <a:r>
              <a:rPr lang="en-US" sz="3200" cap="none" dirty="0"/>
              <a:t>.</a:t>
            </a:r>
          </a:p>
          <a:p>
            <a:r>
              <a:rPr lang="en-US" sz="3200" dirty="0"/>
              <a:t>The treatment of this condition is usually surgery.</a:t>
            </a:r>
            <a:endParaRPr lang="en-US" sz="3200" cap="none" dirty="0"/>
          </a:p>
          <a:p>
            <a:endParaRPr lang="en-US" sz="3600" cap="none" dirty="0"/>
          </a:p>
        </p:txBody>
      </p:sp>
    </p:spTree>
    <p:extLst>
      <p:ext uri="{BB962C8B-B14F-4D97-AF65-F5344CB8AC3E}">
        <p14:creationId xmlns:p14="http://schemas.microsoft.com/office/powerpoint/2010/main" val="1240141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648200" y="990600"/>
            <a:ext cx="4343400" cy="4724400"/>
          </a:xfrm>
          <a:prstGeom prst="rect">
            <a:avLst/>
          </a:prstGeom>
        </p:spPr>
      </p:pic>
      <p:pic>
        <p:nvPicPr>
          <p:cNvPr id="3074" name="Picture 2" descr="https://upload.wikimedia.org/wikipedia/commons/thumb/8/8e/Blausen_0400_FemaleReproSystem_02.png/1024px-Blausen_0400_FemaleReproSystem_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191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84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28600" y="274638"/>
            <a:ext cx="891540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4942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316</TotalTime>
  <Words>1346</Words>
  <Application>Microsoft Office PowerPoint</Application>
  <PresentationFormat>On-screen Show (4:3)</PresentationFormat>
  <Paragraphs>183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Century Gothic</vt:lpstr>
      <vt:lpstr>Garamond</vt:lpstr>
      <vt:lpstr>Gill Sans MT</vt:lpstr>
      <vt:lpstr>Times New Roman</vt:lpstr>
      <vt:lpstr>Wingdings 3</vt:lpstr>
      <vt:lpstr>Wisp</vt:lpstr>
      <vt:lpstr>ISLAMIC MEDICAL ASSOCIATION OF NIGERIA (IMA-NIGERIA)/  FEDERATION OF ISLAMIC MEDICAL ASSOCIATION (FIMA)  SAVE DIGNITY PROJECT REPORT</vt:lpstr>
      <vt:lpstr>OUTLINE</vt:lpstr>
      <vt:lpstr>PowerPoint Presentation</vt:lpstr>
      <vt:lpstr>IMA-NIGERIA</vt:lpstr>
      <vt:lpstr>PowerPoint Presentation</vt:lpstr>
      <vt:lpstr>DEFINITION OF VVF</vt:lpstr>
      <vt:lpstr>DEFINITION OF VVF</vt:lpstr>
      <vt:lpstr>PowerPoint Presentation</vt:lpstr>
      <vt:lpstr>PowerPoint Presentation</vt:lpstr>
      <vt:lpstr>PowerPoint Presentation</vt:lpstr>
      <vt:lpstr>PREDISPOSING FACTORS TO OBSTETRIC FISTULA</vt:lpstr>
      <vt:lpstr>PowerPoint Presentation</vt:lpstr>
      <vt:lpstr>PREVALENCE</vt:lpstr>
      <vt:lpstr>PowerPoint Presentation</vt:lpstr>
      <vt:lpstr>CLINICAL FEATURES OF VVF</vt:lpstr>
      <vt:lpstr>SOCIAL PREDICAMENT</vt:lpstr>
      <vt:lpstr>PowerPoint Presentation</vt:lpstr>
      <vt:lpstr>FIMA PROJECTS</vt:lpstr>
      <vt:lpstr>PowerPoint Presentation</vt:lpstr>
      <vt:lpstr>ORGANIZATION OF VVF CAMP</vt:lpstr>
      <vt:lpstr>ORGANIZATION OF VVF CAMP</vt:lpstr>
      <vt:lpstr>ORGANIZATION OF VVF CAMP</vt:lpstr>
      <vt:lpstr>ORGANIZATION OF VVF CAMP</vt:lpstr>
      <vt:lpstr>ORGANIZATION OF VVF CAMP</vt:lpstr>
      <vt:lpstr>ORGANIZATION OF VVF CAMP</vt:lpstr>
      <vt:lpstr>ORGANIZATION OF VVF CAMP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 SULE WITH NURSING STAFF AT SABON WUSE HOSPITAL</vt:lpstr>
      <vt:lpstr>POST OPERATIVE RECOVERY, SABON WUSE HOSPITAL</vt:lpstr>
      <vt:lpstr>PowerPoint Presentation</vt:lpstr>
      <vt:lpstr>FEEDING OF PATIENTS BY IMA-NIGERIA MEMBERS, SABON WUSE</vt:lpstr>
      <vt:lpstr>PowerPoint Presentation</vt:lpstr>
      <vt:lpstr>IMA-NIGERIA FREE VVF SURGERY BANNER</vt:lpstr>
      <vt:lpstr>        DR M. HASSAN AND SOME IMA-NIGERIA MEMBERS IN THE THEATRE IN SOKOTO</vt:lpstr>
      <vt:lpstr>PowerPoint Presentation</vt:lpstr>
      <vt:lpstr>PowerPoint Presentation</vt:lpstr>
      <vt:lpstr>PowerPoint Presentation</vt:lpstr>
      <vt:lpstr>CONCLUSION</vt:lpstr>
      <vt:lpstr>COMMENDATION/ GRATITUDE</vt:lpstr>
      <vt:lpstr>UPCOMING PROJECTS/ACTIVITIES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FEDERATION OF ISLAMIC MEDICAL ASSOCIATION (FIMA)  SAVE DIGNITY – ISLAMIC MEDICAL ASSOCIATION OF NIGERIA (IMAN) EXPERIENCE </dc:title>
  <dc:creator>Hajaratu Umar</dc:creator>
  <cp:lastModifiedBy>Dr Umar Hajara</cp:lastModifiedBy>
  <cp:revision>46</cp:revision>
  <dcterms:created xsi:type="dcterms:W3CDTF">2006-08-16T00:00:00Z</dcterms:created>
  <dcterms:modified xsi:type="dcterms:W3CDTF">2018-06-28T10:12:46Z</dcterms:modified>
</cp:coreProperties>
</file>